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6"/>
  </p:notesMasterIdLst>
  <p:sldIdLst>
    <p:sldId id="296" r:id="rId3"/>
    <p:sldId id="411" r:id="rId4"/>
    <p:sldId id="412" r:id="rId5"/>
    <p:sldId id="413" r:id="rId6"/>
    <p:sldId id="297" r:id="rId7"/>
    <p:sldId id="414" r:id="rId8"/>
    <p:sldId id="298" r:id="rId9"/>
    <p:sldId id="299" r:id="rId10"/>
    <p:sldId id="300" r:id="rId11"/>
    <p:sldId id="301" r:id="rId12"/>
    <p:sldId id="302" r:id="rId13"/>
    <p:sldId id="305" r:id="rId14"/>
    <p:sldId id="447" r:id="rId15"/>
    <p:sldId id="303" r:id="rId16"/>
    <p:sldId id="307" r:id="rId17"/>
    <p:sldId id="449" r:id="rId18"/>
    <p:sldId id="450" r:id="rId19"/>
    <p:sldId id="451" r:id="rId20"/>
    <p:sldId id="452" r:id="rId21"/>
    <p:sldId id="453" r:id="rId22"/>
    <p:sldId id="454" r:id="rId23"/>
    <p:sldId id="455" r:id="rId24"/>
    <p:sldId id="456" r:id="rId25"/>
    <p:sldId id="457" r:id="rId26"/>
    <p:sldId id="458" r:id="rId27"/>
    <p:sldId id="308" r:id="rId28"/>
    <p:sldId id="459" r:id="rId29"/>
    <p:sldId id="309" r:id="rId30"/>
    <p:sldId id="460" r:id="rId31"/>
    <p:sldId id="461" r:id="rId32"/>
    <p:sldId id="462" r:id="rId33"/>
    <p:sldId id="463" r:id="rId34"/>
    <p:sldId id="464" r:id="rId35"/>
    <p:sldId id="465" r:id="rId36"/>
    <p:sldId id="466" r:id="rId37"/>
    <p:sldId id="467" r:id="rId38"/>
    <p:sldId id="468" r:id="rId39"/>
    <p:sldId id="469" r:id="rId40"/>
    <p:sldId id="448" r:id="rId41"/>
    <p:sldId id="306" r:id="rId42"/>
    <p:sldId id="312" r:id="rId43"/>
    <p:sldId id="313" r:id="rId44"/>
    <p:sldId id="314" r:id="rId45"/>
    <p:sldId id="315" r:id="rId46"/>
    <p:sldId id="310" r:id="rId47"/>
    <p:sldId id="319" r:id="rId48"/>
    <p:sldId id="318" r:id="rId49"/>
    <p:sldId id="320" r:id="rId50"/>
    <p:sldId id="317" r:id="rId51"/>
    <p:sldId id="321" r:id="rId52"/>
    <p:sldId id="327" r:id="rId53"/>
    <p:sldId id="328" r:id="rId54"/>
    <p:sldId id="329" r:id="rId55"/>
    <p:sldId id="337" r:id="rId56"/>
    <p:sldId id="338" r:id="rId57"/>
    <p:sldId id="339" r:id="rId58"/>
    <p:sldId id="340" r:id="rId59"/>
    <p:sldId id="341" r:id="rId60"/>
    <p:sldId id="304" r:id="rId61"/>
    <p:sldId id="470" r:id="rId62"/>
    <p:sldId id="472" r:id="rId63"/>
    <p:sldId id="473" r:id="rId64"/>
    <p:sldId id="474"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48" d="100"/>
          <a:sy n="48" d="100"/>
        </p:scale>
        <p:origin x="-96" y="-94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6:52:41"/>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1045 417,'1'1,"-1"-1,0 0,0 0,0 0,4-2,-3 2,0 0,0 0,0 0,0 0,0 0,-1 0,1 0,0-1,-1 1,1 0,0 0,-1 0,1 0,-1 0,0 0,0-1,0 1,1 0,-1 0,0-1,1 1,-1 0,0 0,0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1020 157,'-2'-1,"2"1,-4 3,2-2,0 1,-1 1,0-1,-2 3,3-2,-1 1,1-1,-1 2,3-4,-1 1,1-1,0-1,1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990 731,'2'0,"-4"0,2 0,0 0,-1 4,2-2,0-1,-1 0,1-1,0 1,-1-1,0 1,1-1,-1 0,0 1,0-1,0 0,1 0,-1 1,0-1,-1 0,1 0,-1 0,0 1,0-1,0 0,-1 0,1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993 731,'1'-1,"-1"2,0-1,0 0,4-1,-3 1,0 1,0-1,0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1022 725,'1'0,"-1"0,0 0,0 0,0 0,0 0,1 2,-2 0,0 0,0-1,0 1,1 0,-1 0,1-1,0 0,0 0,0-1,0 0,1 1,0-1,-1 0,1-1,0 1,0-1,-1 0,1 1,0-1,-1 0,0 0,1 1,-1-1,0 0,-1 1,0 0,1 0,-1-1,0 1,0 0,0 0,1 0,0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1037 723,'2'0,"-4"0,2 0,0 0,0 0,0 0,0-3,0 3,1 0,0 0,1 1,0 0,-1-1,1 1,1 1,-2-2,0 1,0-1,-1 0,1 0,-1 0,0 0,0 0,0 1,0-1,-1 1,0 0,0 0,0 0,0 0,1 0,-1 0,0 0,1 0,0 0,0-1,0 1,0-1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1080 726,'1'0,"-1"0,0 0,0 0,0 0,1-4,-1 3,0 1,0-1,-1 0,1 1,-1-1,0 1,1 0,-1 0,1 0,-1 0,1 1,0 0,0 0,0 1,1 0,-1-1,1 0,-1 0,1 0,-1 0,1 0,-1 0,0 1,0-1,0 0,0-1,-1 1,1-1,-1 0,1 0,-1 0,1 0,-1 0,0 0,0 0,1-1,-1 1,1-1,0 0,0 1,0-1,0 0,1 1,0-1,0 0,0 0,0 0,1 0,-1 0,0 1,0-1,0 1,0 0,-1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1069 746,'-1'-1,"1"1,0 0,0 0,0 0,0 0,-1 0,1 0,0 0,1 0,-1 0,0 0,0 0,1 0,-1 0,1 0,0 0,0 0,0 0,0 0,0 0,0 0,0 0,-1 0,1 0,0 0,-1 0,0 0,0 0,0 0,0 0,0 0,0 0,0 0,0 0,0 0,-1 0,1 0,-1 0,1 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856 772,'1'0,"-1"0,0 0,0 0,0 0,0 0,0 0,0-1,0 2,0 0,0 1,0-1,0 0,-1 0,1 1,0-1,0 0,0 1,0-1,0-1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890 762,'1'1,"-1"-1,0 0,0 0,2 3,-1-2,0 1,0-1,-1 0,0 0,0-1,0 1,-1-1,0 1,-1-1,2 0,-1 0,0 0,1 0,0 0,0 0,0 1,0-1,0 0,1 0,1 1,-1-1,2 0,-1 0,0 0,0 0,0 0,0 0,0-1,-1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933 759,'0'1,"0"-1,0 0,0 0,0 0,0 0,2 3,-2-3,0 1,0-1,0 0,0 1,0-1,0 1,0-1,-1 0,1 0,0 0,0 1,0-1,1 0,-1 1,0-1,0 1,0-1,1 1,-1 0,0-1,0 1,0-1,0 1,-1-1,0 0,1 1,-1-1,0 0,1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962 762,'1'1,"-1"-1,0 0,-1 3,1-2,0 1,0-1,0 0,0 0,0 1,1-1,0 0,0-1,0 1,0-1,1 0,1 0,-1 0,-2-1,1 0,-1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1037 148,'2'0,"-4"0,2 0,0 0,0 0,0 0,0 1,1 0,0 0,0 0,0 1,0 0,1 1,0-1,-1 0,1 0,-1-1,1 1,-1-1,0 0,0 0,-1-1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971 764,'0'2,"0"-2,-1 4,0-3,1 1,-1-1,1 0,-1 0,1 0,0-1,-1 1,1-1,0 1,0-1,1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986 765,'1'0,"-1"0,0 0,0 0,0 0,0 0,3 2,-3 0,0-1,1 0,-1 0,1 0,0 0,-1 0,1-1,-1 1,1-1,-1 1,0-1,0 0,0 0,0 1,0-1,-1 0,1 0,-1 0,1-1,0 1,-1-1,0 1,1-1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996 765,'2'0,"-4"0,2 0,0 0,4 1,-3 0,0-1,0 0,1 1,-1-1,0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1026 759,'0'1,"0"-1,0 0,0 0,0 0,-3 3,2-2,1 1,-1-1,1 0,0 1,0 0,0-1,0-1,0 0,2 1,-2-1,1 0,1-1,-1 0,-1 0,1 0,-1 0,0-1,-1 2,0-1,1 1,-1 0,0 0,1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1046 758,'1'0,"-1"0,0 0,0 0,0 0,0 0,4 0,-4 0,0 1,0 0,0 0,0 0,0 0,0 0,-1 0,1 0,0 0,0 0,0 0,0-1,0 0,-1 0,1 1,0-1,0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1075 766,'1'1,"-1"-1,0 0,0 0,0 0,0 0,3-3,-3 2,0 0,0 0,0 0,0 0,-1 0,0 0,1 0,-1 1,0-1,1 1,0 0,-1 0,1 1,0 0,0 0,0 0,0 1,0-1,1 0,-1 0,0 0,0 0,1 0,-1 0,0 0,0 0,0-1,0 1,0 0,0-1,-1 0,0 1,1-1,-1 0,0 0,1 0,-1 0,1 0,0-1,0 1,-1-1,1 1,0-1,0 1,1-1,-1 0,2 0,-1 1,0-1,0 1,0-1,1 1,-1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1113 761,'2'0,"-4"0,2 0,0 0,2-4,-2 3,0 0,0 0,0 0,0 0,0 0,0 1,-1 0,0 0,-1 0,1 0,1 0,-1 1,1 0,0 0,0 0,0-1,0 1,1 0,-1-1,1 1,0 0,0-1,-1 1,1-1,-1 0,0 1,0-1,0 1,0-1,0 1,0 0,0 0,0 0,0 0,-1 0,1 0,0 1,-1-1,1 0,0-1,-1 1,1-1,0 1</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1103 777,'1'1,"-1"-1,0 0,0 0,0 0,0 0,4 0,-3 0,0 0,0 0,0 0,0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1152 753,'0'1,"-2"3,1-3,0 0,0 0,0 0,-1 0,2-1,-1 1,1-1,0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1160 760,'0'-1,"0"1,0 0,0 0,-3 4,3-3,0 0,0 0,0-1,1 1,1-1,-2 1,1-1,0 0,0 0,-1-1,1 1,-1-1,1 0,-1 0,0 0,0 0,0 0,0 0,-1 0,0 0,1 0,-1 1,0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903 248,'2'0,"-4"0,2 0,0 0,0 0,0 0,0 2,0 0,-1-1,0 1,0-1,-1 1,1 0,-1 0,1 0,0-1,0 1,1-1,0 0,1 0,0-1,1 1,1-1,-1 0,0 0,0 0,0 0,0 0,-1 0,0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864 793,'0'1,"0"-1,0 0,-2 3,1-2,1 0,-1-1,1 1,0 0,0-1,0 0,0 1,0-1,0 0,0 0,0 0,0 0,1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895 794,'1'1,"-1"-1,4 1,-3 0,0-1,-1 1,1-1,-1 0,0 0,0 1,0-1,0 0,0 0,-1 1,1-1,-1 0,1 0,-1 0,1 1,0-1,0 0,0 0,0 0,0 1,1-1,0 0,0 0,0 0,1 0,-1 0,1 0,0 0,0 0,0 0,0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946 790,'0'1,"0"-1,0 0,0 0,0 0,0 0,2 0,-2 0,1 1,-1-1,0 0,0 1,0-1,0 0,0 1,0-1,-1 0,0 1,0-1,0 0,1 1,0-1,0 0,0 0,0 1,0-1,1 0,2 1,-2-1,0 1,0-1,0 1,0-1,-1 0,0 0,0 1,0-1,0 0,0 0,0 0,-1 0,1 0,-1 1,1-1,-1 0,0 0,1 0,0 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977 793,'1'1,"-1"-1,0 0,0 0,0 0,0 0,0 2,0-1,0-1,0 1,1-1,0 1,0-1,0 0,0 0,0 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985 796,'-2'1,"2"-1,0 0,-4 4,4-4,-1 1,1-1,0 1,0-1,0 0,1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999 791,'1'0,"-1"0,0 0,0 0,0 0,-1 4,1-3,0 0,0 0,0-1,0 0,0 1,0-1,1 0,-1 1,0-1,1 0,-1 0,0 1,0-1,0 0,0 0,0 0,-1 0,0 0,1 0,-1 0,1 0,-1 0,0 0,1 0,0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1005 794,'1'0,"-1"0,0 0,0 0,4 0,-3 0,-1 0,1 1,-1-1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1031 786,'1'1,"-1"-1,0 0,0 0,-6 5,5-4,0 0,0 0,0 0,0 0,1 0,0 0,0 0,0 0,0-1,1 0,0 1,-1-1,1 0,0 0,-1 0,1 0,-1-1,1 0,-1 0,0 1,0-1,0 1,-1 0,1-1,-1 1,1-1,-1 1,1 0,0 0,0 0,0 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1049 786,'0'1,"0"-1,0 0,0 0,0 0,0 0,3 1,-3-1,0 1,0-1,0 0,0 0,0 1,0-1,0 1,0 0,0 0,-1 0,0 0,1 0,-1 0,0 0,1-1,0 1,0 0,-1-1,1 1,0-1,1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1080 791,'0'1,"0"-1,0 0,2-4,-2 3,0 0,0 0,0 1,0-1,0 1,0 0,-1 0,1 0,-1 0,1 1,-1 0,0 0,1 0,0 1,0-1,0 0,0 0,0 1,0-1,0 0,0-1,0 1,0 0,0 0,0-1,0 1,-1-1,1 0,0 1,-1-1,0 0,1 0,-1 0,0 0,0 0,0 0,0 0,0-1,1 1,0 0,0-1,0 1,0-1,0 1,1 0,2-2,-2 2,1-1,-1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908 266,'2'0,"-4"0,2 0,0 0,0 0,-3 3,2-1,0-1,1 0,-1 0,1 0,-1 0,1 0,-1 0,1 0,0-1,0 0,0 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1114 793,'0'1,"0"-1,0 0,0 0,0 0,0 0,3-4,-3 4,1-1,-1 0,0 0,0 1,0-1,0 0,0 0,-1 1,0 0,0 0,0 0,0 0,1 1,-1-1,0 1,1 0,-1 0,1 0,0 0,0 0,0 0,1-1,-1 1,1-1,0 0,-1 0,1 0,-1 0,1 0,-1 0,0 0,0 1,0-1,0 0,-1 1,0 0,1 0,-1 0,0 0,0 0,0 0,0-1,0 1,0 0,0 0,0 0,0-1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1154 797,'2'0,"-4"0,2 0,0 0,0 0,0 0,-2 2,1-1,0 0,0 0,-1 0,1-1,0 1,0-1,1 1,0-1,0 0,0 0,0 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1162 799,'0'1,"0"-1,0 0,0 0,0 0,0 0,-2 4,2-3,0 0,0 0,0-1,1 1,0-1,0 0,0 0,-1 0,1 0,0 0,0 0,-1-1,1 0,-1 0,0 0,0 0,0 0,-1 1,1-1,-1 1,0 0,1 0,-1 0,0 0,1 0,0 0,0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1142 810,'0'1,"0"-1,0 0,0 0,0 0,0 0,3-3,-3 3,1 0,-1 0,0 0,0 0,0 0,0 0,0 0,-1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1140 806,'-1'0,"1"0,0 0,0 0,1 0,-1 0,1 0,0 0,1 0,-1 0,0 1,0-1,1 0,-1 0,0 1,0-1,0 0,0 0,-1 0,1 0,0 0,-1 0,1 1,0-1,-1 0,1 0,-1 0,0 0,0 0,0 0,0 0,0 0,-1 0,1 0,-1 0,-1-1,2 1,-1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1133 805,'0'1,"0"-1,0 0,0 0,0 0,0 0,4 0,-3 1,1-1,-1 1,1-1,0 1,-1-1,1 0,-1 1,1-1,-1 0,0 0,0 0,0 0,0 0,0 0,-1 0,1 0,-1 0,1 0,-1 1,0-1,0 0,0 0,0 0,1 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177 423,'0'-1,"0"1,0 0,0 0,-4 4,4-2,-1-1,1 2,-1-1,0 1,0 0,-1 1,0 0,0-1,0 1,0 0,0-2,1 0,0-1,1-1,0 0,1-2,1-1,0-1,0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175 425,'1'0,"-1"0,0 0,0 0,0 0,0 0,2 5,-1-3,-1 0,0 1,1-1,-1 1,0 0,1-1,-1 1,0-1,0 1,0-1,0-1,-1 0,1 0,-1-1,0 0,1 0,-1-1,0-1,0 0,0 0,0-1,0 1</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167 444,'-1'0,"0"-1,1 1,0 0,0 0,0 0,0 0,2 0,0 0,0-1,0 1,0 0,-1 0,1 0,-1-1,0 0,-1 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170 420,'2'0,"-4"0,-3-2,3 1,1 1,-1 0,1 0,-1 0,1 1,-1 1,0 0,1 1,-1 0,0 1,0-1,1 1,-1 1,1-1,0 1,0-1,1 0,1-1,0 1,1-2,1 1,0-1,0-1,1 0,0 0,0-1,0 0,1 0,-1 0,1-1,-1 1,-1-1,1-1,-1 0,-1 1,1-1,-2 0,1-1,-2 0,1 0,-1-1,0 0,0 0,0 0,0 0,-1 1,0 0,-1 0,1 1,-2 0,1 0,-1 1,0-1,0 0,0 1,-1-1,1 2,-1-1,1 1,0 0,0 0,1 0,0 1,1-1,0 1,1-1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900 242,'2'0,"-4"0,2 0,-4 1,3 0,0 1,0 1,0 0,0 0,0 0,-1 1,2-1,-1-1,0 1,0 0,1 0,0-1,0 0,1 0,0 0,0-1,3 2,1-1,-2-2,-1 0,1-1,-1 0,1 0,-1-1,1 0,-1-1,0 1,-1-2,0 1,0 0,-1 0,0 0,-1 1,0 0,-1-1,0 2,0-1,0 0,0 1,0-1,0 2,0-1,1 1,1 0,0 0,0 0,0 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367 427,'1'0,"-1"0,0 0,5 0,-3 0,0 0,1 0,-1-1,0 1,0 0,0 0,-1 0,-1 0,1 0,-1 0,0 0,0 0,0 0,0 0,-1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378 429,'-1'0,"1"0,0 0,0 0,0 0,-1 4,1-2,-1 1,0 3,0-3,0-1,0 1,1-1,-1 0,1-1,0 0,0 0,0 0,1-1,0 1,1-1,-1 0,1 0,0 0,1-1,0 0,0 0,0 0,0 0,-1 0,0 0,-1 1,-1 0,0 0,0-1,-1 1,1-1,-2 0,1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374 442,'2'0,"-4"0,2 0,0 0,4 0,-2 0,1 0,-1-1,1 1,-1 0,0 0,0-1,-1 1,0 0,-1-1,0 1,0-1,-2 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373 418,'-1'-1,"1"1,-4 0,2 1,1 0,-1 0,0 1,0-1,1 1,-1 1,1-1,0 2,0-1,1 1,0 0,0 0,0 0,1 0,1-1,0 0,0 0,1-1,0 0,1-1,0 0,0 0,0 0,1-1,0 0,-1 0,0-1,0 0,0-1,0 1,-1-1,0 0,0 0,-1 0,0-1,-1-1,1 0,-2 0,1-1,-1 0,0 1,-1-1,0 2,-1 0,0 0,-1 0,-1 1,0 0,0 0,-1 1,1 0,-1 0,1 1,-1 0,1 1,-1 1,1 0,0 0,0 0,1-1,0 1,1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171 555,'1'1,"-2"2,1-1,0 1,-1 1,1-1,0 1,0-1,0 1,0-1,0-1,0 0,0 0,0 0,0-1,0 0,0-1,0 0,0-1,1-1,-1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170 555,'2'0,"-4"0,2 0,0 0,0 0,5 0,-3 0,-1 2,1-1,-1 1,0-1,-1 1,1-1,-1 1,0-1,0 1,-1-1,0 0,0 0,-1 0,0 0,1 0,-1 0,1 0,1-1,-1 0,1 0,0 0,1 0,0-1,0 0,1 0,-1 1,1 0,0 0,0 0,-1 0,1 0,-1 0,1 1,-1-1,1 1,-1 0,-1 1,1-1,-1 0,-1 0,0 1,-1 0,0-1,-1 1,0-1,1 1,-1-1,1-1,0 1,1-1,0 0,0 0,1-1,0 0,0-2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176 543,'-2'-1,"-2"-1,3 2,-1 0,1 0,-1 1,0 0,0 1,1 1,-1 0,0 1,0 1,1-1,0 1,0 0,0 0,0 0,1-1,0 0,0-1,2 0,1-1,0 0,1-1,1-1,1 0,0 0,0 0,-1-1,-1 0,0 0,-1-1,0 1,0-1,-1 0,0 0,-1 0,1 0,-1-1,-1 0,1 0,0 0,-1-1,0 0,0-1,-1 1,0 0,-1 0,0 1,-1 1,0 0,0 1,-1 0,1 0,-1 1,0 0,0 0,0 0,0 0,0 1,1 0,0-1,1 1</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401 535,'-1'-1,"-3"-1,2 1,0 1,0 0,1 0,-1 1,0 0,0 1,-1 0,1 0,1 1,-1 0,0 0,1 1,-1 0,1 0,1 0,0-1,0 1,0-1,1 0,0 0,1 0,1-1,0 0,1-1,0 0,1 0,0-1,-1 1,1-1,-1 0,0-1,0 0,-1-1,0 0,0 0,-1-1,0 0,0 0,-1-1,-1 0,0 0,-1 0,-1-1,0 1,-1 0,1 0,-1 1,0 0,-1 0,0 1,0 0,0 1,-1 0,1 0,-1 1,1 0,0 1,0 1,1 0,0 0,0 1,0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175 692,'2'0,"-4"0,2 0,0 0,0 0,-3-1,1 1,1 0,-1 1,0-1,0 1,0 1,-1-1,1 1,1-1,-1 1,1 0,-1 1,1 0,1 0,-1 1,1 0,0 0,0 0,1-1,1 0,0-1,1 0,1-1,0 1,1-2,0 1,1-1,-1 0,0 0,-1 0,0-1,-1 0,-1 0,1-1,-1 0,0-1,0 0,-1-1,0 0,-1 0,0 0,0 0,0 0,-2 1,1 0,-1 0,1 1,-1 0,-1-1,1 1,0 0,-1 1,1 0,-1 0,0 1,0 0,-1 0,1 0,-1 1,1 1,-1-1,1 1,-1-1,2 1,0-1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181 703,'2'0,"-4"0,2 0,0 0,0 0,-3-1,2 2,-1-1,1 2,-1-1,1 0,-1 1,1 1,-1-1,1 0,1 1,0-1,0-1,1 1,1-1,0 0,0 0,1-1,0 0,0 0,1-1,-1 0,0 0,-1-1,1 0,-1 0,-1 0,1-1,-1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971 262,'-2'0,"2"0,0 0,0 0,0 0,-3 3,3-2,0 1,1-1,0 1,0-1,0 0,0 1,0-1,0 0,0 0,0 0,-1 0,0-1,0 1,0-1,-1 0,1 0,-1 0,-1 0,1 0,0 0,0 0,0-1,-1 1,2-1,-1 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391 548,'0'1,"-1"3,0-2,1 1,-1 0,1-1,-1 1,1-1,0-1,0 1,0-1,0 0,0 0,0-1,0 0,0 0,0-1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389 545,'1'0,"-1"0,0 0,0 0,0 0,0 0,4-1,-3 1,1 1,-1-1,0 0,1 1,-1 0,0 0,0 0,0 1,-1-1,1 1,-1 0,0 0,0 0,-1-1,1 1,-2-1,1 1,0-1,0 0,-1 0,0-1,1 1,-1-1,0 0,0 1,1-1,-1 0,1 0,1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391 689,'2'0,"-4"0,2 0,0 0,-4-4,3 4,1 0,-1 0,0 0,-1 1,1 0,-1 1,1 0,0 1,-1 0,1 0,0 0,0 0,0 1,0 0,1-1,1 0,1 0,0 0,1-1,0 0,1-1,0 1,0-2,1 1,-1-1,1 0,-1-1,0 0,0-1,-1 1,0-2,-1 1,0-1,0 0,0-1,-1 1,0-1,-1 1,0-1,0 1,-1 0,-1-1,0 2,-1-1,0 1,-1 0,0 1,0 0,-1 1,1 0,-1 0,1 0,1 1,0 0,2 0,-1 0,2 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393 691,'0'1,"0"-1,0 0,0 0,0 0,4-1,-2 1,0 0,1 0,-1 0,1-1,-1 1,-1 0,1 0,-2-1,0 1,0 0,-1 0,-1 0,1 0,-1 0,0 0,0 0,1 1,0-1,1 1,0 0,0 0,0 0,0 1,0 0,0 0,0 0,-1 0,1 0,-1 0,1 0,0 0,-1 0,1 0,0-1,0 0,0-1,1 0,-1 0,1 0,-1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402 703,'2'0,"-4"0,2 0,4-2,-2 2,0 0,-1 0,1-1,0 1,-1 0,0 0,0 0,-1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590 419,'2'0,"-4"0,2 0,0 0,0 0,0 0,-3-4,2 4,0 0,0 0,0 0,-1 1,0 0,-1 0,1 0,0 1,0-1,1 1,-1 1,1-1,0 1,0 0,1 0,0 1,0-1,0 1,0-1,1 0,1-1,0 1,0-1,1-1,0 1,0-1,1 0,-1 0,1-1,-1 0,1-1,-1-1,0 1,1 0,-1-1,1 1,-1-1,-1 0,1-1,-1 0,-1 0,1 0,-2 0,1 0,-1 0,0 0,0 0,-1 0,0 0,0 0,-1 1,0-1,0 1,-1 0,0 1,0 0,0-1,0 2,0-1,1 1,-1 0,0 0,-3 2,4-1,1 0,0 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594 429,'0'1,"0"-1,0 0,-1-4,0 3,0 1,-1 0,1 0,-1 0,1 0,-1 1,1 0,-1 0,1 1,0 0,0 1,0-1,0 1,1 0,0-1,1 1,0-1,0 1,0-2,1 1,1-1,-1-1,1 1,-1-1,0 0,0-1,0 0,-1 0,-1-1,1 1,-1-1,0 0,0 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592 441,'-1'-1,"1"1,0 0,0 0,0 0,0 0,1-1,1 1,-1-1,1 1,-1 0,1 0,-1 0,0 0,-1 0,1 0,-1 0,0 1,0 0,0 0,0 0,0 1,-1-1,1 1,-1 0,0 0,0 0,0 0,0 0,0 0,1 0,-1 0,0 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592 522,'0'-1,"0"1,0 0,0 0,0 0,-4-1,4 1,-1 0,0 0,-1 2,0-1,1 1,-2 1,1 0,0 0,0 1,1 0,0 0,0 0,0 0,1 0,0 0,0 0,1-1,2 0,0-1,0 1,2-1,-1-1,0 0,0 0,0-1,0 0,-1 0,0-1,0 0,0-1,-1 1,1-1,-1-1,-1 1,1-1,-1 0,0 0,0-1,-1 0,0 0,-1 0,0 0,0 1,-1 0,0 0,0 1,-1 0,0 1,0-1,0 2,0-1,0 1,0 0,0 0,1 0,0 1,0 1,1-1,0 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595 545,'2'0,"-4"0,2 0,0 0,0 0,0 0,0 0,-4 4,4-2,-1 0,0 0,0 1,1-1,-1 0,0-1,0 1,1-1,0 0,0-1,0 0,0 0,1 0,0-2,0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976 265,'1'1,"-1"-1,0 0,0 0,3-2,-1 2,-1 0,0 0,0-1,-1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592 556,'1'0,"-1"0,0 0,0 0,3-3,-1 2,-1 1,1 0,0 0,0-1,-1 1,1 0,-1 0,-1 0,0 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608 546,'1'1,"-1"-1,0 0,0 0,0 0,0 0,-2 2,1 0,0 1,1 0,-1-1,1 1,0 0,0 0,0-1,0 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604 673,'-1'-1,"1"1,0 0,-3-2,2 1,0 1,0-1,0 1,0 0,-1-1,1 1,-1 0,0 1,0-1,0 1,-1 0,1 1,0 0,1 0,-1 0,1 1,1 0,-1 0,1 0,0 0,1 0,-1 0,2-1,-1 1,1 0,0 0,1 0,0 0,0-1,0 1,0-1,0-1,0 1,0-1,0-1,0 1,1-1,-1-1,0 0,0-1,0 0,0 0,-1 0,1-1,-2 0,1 0,-1-1,0 1,-1-1,1 1,-1-1,0 0,0 1,-1-1,-1 1,0 0,-1 1,-1-1,1 1,-1 0,0 1,0 0,1 0,-1 1,1 0,1 0,-1 0,0 2,1-1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596 687,'0'-1,"0"1,0 0,0 0,0 0,4 0,-2 1,-1-1,1 0,-1 0,0 1,-1-1,0 0,1 0,-1 0,0 1,-1-1,1 1,-1 1,0-1,1 1,-1 3,1-3,-1 0,1-1,0 1,0-1,0 1,0-1,0 0,0-1,-1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601 713,'-1'-1,"1"1,0 0,0 0,0 0,0 0,-1-3,1 3,1 0,1 0,-1 0,1 0,-1 0,1 0,-1 0,0 1,1-1,-2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214 436,'1'0,"-1"0,0 0,0 0,0 0,0 0,0 0,0-1,0 1,1 0,1 0,0 0,1 0,0 0,1 0,0 0,0-1,-1 1,1 0,0 0,-1-1,1 1,0 0,-1 0,1 0,-1 0,1 0,0 0,0 0,0-1,0 1,-1 0,0 0,0 0,0 0,-1 1,0-1,0 1,0-1,0 1,0-1,0 0,0 0,0 1,0-1,0 0,0 0,0 0,-1 0,1 0,-1 0,0 0,0 1,-1-1,1 0,-1 0,1 0,-1 0,1 0,-1 0,0 0,0 0,0 0,0 0,1 0,-1 0,1 0,0 0,-1 1,0-1,0 0,0 0,0 0,0 0,-1-1,0 1,0 0,1 0,-1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175 478,'2'0,"-4"0,2 0,0 0,0 0,0 0,0 0,0 0,0 0,0 0,0 1,0-1,0 2,1-1,-1 1,0 0,0 1,0-1,0 0,0 0,0 1,0 0,0 0,1 0,-1-1,0 0,0 0,0 0,1 0,-1-1,0 0,0 0,0 0,0 0,0 0,0-1,0 0,0 0,0 0,0 0,0 0,0 0,0-1,-1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177 606,'0'1,"0"-1,0 0,0 0,0 0,0 0,0-1,0 1,0 0,0 1,0 0,0 0,0 0,0 1,0 0,0 0,1 0,-1 1,0-1,0 2,0-1,1 0,-1 1,0-1,0 0,1 0,-1 0,0 0,1-1,-1 0,0 0,0 0,1-1,-1 1,0-1,0 0,1 0,-1 0,0 0,0-1,0 1,0-1,0 0,0 0,0 0,0 0,0 0,0 0,0-1,0 1</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225 708,'2'0,"-4"0,2 0,0 0,0 0,5 0,-1 0,-1 0,0 0,0 0,0 0,0 0,1 0,0 0,0-1,0 1,-1 0,1 0,-1 0,0 0,0 1,-1-1,0 0,1 1,-1-1,1 0,-1 0,1 0,-1 0,1 0,-1 0,1 0,-1 0,0 0,1 0,-1 1,0-1,0 0,0 0,0 0,0 0,0 0,-1 0,1 0,0-1,-1 1,1 0,-1 0,1 0,0 0,-1 0,1-1,-1 1,1 0,0-1,-1 1,1 0,-1-1,0 1,0-1,1 1,-1 0,0-1,-1 1,1 0,0-1,-1 1,0 0,1 0,-1 0,0 0,0-1,0 1,0 0,-1 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218 573,'1'0,"-1"0,0 0,4-1,-2 1,0-1,0 1,0 0,1-1,-1 1,1 0,-1 0,1 0,-1 0,1 0,0 0,0-1,1 1,-1 0,1-1,-1 1,1 0,-1 0,0 0,0 0,0 0,0 0,0 0,0 0,0 0,1 0,-1 0,1 0,0 0,-1-1,1 1,-1-1,0 1,0 0,-1-1,0 1,0 0,0 0,0 0,0 0,0 0,0 0,0 0,0 0,-1 0,1-1,-1 1,1-1,-1 1,0 0,1-1,-1 1,1 0,0-1,-1 1,1-1,-1 1,0 0,0 0,0-1,0 1,-1 0,1 0,-1-1,0 1,0 0,0 0,0 0,0 0,0 0,0 0,0 0,0 0,0 0,0 0,0 0,0 0,0 0,0 0,0 0,0 0,0 0,-1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971 258,'0'-1,"-4"1,1 1,1-1,0 1,0 0,1 1,-1-1,1 1,0 0,0 0,0 0,1 0,0 3,2-1,-1-2,1 0,0 0,1-1,-1 1,0-1,0 0,1-1,-1 1,0-1,0-1,0 0,0 0,1-1,-1 1,0-1,0-1,-1 1,1 0,-1-1,-1 0,0 0,0 1,0-1,-1 2,0-1,-1 1,0 0,-1 0,0 0,0 0,-1 0,1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205 449,'2'0,"-4"0,2 0,0 0,0 0,0 0,4 2,-3-2,0 1,0 0,0 0,1 1,-1-1,1 0,0 1,0-1,1 1,-1 0,1 0,0-1,0 1,0 0,0 0,0-1,0 1,1 0,-1-1,0 1,0-1,0 1,0 0,-1-1,1 1,-1 0,1-1,0 1,0 0,0 0,1-1,-1 1,1 0,-1-1,0 1,0-1,0 0,0 1,-1-1,0 0,0 1,0 0,-1-1,1 1,0-1,-1 1,1-1,-1 0,1 0,0 0,-1 0,1 0,-1 0,1 0,-1 0,1 0,-1 0,0-1,1 1,-1 0,0-1,0 1,0 0,1-1,-1 1,0-1,0 0,0 1,0-1,0 0,0 1,0-1,0 1,0-1,0 0,0 1,0-1,0 0,0 1,0-1,-1 0,1 0,0 1,-1-1,1 0,0 0,-1 0,0 0,0 0,0 0,0 0,0 0,-1 0,0 0,0-1,-1 0,-1-1</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429 440,'1'1,"-1"-1,0 0,0 0,0 0,0 0,0 0,4-1,-2 1,-1-1,1 1,1 0,0 0,0 0,1-1,0 1,-1 0,1-1,-1 1,0 0,0 0,0 0,0 0,-1 0,1 0,0 0,-1 0,1 0,0 0,0 0,1 0,0 0,-1 0,1-1,-1 1,0 0,0-1,-1 1,1 0,-1 0,-1 0,1 0,0-1,-1 1,1 0,0 0,0 0,0 0,0-1,0 1,0 0,-1 0,1 0,-1-1,1 1,0 0,-1 0,1 0,-1 0,1 0,-1 0,0 0,1 0,-1 0,0 0,0 0,-1 0,1 0,0 0,0 0,-1 0,1 0,-1 0,0 0,0 0,0 0,0 0,0 0,0 0,0 0,0 0,0 0,0 0,0 0,0 0,0 0,0 0,0 0,-1 0,1 0,-1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597 462,'1'0,"-1"0,0 0,0 0,0 0,0 0,0 0,0-2,0 2,0 0,0 0,0 0,0 0,0 1,1 0,-1-1,0 1,0 0,0 1,0-1,1 0,-1 0,0 0,0 0,0 0,0 1,1-1,-1 0,0 0,0 0,0 0,0-1,0 1,0 0,0 0,0-1,0 1,0-1,0 1,0-1,0 1,0 0,0-1,0 1,0-1,0 1,0-1,0 1,0-1,0 0,0 0,0 1,0-1,0 0,0 0,0 1,0-1,0 0,0 1,0-1,0 1,0-1,0 1,0 0,0 0,0 0,0-1,0 1,0 0,0 0,0 0,0-1,0 1,0-1,0 1,0-1,0 1,1-1,-1 1,0-1,0 1,0-1,0 1,0-1,0 1,0-1,1 1,-1-1,0 0,0 1,0-1,0 1,0 0,0-1,0 1,0-1,0 1,0-1,0 1,0-1,0 1,0-1,0 1,1 0,-1 0,0-1,0 1,0-1,0 1,0-1,0 0,0 1,0-1,0 0,0 0,0 0,0 0,0 0,0 0,0 0,0 1,0-1,0 0,0 0,0 0,0 0,0 0,0 1,0-1,0 0,0 0,0 0,0 1,0-1,0 0,0 0,0 0,0 0,0 0,0 0,0 0,0 0,0 0,0 0,0 0,0 0,0 0,0 0,0 0,0 0,0 0,0 0,0 0,0 0,0 0,0 0,0 0,1 0,-1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597 575,'2'0,"-4"0,2 0,0 0,0 0,0 0,0-1,0 1,0 0,0 0,0 1,0-1,0 1,0 1,0-1,0 0,0 0,0 0,0 1,0-1,0 0,0 1,0-1,1 1,-1-1,0 0,0 1,1-1,-1 0,0 1,0-1,0 0,0 1,1-1,-1 0,0 1,0-1,0 1,0-1,0 0,0 0,0 0,0 0,0 1,0-1,0 0,0 0,0 0,0 0,0 0,0 0,0 0,0 0,0 0,0 0,0 0,0 0,0 0,0 0,0 0,0 0,0 0,0 0,0 0,0 0,0-1,0 1,0 0,0 0,-1-1,1 1,0-1,0 0,0 0,0 1,0-1,0 0,0 0,0 1,0-1,-1 1,1 0,0-1,0 1,0 0,0-1,0 1,0-1,0 1,0-1,0 0,-1 1,1-1,0 1,0-1,0 1,0-1,0 1,0-1,0 1,0-1,0 0,0 0,0 0,0 1,0-1,0 0,0 0,0 0,0 0,0 0,0 0,0 0,0 0,0 1,0-1,0 1,0-1,0 1,0-1,0 1,0-1,0 0,0 0,0 0,0 0,0 0,0 0,0 0,0 1,-1 0,1-1,0 1,0-1,0 0,0 0,0 0,0 0,0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2:56:03"/>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436 554,'0'-1,"0"1,0 0,0 0,0 0,0 0,0 0,-1-2,1 1,1 0,0 1,0-1,1-1,-1 1,1 0,0 0,0-1,1 1,-1-1,0 1,0-1,1 0,0 0,1-1,0 0,0 0,0 1,1-1,-1 0,-1 1,1 0,-1 0,1 0,-2 0,1 0,-1 0,0 0,0 0,0-1,-1 1,1 0,0 0,0 0,0 0,0 1,3-2,-2 2,-1-1,1 1,-1 0,1 0,-1-1,1 1,-2 0,1-1,-1 1,1 0,-1-1,0 1,0 0,0 1,0-1,0 0,0 0,0 0,-1 1,1-1,0 0,0 0,-1 1,1-1,0 1,-1-1,1 0,0 1,0-1,0 0,0 0,-1 0,1 1,0-1,-1 0,1 1,-1-1,0 1,0 0,0 0,0 0,0 0,0 0,0 0,0 0,0 0,0 0,0 0,-1 0,-1-1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183 211,'0'1,"0"-1,0 0,0 0,0 0,1 0,-1 0,1 1,-1 0,1 4,0-2,1 4,-1-6,0 1,0-1,0-1,0 0,0 0,0 0,0-1,0-1,0 1,0 0,-1-1,1 0,-1 0,0-1,1 1,-1-1,0 1,1 0,-1 0,1 1,-1 0,1 0,-1 1,1 0,-1 0,0 0,0 0,0 0,0 0,0 0,0 1,0 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213 221,'1'1,"-1"-1,0 0,0 0,0 0,0 0,0 0,0 1,0 1,0-1,0 1,0-1,0 1,0-1,0 0,0 0,0 0,0-1,0 0,0-1,0 0,0 0,0-1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186 185,'0'-1,"-5"0,3 1,0 0,1 0,-1 0,1 0,0 1,0 0,0 2,-1-1,1 1,0 1,0-1,0 1,0 0,1 0,-1 0,0 0,1-1,0 1,0-1,1 1,0-1,0 1,1-1,0-1,1 1,0-1,1-1,0 1,0-1,1 0,-1 1,1-2,-2 1,1 0,-1-1,0 0,-1 0,1-1,-1 0,1 0,-1-1,0 1,0-1,0 0,-1 1,1-1,-1-1,1 0,-1 0,-1-2,1 1,-1-1,0 1,0 1,-1 0,0 0,-1 0,1 0,-1 0,0 0,-1 0,1-1,-1 1,0-1,0 0,0 2,-1-1,-4 1,4 2,1 0,-1 0,0 0,0 2,1 0,0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66 294,'1'0,"-1"0,0 0,0 0,0 0,0 0,0 3,0 0,0 0,0 1,1 0,0-1,0 1,0-1,0 1,0-2,0 0,1 0,-1-1,0-1,0 1,0-1,-1-1,1-1,0 0,0-1,0 0,0 0,-1-1,1-1,0 2,0-1,1 2,-1 1,-1-1,1 1,0 1,0-1,-1 0,0 1,1 0,-1 0,0 1,-1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96 329,'0'-1,"1"2,-1-1,0 0,0 0,0 0,0 0,3-1,-2 1,0 0,1 0,-1 1,0 0,0 0,0 0,0 0,-1 0,0-1,0 1,0 0,-1-1,0 1,0-1,-1 0,1 1,-1-1,0 0,1 0,0 0,0 0,0 0,1 0,0 0,0 0,1 0,-1 1,2-1,-1 1,1-1,-1 0,3 0,-2 0,0 0,1-1,-3 0,1 0,-1-1,0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947 220,'0'1,"0"-1,0 0,0 0,0 0,0 0,-4 4,3-3,-1 2,0-1,0 1,0 0,-3 2,1 0,2-4,1 1,0-2,1 1,0-1,0 0,1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72 285,'-1'-1,"0"0,1 1,0 0,-3-1,2 2,0 0,0 1,0 0,0 0,0 0,0 0,0 0,1 1,-1 1,1 0,0 1,0 0,0-1,1 1,-1 0,1 0,1-1,0 1,2 1,-1-3,1-1,-1-1,2 0,-1 0,0 0,0 0,0-1,0 0,3-1,1-3,-5 2,-1-1,0-1,2-3,-3 2,0 0,-1 0,0-1,-1 0,0 0,-1-1,0 0,0 1,1 1,-1 0,-1 2,1 0,-1 1,0 0,-1 1,1 1,0 0,-1 0,1 1,0 1,1 0,0 3,2-3,0 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178 386,'1'1,"-1"-1,0 0,0 0,0 0,0 0,0-2,1 1,-1 0,0 1,1 0,-1 0,0 0,0 1,0 0,1 1,0 0,0 0,2 4,-1-3,-1-1,0-1,1 1,-1-1,0 0,0-1,-1 0,1 0,0 0,0-2,1 1,-1-2,0 1,1-1,-1 0,1 0,0 0,-1-1,1 1,-1 0,0 0,0 2,0 0,-1 0,0 1,0 0,0 0,0 0,0 0,0 1,1 0,-1-1,0 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229 381,'2'0,"-4"0,2 0,0 0,0 0,0 0,3 2,-2-1,0 0,-1 0,1 0,-1 0,0 0,-1 0,0 0,0 1,0-2,0 1,-1 0,1-1,1 0,-1 0,1 0,0 0,0 0,0-1,1 1,0-1,0 1,0 0,1 0,-1 0,0 0,0 0,0 0,0 1,0 0,-1 1,1-1,-1 3,0-3,-1 1,-1-1,-3 3,3-3,1 0,-1 0,0 0,0-1,1 0,0 0,1-1,0 0,0-1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200 363,'-3'0,"-1"0,3 0,0 1,0 0,0 1,0 0,0 0,0 1,1 1,-1-1,0 2,1-1,-1 1,1-1,0 1,0-1,0 0,0-1,1 0,0 0,0 0,1-1,1 0,0-1,1 0,0 0,1 0,0 0,0 0,0-1,0 1,-1 0,1-1,-1 0,-1 0,0-1,0-1,0 0,-1 0,0 0,1-1,-1-1,-1 1,1-1,-1 0,0-1,0 0,-1 1,0-1,0 1,-1 0,0 0,-1 0,0 0,-1 1,0-1,0 1,-1 0,-1 1,1 1,-1 1,0 0,0 1,0 0,1 0,0 0,0 0,2 1,0-1,1 1,0 0,1 0,0-1,0 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312 287,'2'0,"-4"0,2 0,0 0,0 0,0 0,-2-1,1 1,1 1,-1-1,1 1,-1 0,0 1,0 0,0 1,0 0,1 1,-1 0,0 0,1 1,-1 0,1-1,0 1,0-1,1 0,1 0,0 0,1-1,1-1,-1 1,2-1,-1 0,1 0,0-1,0-1,0 0,-1 0,0-1,0-2,-1 0,0-1,-1 0,0-1,0-1,-1 0,0-1,-1 1,0-1,0 1,0-1,-1 1,-1 0,0 1,0 1,-1 0,0 1,0 0,-2 1,1 0,-1 1,0 1,1 0,1 0,0 1,0 0,0 1,1 1,0 0,0 0,1 0,-1 0,1 0,0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306 298,'1'0,"-1"0,0 0,0 0,0 0,0 0,2 5,-1-2,1 0,-1 0,0 0,0-1,0 1,1-2,-1 1,0-1,0-1,1 0,-1 0,0-2,0 1,0-1,0 0,0-1,0 0,0-1,-1 1,0 0,1 1,-1 0,0 0,0 2,0 0,0 0,0 0,0 1</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335 299,'1'0,"-1"0,0 0,0 0,0 0,-1 4,1-2,0 0,1 0,0 0,0-1,0 1,1-1,0 0,1-1,-1 1,0-1,-1 0,1-1,-1 1,0-1,0 0,-1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348 303,'-1'-1,"1"1,-3 5,2-3,0 1,0-1,0 1,0-1,1 1,-1-1,1 1,0-1,0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79 475,'1'1,"-1"-1,0 0,0 0,0 0,-5 2,3 0,1 0,-1 1,1 1,0 0,1 1,-1 1,1-1,0-1,0 1,0-2,2 1,-1-2,1 0,2-1,-1-1,2 0,0 0,-1-2,1 1,0-1,-1 0,0 0,0 0,0 0,-1 0,-1 0,0-1,0 0,-2-1,0 0,0-1,-2 0,0-1,0 1,-1 0,0 1,0 1,0 1,0 2,-1-1,0 1,1 1,-1 0,1 1,0-1,1 1,-1 0,2 0,-1 0,1 1,0-1,1-1</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81 485,'0'1,"0"-1,0 0,0 0,0 0,0 0,-1-2,1 4,0-1,0 1,1 1,-1-1,1 1,0-1,0 0,0 0,0-1,0 0,1 0,-1-1,0-1,1 0,-1-1,1-1,-1 1,-1-1,1 1,-1-1,0 0,0 0,0 2,-1 0,1 0,0 1,0 1,0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957 221,'2'0,"-4"0,2 0,0 0,0 0,0 0,2 4,-2-1,1 0,-1 0,1 0,-1 0,1 0,0-1,1 0,-1 0,0 0,0-1,0 0,0 0,-1-1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105 485,'1'0,"-1"0,0 0,0 0,0 0,0 0,-2 3,1-1,1 0,0-1,0 1,1 0,0-1,0 1,0 0,0 0,0-1,0 0,0 0,-1-1,0 1,0-1,0 1,0-1,-1 1,0-1,0 1,-1-1,1 1,-1-1,0 0,1 0,0-1,0 1,0-2,1 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106 490,'0'1,"0"-1,0 0,4-1,-2 1,-1 0,1 0,1 0,0 0,0 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359 489,'2'0,"-6"-4,4 2,-1 0,0 1,-1-1,1 1,0 0,-1 1,0 0,0 0,0 1,0 0,0 0,0 1,0 1,0 0,0 0,-1 1,1 0,0 1,1-1,1 0,0 0,0 0,2 0,0-1,2-1,0 0,1 0,0 0,1-2,-1 1,0-1,-1-1,0-1,-1 0,-1 0,0-1,0-1,-1 0,0-1,0 0,-1 0,0 0,-1 0,-1 0,0 0,-1 1,0 0,0 1,-1 0,0 0,0 2,-1 0,1 0,-1 1,1 2,-1 0,1 1,1 0,1 0,1 0,1 0,0-1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346 498,'-1'-1,"1"1,0 0,0 0,0 0,-3-2,3 3,-1 0,1 1,0 0,0 0,0 1,0-1,1 0,0 0,0-1,1 0,0-1,0 0,-1 0,1 0,-1-1,1-1,-1-1,0 0,0 0,-1-1,1 1,-1 0,-1 1,1 1,-1 0,0 1,1 0,-1 0,1 1,0 0,0 0,0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369 492,'0'1,"0"-1,0 0,0 0,0 0,-3 0,2 2,1-1,-1 2,1-1,0 0,0 0,0 0,0 0,0 0,1-1,0 0,0-1,0 0,0 0,0-1,0 0,0-1,-1 1,1 0,-1-1,0 1,-1 1,0-1,0 1,0 0,0 0,-1 0,1 1,-1-1,1 1,0 0,1 0,-1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163 245,'1'0,"-1"0,0 0,0 0,0 0,0 0,0 0,-4 0,3 1,0 0,0 1,-1 0,0 1,-1 0,0 0,0 0,-3 3,4-3,0 0,0 0,1-1,-1 1,1 0,0-1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93 358,'1'0,"-1"0,0 0,0 0,0 0,0 0,-1-1,0 3,1 0,-1 0,1 1,0 1,0 0,0 1,0 1,0 0,1 1,-1-1,0 1,0 0,0-1,0 0,-1 1,0-1,0-1,-1 1,1-1,0-1</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131 498,'1'1,"-1"-1,0 0,0 0,5 1,-3-1,1 0,0 1,0-1,1 1,1-1,-1 1,1 0,1-1,-1 1,1 0,0 0,0 0,0 0,0-1,-1 1,0 0,0-1,0 1,-1 0,-1 0,0 0,1-1,-1 1,0-1,0 0,8-2,-7 2,-1-1,0 1,0 0,0 0,0 0,-1 0,1-1,-1 1,1 0,-1-1,0 1,-1 0,-1 0,0 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126 341,'1'0,"-1"0,0 0,0 0,0 0,2 4,-1-3,1 2,0-1,0 2,4 2,-3-2,2 0,-1-1,5 4,-4-4,-1 0,4 1,-5-2,-1-1,0 1,-1-1,-1-1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195 252,'2'0,"-4"0,2 0,0 0,0 0,0 0,3 2,-2 1,0 0,0 2,0 0,0 1,0 0,1 0,-1 1,0-1,1 1,0-2,-1 0,1 0,-1 0,0-1,-1 1,1-1,-1 0,0-1,0 0,0 0,0-1,0-1,0-1,1 0,0-2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6:52:41"/>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1056 406,'0'-1,"0"1,0 0,0 0,0 0,0 0,0 2,0-1,0 0,0 0,0 0,0 0,0 1,-1-1,1 1,0-1,0 0,0 0,0 0,0-1,0 1,0-1,0 0,0 0,0 0,0 0,0 0,0 0,0-1,0 1,1-1,-1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1051 256,'2'0,"-4"0,2 0,0 0,0 0,0 0,0 0,-4 1,3 1,0-1,-1 1,0 0,0 1,1-1,-1 1,1-1,0 1,1 0,0-1,2 1,-1-2,1 1,1 0,0-1,0 0,-1-1,1 0,0-1,-1 0,0-1,0 0,-1-1,0 1,-1-1,0 0,0 0,0 1,0 0,0 0,0 1,-1 0,0-1,1 1,-1 0,0 0,0 0,1 1,-1-1,0 1,1 0,-1 0,1 0,-1 0,1 1,-1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232 236,'1'0,"-1"0,0 0,4 2,-2-1,0 0,0 1,0 0,0 0,1 0,-1 0,1 0,0 0,0 0,-1 0,1 0,0 0,1 0,-1 0,0 0,0 0,1 1,-1-1,-1 1,1-1,-1 0,0 0,-1 0,1-1,-1 0,0-1,0 0,-1 0,0 0,0 0,0 0,1 1,0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340 363,'2'0,"-4"0,2 0,0 0,0 0,0 4,0-2,0 0,0 1,0 0,0 0,1 0,-1 1,0 0,0 0,0 0,0 0,0 0,0 0,0 0,0 0,0 0,0 0,0-1,0 0,1-1,-1 1,0-1,0 0,0-1,-1 1,1 1,0-1,0 0,-1 1,1-1,0 0,0 0,0-1,0 1,-1-1,1 0,0 0,0 0,0-1,0 0,0 0,0-1,0 1,-1-1,1 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298 505,'0'-1,"0"1,0 0,0 0,0 0,0 0,-3-2,3 1,-1 1,1 0,-1 0,1 0,-1 0,1 0,0 0,-1 1,1-1,0 1,0-1,0 1,0-1,0 1,0-1,0 0,1 0,1 0,-1-1,1 1,0-1,0 1,0-1,0 1,-1-1,1 0,-1 1,0-1,0 0,0 0,-1 1,0-2,0 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260 427,'2'0,"-4"0,2 0,5 5,-3-3,0-1,1 2,-1-1,2 1,-1 1,1 0,1 0,0 0,0 0,0-1,-1 1,-1-1,0-1,-1 0,-1 0,0 0,-1-1,0-1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130 223,'0'-1,"0"1,0 0,0 0,0 0,0 0,-3 4,3-2,-1 1,1 1,0 0,0 1,-1-1,1 1,0-1,0-1,0-1,1-1,1 0,-1 0,1-1,-1 0,1-1,0 0,-1-1,0 0,0 1,-1-1,0 1,-2-1,0 1,-1 0,1 1,-1 1,1 1,1-1,0 1,1 0,0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154 323,'-1'-1,"1"1,0 0,0 0,0 0,0 0,-1 2,1-1,0 0,1 1,-1-1,0 0,0 1,1 0,-1 1,0-1,1-1,-1 2,1-2,-1 0,0-1,-1 2,1-2,-1 1,0-1,0 0,0 0,-1 0,1 0,0 0,0-1,0-1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155 329,'1'1,"-1"-1,0 0,0 0,0 0,5-1,-3 1,-1 0,1 0,0-1,-1 1</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216 292,'0'1,"0"-1,0 0,0 0,0 0,0 0,1-1,-1 1,0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226 284,'1'1,"-1"-1,0 0,0 0,-1 4,1-3,1 2,-1-1,0 0,0 1,0 2,-1-1,1-3,0 0,0 0,0-1,0 0,0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287 200,'0'1,"0"-1,0 0,0 4,0-2,0 0,0-1,0 1,1 1,-1-1,1-1,1 3,-1-3,-1 0,1 0,0 0,-1-1,1 1,-1-1,0 1,0-1,0 0,0 0,0 0,0 0,-1 0,0 1,-1-1,1 0,-1 0,0 0,0 0,1 0,-1 0,-1-1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1057 265,'-1'-1,"1"1,0 0,-3 3,2-2,-1 1,1 0,0 0,-1 0,1 1,0-1,0-1,1 3,0-3,0 0,0 0,0 0,1-1,0 0,0 0,1-1,0 0,-1 0,4-7,-5 7,-1-1,0 2,0-1,0 0,0 1,0-1,0 1,0 0,1-1,-1 1,1-1,1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297 204,'1'0,"3"-1,-2 1,1-1,0 1,-1 0,-1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272 330,'0'-1,"0"2,0-1,0 0,0 0,0 0,0 0,-1-2,1 3,-1 0,1 0,0 0,-1 2,1-1,0 0,1 0,-1 1,0-2,0 1,1-1,-1-1,1 1,-1-1,0 1,0-1,0 0,0 0,-1 1,0-1,-1 1,1-1,0 0,-1 1,1-1,1 0,0 0,0-1,0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273 331,'1'0,"-1"0,0 0,4-1,-3 1,1 0,-1 1,0-1,0 1,0 0,-1-1,2 1,-1 0,0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293 410,'1'0,"-1"0,0 0,0 0,-4 2,3 0,1-1,-1 1,1 0,0 0,0 1,0-1,0 0,0 0,1 0,0 0,0-1,1 0,-1-1,0 1,1-1,-1 0,0 0,0 0,0 0,0-1,-1 1,1-1,-1 1,0-1,0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301 427,'-1'-1,"1"1,0 0,0 0,0 0,0 0,-3 2,2-1,0 1,0 0,0 0,0 0,1 0,0 0,-1-1,1 1,0-1,0-1,0 1,0-1,1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365 396,'2'0,"-4"0,2 0,0 0,4 0,-3 0,-1 1,1-1,0 1,0-1,-1 1,0-1,1 1,-1 0,0-1,0 2,-1-1,0 0,-1 0,1 1,-1-1,0 0,1 1,0-1,0 0,1 0,0-1,0 1,0-1,1 0,0 0,0 0,0 0,1 0,-1 0,0 0,0 0,1-1,-2 1,1-1,-1 1,0-1,0 1,0-1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251 470,'0'1,"0"-1,0 0,0 0,0 0,0 0,-3 3,3-1,-1 0,1 0,-1 0,1 1,0-1,0 1,0 0,0-1,0-1,1 1,0-1,0-1,0 1,1-1,-1-1,0 0,0 0,0 0,0-1,0 1,-1-1,0 1,0 0,0 0,0 1,-1-1,0 0,-1 1,1 0,-1 0,1 0,-1 0,1 0,-1 1,1-1,0 1,0-1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163 449,'0'1,"0"-1,0 0,0 0,0 0,0 0,-2 3,2-1,-1 0,0 1,0 0,1 0,-1 0,1-1,0 1,0-1,0 0,0 0,1-1,0 1,1-2,-1 1,1-1,-1 0,1 0,-1 0,1-2,-1 1,0-1,0 0,-1 1,0 0,0-1,-1 2,0-1,0 1,-1 0,1 0,-1 0,1 0,-1 0,1 1,0 0,0-1,0 1,0-1,1 1,0-1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49 395,'1'0,"-1"0,0 0,0 0,1-4,0 4,-1-1,1 1,0 0,0 0,0 1,0 0,0 0,-1 0,1 1,-1 0,0-1,-1 1,1 0,-1-1,0 1,0-1,0 1,0-1,1 0,-1 0,0-1,1 1,0 0,-1-1,1 1,0-1,1 0,0 0,0 0,1 0,0 0,0 0,-1 1,1 0,-1 0,0 1,-1-1,1 0,-1 0,0 0,0 0,0 0,-1 0,0 1,0-1,-1 0,0 1,1-1,-1 0,1 0,0 0,0-1,0 1,1-1,-1 0,1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182 419,'0'1,"0"-1,0 0,0 0,0 0,0 0,-3-1,2 2,0-1,0 1,0 0,0 0,-1 0,0 1,1 0,-1-1,0 1,0 0,0 0,0 0,0-1,0 1,0 0,1-1,-1 1,1-1,-1 1,1-1,0 1,0-1,0 0,1 0,-1 0,1 0,-1 0,1-1,0 1,-1-1,1 0,0 1,-1-1,1 0,-1 1,1-1,0 1,-1-1,1 1,0-1,0 0,0 0,0 0,0 1,-1-1,1 0,0 1,-1-1,1 1,-1-1,1 1,0-1,0 0,-1 0,1 1,0-1,0 0,0 0,0 1,0-1,0 0,-1 1,1-1,0 1,-1-1,1 0,0 1,0-1,0 0,0 0,0 0,0 0,0 0,-1 0,1 0,0 1,0-1,0 0,0 0,0 0,0 0,0 0,-1 1,1-1,0 0,0 1,-1-1,1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1101 249,'-1'-1,"1"1,-3 1,2 0,0 0,0 1,0 0,0 1,0 0,0 0,-1 0,2-1,-1 1,0 0,1 0,0-1,1 0,0 0,0 0,1-1,-1 0,1 0,0-1,0 0,0-1,0 0,0-1,1 1,-1-2,1 1,-1-1,0 0,0 1,-1-1,0 0,0 1,-1-1,0 0,0 1,0 0,0 0,-2 1,1-1,-1 2,0-1,-1 1,1 0,-1 0,0 0,1 1,0 0,1 0,0 1,0-1,1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03:21"/>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266 373,'0'1,"0"-1,0 0,0 0,0 0,0 0,0 0,0 0,0 0,0-1,0 1,0 0,1-1,0 0,0 0,0 0,1 0,0 0,0-1,0 1,0 0,0 0,0 0,0-1,-1 1,1 0,0 0,-1 1,0-1,0 0,-1 0,1 0,0 1,-1-1,1 1,-1 0,0-1,1 1,-1 0,1 0,-1-1,1 1,-1 0,1-1,-1 1,1 0,-1 0,1 0,-1-1,1 1,-1 0,1-1,-1 1,1-1,-1 1,1 0,-1 0,1-1,-1 1,1 0,-1-1,0 1,1 0,-1 0,0 0,-1 0,0 1,0 0,-1-1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75 367,'-1'0,"1"0,0 0,0 0,0 0,0 0,2 7,-2-5,1 1,0-1,-1 1,1-1,0 0,0 0,-1 0,1-1,0-1,0 0,0 0,-1 0,1-1,0-1,0 0,0 0,0 0,-1 0,1-1,-1 1,0 0,1-1,-1 2,0 1,0 0,0 0,0 0,0 0,0 0,0 0,0 0,0 1,0-1,-1 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103 381,'0'1,"0"-1,0 0,0 0,0 0,0 0,-1 2,1-1,0 1,-1 0,1-1,0 0,0 0,1-1,-1 0,1 0,0 0,0 0,0-1,0-1,-1 0,0 1,0 0,0-1,0 1,0 1,0-1,0 0,-1 1,0 0,1 0,-1 0,1 0,-1 0,0 0,1 0,-1 1</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83 354,'-1'-1,"-2"1,1 0,0 1,-2 0,3 1,-1-1,0 3,1-1,0 0,0 1,0-1,0 1,0 0,1 0,0 0,0 0,1-1,0 1,1-1,1 0,1-1,-1 0,1 0,0-1,0 0,0 0,0-1,-1 0,1 0,-1 0,0-1,0 0,0 0,-1-1,0 1,-1-1,1 0,-1-1,0 1,-1-2,1 1,-1-1,0 0,-1 1,1-1,-2-1,1 3,0 0,0 0,0 0,0 1,-1-1,0 0,1 1,-1-1,-1 1,1 0,0-1,0 1,0 0,-1 0,1 1,-1-1,2 1,1 0,-1 0,1 0,0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246 249,'2'0,"-4"0,2 0,0 0,0 0,0 0,0 0,-1-1,2 2,0 0,0 1,0 1,0-1,0 2,0-1,0 1,0-1,-1-1,2 0,-1 0,0-1,1 0,-1-1,0 0,0 0,0-1,0-1,0 0,1 0,-2 0,1-1,0 0,-1 0,0 0,0 0,0 1,0 1,0 0,0 1,0 0,0 0,0 0,0 1,0 1,0-1,0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279 268,'1'1,"-1"-1,0 0,0 0,0 0,0 0,0-1,0 3,-1-1,1 4,-1-1,1-3,0 0,0 0,1-1,-1 0,1 0,-1-1,1 0,-1-1</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251 235,'-1'0,"1"-1,0 1,0 0,-5 2,4-1,-1 1,1 0,-1 1,1-1,0 1,-1 3,0 2,2 0,0-4,0-1,1 1,0-1,1 0,0 0,0-1,1 0,0 0,0 0,1-1,4 0,-4-1,0 0,-1 0,0 0,1-1,-1 0,6-4,-6 3,-1 0,0 0,0-1,0 0,-1-1,0 0,0 0,-1-1,0 1,0 0,-1 1,-1 0,-5-5,4 6,-1 0,-7-4,8 4,-1 1,1 0,0 0,-1 1,2 0,2 1,-1 0,1 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250 374,'1'1,"-1"-1,0 0,0 0,0 0,0 0,0-1,0 1,1 1,-1 1,1 0,-1 1,1 0,-1 1,1-1,0 1,0-1,0-1,1-1,-1 1,1-2,-1 1,0-1,3-3,-3 0,1 0,0-4,-1 4,0 0,-1 0,1 1,0 1,-1 0,0 0,0 1,0 0,0 0,0 1,0 0,1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286 388,'0'-1,"0"1,0 0,0 0,0 0,1 0,0 0,0 1,0 0,0 0,-1 0,0 0,0 0,-3 3,1-3,1 0,0 0,-1 0,1 0,1 0,-1 0,1-1,0 0,1 0,0 0,0 0,0 0,1 0,0-1,0 0,0 1,-1-1,0 0,1-1,-2 0,0 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262 357,'-2'-2,"-2"2,3 0,-1 0,-1 3,2-1,-1 1,-1 0,1 0,0 0,1 1,-1 1,1-1,1 2,0-1,4 9,-1-11,1 1,5 0,-4-2,0-1,0 0,-1-1,0 1,0-1,0-1,0 0,0 0,-1-1,0 0,0-1,-1 0,1-1,-1 0,-1 0,1-1,-2 0,1-1,-1 1,0 1,0 0,-1 0,0 1,-1 0,-1 0,0 1,0-1,-2 1,0 1,0 0,-2 0,1 1,0 0,0 1,0 0,1 1,1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1173 249,'0'-1,"0"1,-5-4,4 3,-1 1,0 0,0 0,0 0,0 1,0 0,0 1,0 0,-1 0,1 1,0 0,0 1,0-1,1 0,0 1,1-1,0 0,0 0,1 0,1 0,0-1,0 1,0-1,0-1,0 1,0-1,1-1,0 0,-1 0,1 0,0-1,0-1,0 0,0 0,0 0,0-1,0 0,-1 1,0-1,0 0,-1 1,0-1,-1 0,0 0,0 0,-1 0,0 0,-1 0,0-1,-1 1,0 0,-1 0,0 1,-1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245 507,'2'0,"-4"0,2 0,0 0,0 0,0 0,0 0,0 1,0 1,0 0,1 2,-1-1,1 1,0 0,0-1,-1 0,1 0,0-1,0-1,0 0,1 0,-1-1,1 0,-1-1,1-1,-1-1,1 0,-1-1,1-1,0 0,-1-1,0 0,0 1,0 1,-1 1,0 2,0-1,0 2,0-1,0 1,0 0,0 0,0 1,0 0,0 1,0-1</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285 509,'1'0,"-1"0,0 0,0 0,0 0,0 0,1 0,-1 1,0 0,0-1,0 1,0 0,0 0,-1 1,-1-1,1 1,-1-1,1 1,0-1,0 0,1-1,0 0,0 0,1 0,0 0,0 0,0 0,0 0,1 0,-1-1,0 1,0 0,0 0,0 1,-1-1,0 1,0 0,0 0,-1 0,0 1,0-1,0 0,0 0,0 0,0 0,1 0,-1 0,1-1,0 0,0 0,0 0,2-1,-1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264 479,'-1'-1,"-4"1,3 0,-1 1,1 0,0 1,0 0,0 2,0 0,1 0,0 2,0-1,0 0,0 0,1 0,1 0,0 0,2-1,0-1,1 1,1-2,0 1,-1-2,1 1,0-2,-1 1,1-1,0 0,-1-1,0 0,0 0,0-1,-1 0,0 0,0-1,1-2,-2 1,-1 0,0 0,-1-1,0-1,0 0,0 0,-1 0,-1 1,0 2,-1 0,0 0,-1 1,0 0,-10-3,9 4,0 0,0 1,1 0,0 1,0 0,0 1,1 0,1 0,0-1,2 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432 314,'2'0,"-4"0,2 0,0 0,0 0,0 0,0 0,0-2,0 2,1 0,-1 0,0 0,0 0,0 1,1 1,-1 0,1 0,0 1,0 0,0 0,0 0,0-1,0 1,0-1,0 0,0 0,0-1,0 0,-1-1,1 0,-1 0,0 0,1 0,0-2,-1 1,1-1,0-1,0 1,-1-1,1 0,-1 0,1 0,-1 0,1 1,0 0,-1 1,0 0,1 1,-1 0,0 0,0 0,0 0,0 1,0 0,-1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467 324,'1'0,"-1"0,0 0,0 0,0 0,0 0,0 0,0 2,0 0,0 0,0 0,0 0,0 0,2-1,-1 1,1 0,0-1,0-1,0 1,0-1,-1 0,1-1,-1 0,0 1,-1-2,0 1,0 0,0 0,-1-1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477 327,'0'-1,"0"1,0 0,0 0,0 0,0 4,-1-2,1 1,-1 0,0-1,1 1,-1-1,1 0,0 0,0-1,0 0,1 0,-1-1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433 304,'-1'0,"0"-1,-3 2,1 0,0 0,0 1,0 0,1 0,0 1,-1 3,3-2,1 8,0-8,1-1,1 1,-1-1,1 1,1-1,0-1,0 1,0-1,1-1,0 0,0-1,0 0,1 0,-2-1,1 0,-1-1,-1 0,0-1,0 0,-1 0,0-1,3-19,-5 17,0 0,-1 0,-2-2,1 5,0 1,-2 1,0-1,0 1,-2 0,0 1,-5 0,6 0,0 1,1 1,0 0,1 0,-2 4</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544 468,'1'0,"-1"0,0 0,0 0,0 0,0 0,0 4,0-1,0 0,0 1,0 0,0 0,1 0,-1 0,1 0,0-1,2 2,-2-4,1-1,-1 1,1-1,0-1,-1-1,1 0,-1-1,1 0,-1-1,0 0,3-6,-3 7,-1 0,1 1,-1 0,0 1,0 1,0 0,0 0,0 0,0 0,0 2,0-1,0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583 481,'1'1,"-1"-1,0 0,0 0,0 0,0 0,-3 4,2-2,1-1,0 1,0 0,0-1,1 1,0 0,-1 0,1 0,0-1,0 1,0-1,-1 0,0-1,0 1,0-1,0 1,0-1,0 0,-1 1,1-1,-1 0,0 0,0 0,0 0,0 0,-1 0,1 0,0 0,-1 0,2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589 495,'2'0,"-4"0,2 0,0 0,0 0,4-1,-2 1,-1-1,0 1,1-1,-2 1,1-1,-1 0,0 1,0-1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1077 214,'0'-1,"0"1,0 0,0 0,0 0,0 0,-5 0,4 3,0-1,-1 2,0 0,1 0,-1 0,1 0,0 0,0-1,0-1,0 0,1 0,-1-1,1 0,0-1</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557 453,'-1'0,"-4"-2,3 2,-1 1,1 1,-1 0,0 1,1 1,-1 0,1 0,1 1,1 5,0-5,1 0,1 1,0-1,0 0,1-1,1 0,-1 0,0-1,1 0,0-1,0 0,0 0,0-1,0 0,0-1,0 0,0-2,0 1,-1-2,0 0,0 0,-1-1,0 0,0-1,-1 0,0-1,0 1,-1 0,0 1,0 1,-1-1,0 1,0 0,-1-1,0 1,-1-1,0 0,-1 1,0 0,0 1,0 1,-1 0,0 1,0 0,0 1,-5 3,8-3</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624 193,'0'1,"0"-1,0 0,0 0,0 0,0 4,0-1,0 0,0 0,1 1,0-1,0 0,0 0,1-1,-1 0,0 0,0 0,0-1,0 0,-1-1,1 0,0 0,-1-1,1 0,0 0,0-1,0 0,-1 0,1-1,0 1,-1-2,1 1,0 0,0 0,0 2,0 0,0 0,0 1,0 0,-1 0,1 0,-1 0,0 1,0-1,0 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660 214,'0'-1,"0"1,0 0,0 0,-2 6,2-5,0 1,0 1,0-1,-1 0,1 0,0 0,0-1,1 0,-1 0,1-1,0 0,0 0,0 0,-1 0,1-1,0 0,-1 0,0 0,0 0,0 1,-1-1,0 0,0 1,0-1,1 1,-1 0,0 0,1-1,-1 1,1 0,0 0,0-1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640 179,'-1'0,"1"0,-4-1,3 1,-1 1,0 1,-1 0,1 1,-1 0,0 0,1 0,-1 0,1 1,0 1,0-1,0 1,1-1,0 1,1-1,0 1,1-2,2 1,0-2,1 1,1-1,1-1,-1 0,1 0,-1-1,-1 0,0-1,-1-1,1 0,-1-1,3-5,-3 3,0 0,-1 0,-1 0,0 1,-1-1,0 0,-1 1,0 0,-5-7,3 9,-1 0,-2-1,2 2,1 1,-1 0,1 1,-1 1,1 0,0 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627 373,'0'1,"0"-1,0 0,0 0,0 0,0 0,1 1,-1 0,1 1,-1 0,1 0,-1 0,0 1,1 3,-1-2,0-1,1-1,0 0,-1-1,1 0,0 0,0 0,1-1,-1 0,1 0,1-1,-2 1,0-1,0 0,0 1,0-1,0 0,0-1,0 1,0-1,1-1,-1 0,0 0,1 0,-1 1,0-1,0 2,0 0,-1 0,0 1,0-1,0 1,0 0,0 0,0 0,0 0,0 0,0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676 390,'-1'-1,"1"1,0 0,0 0,0 0,0 0,4 1,-3-1,-1 0,1 0,0 0,-1 0,0 1,0-1,0 1,-1 0,1 0,-1 1,0-1,0 0,0 1,0 0,0-1,0 1,0 0,0-1,0 0,1 1,-1-2,1 1,0-1,0 0,0-1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648 359,'-3'-1,"-2"1,3 0,1 1,-1 0,1 0,-1 1,1 1,0-1,-1 1,1 1,0-1,0 0,0 1,1 0,-1 0,1-1,0 1,0 0,1-1,1 1,0-1,0 0,1 0,0-1,1 1,-1-1,1-1,-1 1,0-1,0-1,-1 1,1-1,-1 0,1-1,0 0,0 0,-1 0,1 0,0-1,-1 0,1 0,-1-1,1 0,0 0,-1-1,1 0,-1 0,0 0,-1 0,0 0,0 0,-1 1,0-1,-1 1,0-1,0 0,-2 0,1 0,-2 1,1 0,-2 1,0 0,-1 1,0 0,0 0,0 1,1 0,1 0,0 1,0 0,2 0,0 0,1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850 279,'0'-1,"0"1,0 0,0 0,-1-3,1 2,0 1,0 1,0 1,0 1,0 1,0 1,0 0,1 0,-1-1,1 0,0 0,1 0,-1-1,1 0,0 0,0-1,-1-1,1 0,-1-1,0 0,0 0,0-2,0 1,0-1,0 0,0-1,0 0,0-1,0 0,0-1,0 0,-1 1,1-1,0 2,-1 0,1 2,-1 1,0 0,0 0,0 1,0 0,0 0,0 1,0 0,0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897 322,'1'0,"-1"0,2-5,-1 3,0 0,0-1,0 1,-1-1,1 0,-1 1,-1 0,0 1,0 0,0 1,-1 0,1 1,-1 0,1 0,0 1,1 0,0 0,0 0,0 0,0 1,1-2,-1 1,1 0,-1 0,1 0,0 0,-1 0,0-1,0 0,0 1,-1-1,0 0,0 0,0-1,0 1,0-1,0 0,0 0,0 0,0-1,0 0,0 0,0 0,1 0,0 1,0-1,0 0,1 0,1 0,0 0,0 1,1-1,-1 0,1-1,-1 1,0-1,0 1,0-1,-2 0,1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869 261,'-1'-1,"-3"-1,3 1,-1 1,0-1,-1 1,1 0,0 0,-1 1,0 1,-1 1,1 0,0 1,0 1,1 0,1 1,0-1,1 1,1 0,0-1,1 1,1 0,1-1,-1 0,2-1,-1 0,1 0,-1-1,0 0,-1-1,1 0,-1 0,0-1,0-1,0 0,0-1,-1 0,1 0,0-1,0-1,0 0,0-1,1 0,-1 0,0-1,0 0,0 1,-1-1,0 0,-1 1,-1 0,0 1,-2-1,0 1,-1-1,-1-1,-2 1,0-1,-1 1,-1-1,0 1,0 0,0 1,1 0,0 1,2 1,0 1,1 0,1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1085 211,'1'0,"-1"0,0 0,0 0,0 0,0 3,0 0,0 1,0-1,1 1,-1 0,1-1,0 0,0 0,0-1,0 0,0-1,0 0,0 0,0-1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117 364,'1'0,"-1"0,0 0,0 0,0 0,0 0,0 0,0 0,-1-3,1 3,1-1,1-1,1 0,1 1,0-1,0 0,0-1,0 1,0-1,0 0,1 1,-1-1,1-1,-1 1,1 0,-1 1,0-1,0 2,-2-1,0 1,0 0,-2 0,1 1,0-1,-1 0,0 1,0-1,1 1,-1 0,0-1,0 1,0 0,1 0,-1-1,0 1,0 0,0 0,0 0,0 0,0 0,0 0,0 0,0 0,0 0,0 0,0 0,0 0,0 0,0 0,0-1,1 1,-1 0,1-1,0 1,0-1,0 1,0-1,1 0,-1 1,0-1,0 0,1 0,-1 1,0-1,0 1,0-1,-1 1,1-1,-1 1,0-1,0 1,0 0,0 0,0 0,0 0,0 0,0 0,0 0,0 0,0 0,0 0,0 0,0 0,0 0,0 0,0 0,0 0,-1 0,1 0,-1 0,0 0,0 0,0 1,0-1,0 0,0 0,0 0,-1 1,0-1,0 1,0-1,0 1,-1 0,1 0,0 0,0-1,0 1,1 0,0-1,1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210 300,'1'1,"-1"-1,0 0,0 0,0 0,0 0,2 2,-2-1,0-1,0 1,0 0,0 1,0 0,-1 0,-1 0,0 1,-1-1,1 1,-1-1</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125 374,'1'0,"-1"0,0 0,0 0,0 0,0 0,1 0,0 0,-1 0,1 0,0 0,1 0,-1 1,1-1,1 0,0 0,1 0,0 0,0 0,0 0,1 0,-1 0,0 1,0-1,0 0,-1 0,1 0,-1 0,1 0,-2 0,1 0,0 0,-1 0,1 0,-1 0,0 0,0-1,0 1,-1 0,0 0,0 0,0 0,-1 0,1 0,-1-1,1 1,-1 0,1 0,-1 0,1 0,-1 0,0 0,0 0,1 0,-1 0,1 0,-1 0,0 0,1 0,-1 0,0 0,0 0,0 0,1 0,-1 0,0 0,0 0,1 0,-1 0,0-1,0 1,0 0,0 0,0 0,0 0,0 0,0 0,0 0,0 0,0 0,0-1,0 1,0 0,0-1,-1 0,1 1,-1-1,1 0,-1-1,-1 1,1 0,-1 0,1 0,-1 1,0 0,1 0,0 0,0 1,1 0,0-1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224 373,'2'0,"-4"0,2 0,0 0,0 0,0 0,0 0,0 0,0 0,0 0,0 0,0 1,0 0,0 0,0 1,0-1,0 1,0-1,0 1,0-1,0 1,-1-1,1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135 409,'-1'-1,"1"1,0 0,0 0,0 0,0 0,-2 0,2 0,0 1,1-1,0 2,1-1,0 2,0-1,1 0,0 1,0-1,0 1,0 0,0-1,1 1,-1 0,0-1,0 1,0 0,-1 0,1 1,-1-1,0-1,0 1,0 0,0-1,0 1,-1 0,1-1,-1 0,0 0,1-1,-1 0,0 0,0 0,1 0,-1 0,0 0,0 1,0-1,0 0,0 0,0 1,0-1,0 0,0 0,0 0,0 0,0 0,0 0,0 0,-1 1,1-1,0 0,0 0,-1-1,1 1,0-1,0 0,-1 0,1 0,-1 0,0 0,0 0,0 0,0 0,0 0,0 0,0 0,-1 0,0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226 486,'0'1,"0"-1,0 0,0 0,0 0,0 0,0 0,1 1,-1 0,0 0,0 0,0 1,1-1,-1 1,0 0,0-1,0 1,0 0,0 0,0-1,1 0,-1 0,0 0,0-1,0 1,0-1,0 0,0 0,0 0,0 0,0 0,0 0,0 0,0 0,-1 0,0 0,0 0,0 0,-1 0,0-1,0 1,-1 0,1-1,-1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319 276,'1'0,"-1"0,0 0,0 0,0 0,0 0,0 0,0 0,0-1,1 1,0 0,0 0,0 1,1 0,0 1,1 0,0 0,1 1,0-1,1 1,-1 0,2-1,-1 1,0-1,0 0,0 0,-1 0,0 0,0 0,-2 0,1-1,-1 0,0 1,0-1,0 0,-1-1,-1 1,1-1,-1 0,0 0,0 0,0 0,0 0,1 1,-1-1,1 0,0 0,0 0,-1 0,1 0,-1 0,0 0,0 0,0 0,0 0,0 0,0 0,0 0,-1 0,1 0,-1-1,-1 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403 308,'-1'-1,"1"1,0 0,0 0,0 0,0 0,0-1,0 1,0 1,0 0,1 0,1 1,-1-1,0 1,0-1,0 0,0 0,0 0,-1 0,1-1,-1 1,1-1,-1 0,0 0,0 0,-1 0,0 1,0-1,-1 1,0 0,0 0,-1 0,-1 1,1 0,-1 0,1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317 391,'-1'-1,"1"1,0 0,0 0,0 0,0 0,0 0,0 0,0 0,0 0,0 0,0 0,0-1,0 1,0 0,1-1,-1 1,1 0,0 0,0-1,0 1,1 0,0-1,1 0,-1 0,1 1,0-1,0 0,0 0,1 0,-1 0,1 0,-1-1,1 1,0 0,-1 0,0 0,-1 0,0 0,-1 0,0 1,-1-1,1 1,-1-1,0 1,0 0,0 0,0 0,1 0,-1 0,0 0,0 0,0 0,0 0,0 0,0 0,0 0,0 0,0 0,0 0,0 0,0 0,0 0,0 0,0 0,0 0,0-1,0 1,0 0,1 0,-1 0,0 0,0 0,0 0,0 0,0 0,0 0,0 0,0 0,0 0,0 0,0 0,0 0,0 0,0 0,0 0,0 0,0 0,0 0,0 0,0 0,0 0,0 0,0 0,0 0,0 0,0 0,0 0,0 0,0 0,0 0,0 0,0 0,0 0,0 0,0 0,0 0,0 0,0 0,0 0,0 0,0 0,0 0,0 0,0 0,0 0,0 0,0 0,0 0,0 0,0 0,0 0,0 0,0 0,0 0,0-1,0 1,1 0,-1 0,0 0,0 0,1 0,-1 0,0 0,1 0,-1 0,0-1,0 1,0 0,0 0,0 0,0 0,0 0,0 0,0 0,0 0,0 0,0 0,0 0,0 0,0 0,0 0,0 0,0 0,0 0,0 0,0 0,0 0,0 0,0 0,0 0,0 0,0 0,0 0,0 0,0 0,0 0,0 0,0 0,0 0,0 0,0 0,0 0,0 0,0 0,0 0,0 0,0 0,0 0,0 0,0 0,0 0,0 0,0 0,0 0,0 0,0 0,0 0,1 0,-1 0,0 0,1-1,-1 1,1 0,0-1,-1 1,1 0,0-1,-1 1,1-1,0 1,0-1,-1 1,1-1,-1 1,1-1,-1 1,0-1,1 1,-1 0,1-1,-1 1,1 0,-1 0,1-1,-1 1,1 0,-1-1,1 1,0 0,-1 0,0 0,1-1,-1 1,0 0,0 0,0 0,0 0,0 0,0 0,0 0,0 0,0 0,0 0,0 0,0 0,0 0,0 0,0 0,0 0,0 0,0 0,0 0,-1 0,1 0,0 0,0-1,-1 1,1 0,0 0,0 0,-1 0,1 0,-1 0,1 0,-1 0,0 0,0 0,0 1,-1-1,0 1,-1-1,0 1,0 0,0 0,-1 0,1 0,0-1,0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399 354,'-1'0,"1"0,0 0,0 0,0 0,0 0,0 0,2 2,-2-1,0 0,0 0,0 0,-1 0,0 1,-1-1,1 0,-1 1,0-1,1 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1089 207,'2'0,"-4"0,2 0,0 0,4 0,-2 2,1-1,0 2,0-1,1 1,0 0,0 0,1 0,0 0,0 0,0 0,0 0,0-1,-1 1,-1-1,0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598 236,'0'1,"0"-1,0 0,-5 0,3 1,-1 1,0 1,0-1,0 1,-1 0,-1 1,0-1,0 1,-1 0,-1-1,0 1,0 1,0-1,0 1,0 0,2-1,0 1,0-1,2-1,0 1,1-1,-1-1,1 1,0-1,1 0,-1-1,0 0,1 0,1 0,0-1,0 0,1-1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592 236,'2'0,"-4"0,2 0,-5-1,4 1,-1 0,0 0,-1 0,0 0,0 0,-1 1,0 0,0 0,-1 0,1 0,0 0,1 0,0 0,1 0,1 0,1 0,0-1,0 1,2-1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591 244,'0'1,"0"-1,0 0,0 0,0 0,0 0,1 1,-1 0,0 0,-1 1,-1 0,0 0,0 1,-1-1,0 2,1-1,-1 0,0 1,0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489 351,'0'1,"0"-1,0 0,0 0,4-1,-3 1,0 0,0 0,0 0,0 1,1 0,3 1,-2-1,0 1,0 0,1 0,0 0,0 0,1 0,0-1,-1 1,1 0,-1-1,0 0,0 0,-1 0,0 0,0-1,0 1,-1 0,1 0,-1 0,0-1,0 1,0 0,0 0,0 0,-1-1,1 1,0-1,-1 0,1 0,0 0,-1 0,0 0,0 0,0 0,0 0,-1 0,1 0,-1 0,1 0,-1 0,0 0,0 0,0 0,0 0,-1 0,1 0,-1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601 374,'1'0,"-1"0,0 0,0 0,0 0,1 4,-1-3,1 0,0 0,-1 0,1 0,-1-1,1 1,-1-1,1 1,-1-1,1 1,-1-1,1 1,-1-1,1 0,-1 1,1-1,-1 1,0-1,1 1,-1 0,0-1,0 1,1 0,-1-1,0 0,0 1,0-1,0 0,0 0,0 0,-2 0,1 0,-2 0,0 1,0-1,-1 0,-1 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632 421,'2'0,"-4"0,2 0,0 0,0 0,-3 2,2 0,0 0,0 0,-1 1,1 0,-1 1,0-1,0 1,0-1,0 0,0 0,1 0,0-1,0 0,1-1,-1 0,1 0,0-1,0 0,1 0,0-1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633 422,'0'1,"0"-1,0 0,0 0,0 0,0 0,-2-1,1 1,-1 0,1 0,-1 1,1 0,-1 0,0 0,1 0,-1 0,0 0,1 0,-1-1,1 1,1-1,-1 1,1-1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632 426,'1'0,"-1"0,0 0,0 0,0 0,0 0,2 5,-2-2,0-1,1 0,-1 0,0 1,0-1,0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334 514,'2'0,"-4"0,2 0,0 0,0 0,0 0,3 0,-2 1,1-1,1 0,-1 0,6 0,-3 0,0 0,1 0,0 0,0 0,6 0,-6 0,1 0,0 0,-1 0,0 0,-1 0,0 0,0 0,-2 0,1 0,6-1,-7 1,-1-1,0 1,1-1,-1 1,0-1,0 1,2-1,-2 0,0 1,0 0,0 0,0 0,1 0,-1 0,-1 0,1-1,-1 1,1 0,-1 0,0-1,1 1,-1-1,0 1,0 0,1 0,0-1,0 1,-1 0,-1 0,1 0,0-1,0 1,-1 0,1 0,-1 0,1 0,-1-1,0 1,1 0,-1 0,0 0,0 0,0 0,0 0,0 0,-1 0,0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503 489,'1'1,"-1"-1,0 0,0 0,0 0,0 0,-1-2,1 3,0-1,1 1,1 1,-1-1,1 0,2 2,-2-2,-1 0,1 0,-1 0,1 0,-1 0,-1 0,1 0,-1 0,0 1,0-1,0 0,-1 0,0 1,-1-1,1 0,-1 0,-1 0,0-1,-1 1,1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1169 260,'2'0,"-4"0,2 0,0 0,0 0,0 0,-2-1,2 1,0 0,0 0,0 0,0 0,0 1,1-1,0 1,0 0,0-1,0 1,0 0,-1 0,1-1,-1 1,0 0,0-1,-1 2,0-1,-2 1,1 0,0-1,0 0,0 0,0 0,0 1,0-1,1 0,0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677 229,'1'0,"-1"0,4 0,-2 0,0 1,1-1,-1 1,1-1,-1 1,1-1,0 1,0 0,1 1,0-1,0 1,0-1,1 1,-1 0,1-1,-1 1,0-1,0 0,0 0,0 0,-1 0,0 0,0 0,-1 0,1-1,-1 0,0 1,0-1,0 1,0-1,-1 0,0 1,0-1,0 1,1-1,-1 1,0-1,1 1,-1-1,1 1,-1-1,0 1,0-1,0 1,1 0,-1-1,0 1,-1-1,1 0,0 1,-1-1,0 0,1 0,-1 0,0 0,0 0,0 0,0 0,0 0,0 0,1 1,-1-1,1 0,0 0,-1 0,1 1,1-1,-2 0,1 1,0-1,-1 0,1 0,-1 0,0 0,0 0,0 0,0 0,0 0,0 0,0 0,0 0,0 0,0 0,-1-1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814 258,'2'0,"-4"0,2 0,0 0,0 0,0 0,0 0,0 0,1 0,-1 0,0 1,1 0,-1 0,0 1,1-1,0 0,-1 0,0 0,1 0,-1 0,1 0,0 0,-1 0,1 0,-1 0,1-1,-1 1,0-1,-1 1,-1-1,0 1,-2-1,0 1,-1 0,0 1,0 0,0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818 324,'2'0,"-4"0,2 0,0 0,0 0,0 0,0 0,-4 0,2 1,0 0,0 0,-2 2,-2 0,4-2,-1 0,0 1,0-1,1 0,-1 1,0-1,0 0,0 0,1 0,-1 0,0 0,1 0,-1 0,1 1,0 0,-1-1,1 1,0-1,-1 0,1 0,0 0,0 0,0 0,-1 0,1 0,1-1,-1 1,1 0,-1 0,1 0,-1-1,1 1,-1 0,1 0,-1-1,1 1,0 0,0-1,0 1,0-1,0 1,0-1,0 1,-1-1,1 1,0-1,-1 0,1 0,1 0,-1 0,1 0,0 0,0 1,0-1,0 0,0 0,0 0,0 0,0 0,0 0,0 0,0 0,0 0,0 0,0 0,0 0,0 0,0 0,2-1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817 324,'2'0,"-4"0,2 0,0 0,0 0,0 0,-2-1,1 0,1 1,-1 0,0 0,0 0,0 0,-1 0,0 0,-1 0,1 1,-1-1,0 0,1 1,0-1,0 0,1 1,0-1,0 0,1 0,0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819 326,'0'1,"0"-1,0 0,0 0,0 0,0 0,1 0,-2 1,1 1,-2 0,1 0,-1 1,-1-1,1 1,-1-1,0 0,0 1,0-1,0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121 301,'1'0,"-1"0,0 0,-1-4,0 3,1 0,0 1,-1-1,1 1,-1 0,1 0,-1 0,0 1,1 0,-1 1,0-1,1 2,-1-1,1 0,0 0,0 0,0 0,1-1,-1-1,1 1,-1-1,1 0,0 0,0-1,0-1,0 1,0-1,0 0,0 0,0 0,0 1,0-1,-1 1,0 0,0 1,0 0,0 0,0 0,0 0,0 2,0-1,0 0,0 1,0-1,0 0,0 0,1 0,-1-1,1 1,0-1,-1 0,1 0,-1-1,1 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136 295,'2'0,"-4"0,2 0,0 0,0 0,0 4,0-3,0 0,0 0,1 0,-1 0,0 0,0-1,1 1,-1-1,0 0,1-1,0-1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143 285,'1'0,"-1"0,0 0,0 0,0 0,0 0,4 0,-2 0,-1 0,-1 0,1 0,-1 0,1 0,-1 1,0-1,0 1,-1-1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146 295,'0'1,"0"-1,0 0,0 0,0 0,4-2,-2 2,-1-1,0 1,1-1,-1 0,0 1,0 0,0 0,-1 0,0 0,0-1</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169 265,'2'0,"-4"0,2 0,-3 4,3-2,0 0,0 1,0 0,0-1,0 1,0-1,0 0,0 0,1-1,0 0,0-1,0 0,1-1,-1 0,-1-1,1 1,-1-1,0 0,0 1,-1 0,1 0,-1 1,-1 0,1 0,-1 1,0 0,1 0,-1 0,1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1103 270,'2'0,"-4"0,2 0,0 0,0 0,0 0,1-3,-1 2,0 1,0 0,0-1,0 1,-1 0,0 0,0 0,0 0,0 0,1 1,-1 0,0-1,1 1,0 0,0 1,0-1,0 0,0 0,0 1,1-1,-1 0,0-1,0 1,0 0,0 0,0-1,0 1,0-1,0 1,-1-1,1 0,-1 0,0 0,1 0,-1 0,1 0,0 0,-1-1,1 1,0-1,0 1,0-1,0 1,0-1,0 0,0 1,1-1,0 0,1 1,-1-1,1 0,0 0,-1 1,0-1,1 1,-1-1</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161 344,'1'1,"-1"-1,0 0,0 0,0 0,0 0,0-3,0 3,0-1,0 1,0-1,-1 1,1 0,-1-1,1 1,-1 0,1 0,-1 1,0 1,0-1,0 1,0 0,0 0,0-1,0 1,1-1,0 0,0 0,0-1,0 1,0-1,1 0,0 0,-1 0,1-1,0 1,0-2,0 1,-1 0,0 0,1 0,-1 1,0 0,0 0,0 0,0 0,0 1,0 1,0 0,0 0,0-1,0 1,0-1,0 1,0-1,1 0,-1-1,1 1,-1-1,1-1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166 354,'0'1,"0"-1,0 0,0 0,0 0,0 0,3-1,-2 1,0 0,0 0,-1 1,0-1,0 1,0-1,0 1,0-1,-1 1,0-1,0 1,0-1,1 1,-1-1,1 0,0 0,0 0,0 1,0-1,1 0,-1 0,1 0,0 0,0 0,0 0,1 0,-1 0,0-1,1 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182 350,'0'-1,"0"1,0 0,0 0,0 0,0 0,4 0,-3 0,1 0,-1 0,0 0,0 0,0 1,-1-1,0 0,0 0,0 1,0-1</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183 359,'1'0,"-1"0,0 0,0 0,3 0,-2 0,0 0,1-1,-1 1,0 0,1-1,-1 1,0-1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206 340,'2'0,"-4"0,2 0,0 0,0 0,-1 5,0-4,1 1,0-1,1 1,0-1,0 0,0 0,1-1,-1 1,1-1,0 0,0 0,-1 0,0-1,-1 1,1-1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217 341,'2'0,"-4"0,0 3,1 0,0 0,0 0,0-1,0 1,0 0,0-1,1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92 462,'1'0,"-1"0,0 0,0 0,0-4,0 4,0-1,0 1,-1-1,1 1,-1 0,0 0,0 0,0 0,0 0,0 1,0 1,0-1,1 1,-1 0,1 0,0-1,0 1,1-2,1 1,-1-1,1 0,0 0,-1-1,1 0,-1 0,-1-1,1 1,-1 0,0-1,0 1,0 0,0 1,-1-1,1 1,0 0,0 1,0 0,0 1,0-1,0 0,0 0,1 0,0 0,-1 0,1-1,0 0,0 0,0 0,0 0,-1-1,1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105 454,'1'0,"-1"0,0 0,0 0,0 0,0 0,3 1,-2 0,-1 0,0 0,0 0,0-1,0 1,0 0,0 0,-1-1,0 2,1-2,-1 0,1 0,1 0,-1 0,1-1,0 1,0 0,0 0,-1 0,1 0,0 0,-1 1,1 0,-1-1,0 1,0 0,0 0,0-1,0 1,0 0,0-1,-1 1,0 0,1-1,-1 1,0-1,1 0,0 0,0-1,0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120 456,'1'0,"-1"0,0 0,0 0,0 0,4 0,-3 0,0 0,0 0,0 0,-1 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121 466,'2'0,"-4"0,2 0,0 0,4-1,-3 0,0 1,1-1,-1 1,-1-1,1 0,0 1,0-1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1096 302,'-2'0,"2"0,-5 3,4-1,-1 0,0 1,1 0,-1-1,0 1,0 0,-1 0,0 0,1 0,-1-1,0 1,1 0,1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136 446,'1'1,"-1"-1,0 0,0 0,0 0,0 0,0 4,0-3,0 1,0-1,0 0,1 0,0 0,-1 0,1-1,0 1,0 0,-1 0,1 0,0-1,-1 1,1 0,-1-1,0 1,0-1,0 0,0 1,0-1,-1 1,0-1,0 0,0 0,0 0,-1 0,1 0,-1 0,1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142 446,'0'1,"0"-1,0 0,4-2,-3 2,1-1,0 1,-1 0,0-1,0 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354 256,'1'-1,"-1"1,1-3,-1 1,0 1,0-1,0 0,0 1,0-1,0 0,0 1,-1 0,1 0,-1 1,0 0,0 1,-1 1,1 0,-1 1,0 0,1-1,1 0,-1 0,1 0,1-1,0 0,0 0,0-1,1 0,-1 0,1 0,-1-1,0 0,0 0,0 1,-1-2,1 1,-1 0,0 1,1-1,-1 1,0 1,0-1,-1 2,1-1,-1 0,1 0,0 0,0 0,0 0,1 0,-1-1,1 1,0-1,0 0,0 0,0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375 253,'1'0,"-1"0,0 0,-4 3,3-3,0 1,1 0,0 0,0 0,0 0,1 0,0 0,1 0,-1 0,0-1,0 1,0-1,0 0,-1 0,1 0,-1 0,0-1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379 261,'1'1,"-1"-1,0 0,0 0,0 0,0 0,-4-1,3 3,0 0,0-1,0 1,1-1,-1 1,0-1,1 0,0-1,0 1,1-1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386 259,'2'0,"-4"0,2 0,0 0,0 0,0 0,4 3,-3-3,0 0,0 1,-1-1,0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384 272,'0'-1,"0"1,0 0,0 0,0 0,0 0,3 1,-2-1,0 0,0 0,0 0,0 0,-1-1,1 1</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408 256,'1'0,"-1"0,0 0,0 0,0 0,-2 6,0-4,1 1,-1 0,1 0,-1 0,1 0,0 0,1 0,0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330 340,'0'-1,"0"1,0 0,0 0,0 0,-4-2,4 1,-1 1,0 0,1 0,-1 1,0 0,-1 1,2 1,-1-1,1 1,0-1,0-1,0 1,0-1,1-1,0 1,0-1,0 0,0 0,0-1,0 0,0 0,0 0,0 0,0 0,-1 0,0-1,0 1,1 0,-1 1,0 0,0 0,0 1,0 1,0-1,0 1,0-1,0 2,0-3,1 1,1-1,-1-1,0 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345 343,'0'1,"0"-1,0 0,0 0,-3 4,2-3,1 1,0-1,0 0,1 0,0 0,0 0,1 0,-1-1,0 1,-1-1,1 0,-1 0,0 0,0 1,-1-1,0 0,-1 0,1 0,-1 0,0-1,1 1,0-1,0 1,0-1,1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6:52:41"/>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1073 399,'0'1,"0"-1,0 0,0 0,0 0,0 0,0 1,0 0,0 0,0 0,0 0,0 0,0 0,0 0,0 0,0 0,-1 1,1-1,0 1,-1-1,1 1,0-1,-1 0,1 0,0 0,0 0,0-1,0 1,0-1,0 0,0 0,0 0,0 0,0 0,0 0,0 0,0-1,0 1,0 0,0 0,0-1,0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1045 382,'2'0,"-4"0,2 0,0 0,0 0,0 0,2-2,-1 1,0 0,1 1,-1-2,0 1,-1 0,0-1,0 1,0-1,0 1,-1 0,0 1,0 0,0 0,0 0,0 1,0 0,0-1,0 1,1 0,-1 0,1-1,0 1,1 0,-1-1,2 2,-1-2,-1 1,1-1,-1 1,0 0,0 0,0 0,-1 0,0 0,0 1,1 0,-1-1,0 1,0-1,1 1,-1-1,1 0,-1-1,1 1,0-1,0 0,0-1</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348 343,'1'0,"-1"0,0 0,0 0,4-3,-3 3,0-1,0 1,0 0,0-1,0 1,0-1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369 332,'0'1,"0"-1,0 0,0 0,0 0,0 0,2-1,-1 1,0 1,-1-1,0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364 343,'0'-1,"0"1,0 0,0 0,0 0,3 2,-1-2,-1 0,0 0,0 0,0 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388 334,'1'0,"-1"0,0 0,0 0,0 0,-4 4,3-2,0 0,0 3,0-2,0-1,1 1,-1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378 469,'1'1,"-1"-1,0 0,0-4,-1 3,1 1,0 0,-1 0,1 0,-1 0,-1 1,1 0,-1 1,1-1,-1 1,1 0,-1 0,1 0,1-1,-1 0,1 0,0-1,3 1,-2-1,1-1,0 0,-1-1,1 1,-1 0,0 0,0 0,0 0,-1 1,0 0,0 0,0 1,0-1,0 1,-1 1,1-1,0 0,-1 0,1 0,0 0,0 0,0-1,1 1,0-1,0 0,0-1,1 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397 471,'1'1,"-1"-1,0 0,-6 4,5-3,0 1,0 1,1-2,0 0,0 0,0 0,0 0,1-1,-1 0,2 0,-1 0,0 0,0-1,-1 0,1 0,-1 1,0-1,0 1,-1 0,0-1,0 1,-1 0,1 0,0 0,0 1,1-1,0 0,0 1,1-1,0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413 474,'0'1,"0"-1,0 0,0 0,0 0,0 0,5 0,-4 0,0 0,-1 0,1 0,-1 0,0 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409 484,'0'1,"0"-1,0 0,0 0,0 0,4 0,-3 0,1-1,-1 1,0 0,0 0,0 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430 465,'0'1,"0"-1,0 0,4 0,-3 1,1-1,-1 1,1 1,-1 0,0-1,-1 0,0 1,0-1,-1 1,0 0,-1 0,1-1,0 1,-1-1,1 1,0-1,0 0,1-1,0 1,0-1,0 0,1 0,1 0,0 0,0-1,0 1,1-1,0 0,1 0,0-1,1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498 240,'1'-1,"-1"1,-1-4,1 2,0 1,0 0,-1-1,1 1,-1 0,0 0,0 1,0-1,0 1,-1 0,1 1,-1 0,0 1,1 0,0 0,0 0,1-1,0 1,1-1,1 0,-1 0,0-1,1 0,0 0,-1 0,1 0,-1-1,0 0,0 1,-1-1,1 0,-1 1,0 0,0 0,0 0,0 1,0 0,0 0,0 0,0 0,0 0,1 0,-1 0,1-1,-1 1,0-1,1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1043 360,'-1'-1,"1"1,-6 2,5 0,0 0,0 1,0-1,1 1,-1-1,1 1,-1 0,1-1,0 1,0-1,1 1,-1-1,1 0,0-1,1 1,-1-2,1 1,1 0,-1-1,1-1,-1 0,1 0,-1-1,1 0,-1 0,0 0,0-1,-1 0,0 0,-1 0,0 0,0 1,-1 0,0 0,-1 0,0 1,0 0,0 0,0 0,0 1,0-1,0 1,1 0,0 0,1 0,0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509 237,'2'0,"-4"0,2 0,0 0,0 0,0 0,3 0,-2 0,0 1,-1-1,1 1,-1-1,0 1,0-1,-1 1,1 0,-1 1,0-1,-1 0,1 0,0 1,1-1,-1-1,0 1,0-1,1 1,0-1,0 0,0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519 226,'0'1,"0"-1,0 0,0 0,4-1,-3 1,1 0,-1 0,0 0,0 0,-1 0,1 1,-1-1,0 0,0 1,-1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519 236,'1'0,"-1"0,0 0,0 0,0 0,0 0,3 1,-2-1,0 0,0 0,0 0,-1 0,1 1,-1-1,1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554 207,'1'0,"-1"0,0 0,0 0,1-4,-1 3,0 0,0 0,-1-1,0 2,0 0,-1 0,1 0,0 3,1-1,1-2,0 1,0-1,0 0,0 0,0 0,-1 1,0-1,0 0,0 0,0 2,-1-1,0 1,0 0,-1 1,1-1,-1 1,0 5</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497 380,'2'0,"-4"0,2 0,1-3,-1 2,0 0,0 0,0 0,-1 1,0-1,0 1,0 0,-1 0,0 0,1 2,-1-1,0 1,0 0,1 0,0-1,0 1,1-1,0 0,1 0,0-1,0 1,0-1,1 0,0-1,-1 0,0 1,1-2,-1 1,0 0,0 0,-1 1,1 0,-1 0,0 0,-1 1,1 0,-1 1,1-1,-1 0,1 1,1-1,0-1,-1 1,1-1,0 1,1-1,-1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516 390,'1'0,"-1"0,0 0,0-4,0 2,0 1,0 1,-1 0,0-1,0 1,0 0,0 1,0-1,1 1,0 1,0-1,0 1,1-1,-1 1,1-1,-1 1,0-1,0 0,0 0,0 0,-2 0,1-1,0 0,-1 0,0-1,2 0,-1 0,1 0,0 0,0 1,3-1,-2 0,1 1,0 0,0-1,0 1,0 0,-1 0,2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532 390,'2'0,"-4"0,2 0,0 0,4 0,-2 1,-2-1,1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526 398,'2'0,"-4"0,2 0,0 0,0 0,4 0,-2 0,1 0,-2 0,0 0,0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550 386,'0'1,"0"-1,0 0,0 0,4 1,-3-1,0 1,1-1,-1 0,0 1,0-1,0 0,0 0,-1 0,0 1,0-1,0 0,-1 2,0-1,-1 0,0 1,0 0,-1 1,0-1,0 1,0 0,1-1,-2 3</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643 464,'1'-1,"-1"2,0-1,0 0,0 0,4-4,-3 3,-1 0,0-1,0 1,0 0,-1 0,0 1,-1 0,1 0,-1 1,0 1,-1 0,1 0,1 0,-1 0,1 0,0-1,1 1,1 0,0-2,0 0,1 0,-1 0,1-1,0 0,-1 0,0 0,0 0,0 0,0 1,-1 0,0 0,0 0,0 1,-1 0,0 0,0 1,1-1,0 1,0-1,0 0,0 0,1 0,0-1,1 0,-1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1113 302,'-1'0,"1"0,0 0,0 0,0 4,1-2,1 0,0 1,-1 0,1 1,0 0,0-1,0 1,-1-1,1 1,-1 0,0-1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659 471,'0'-1,"1"2,-1-1,0 0,0 0,3-5,-2 4,-1 1,0-1,0 1,0-1,0 1,-1 0,0 0,-1 0,1 2,0-1,0 0,0 0,1 0,0 0,0 0,0 0,1-1,-1 0,1 0,0 0,0 0,0-1,0 1,-1 0,0 0,0 0,0 0,-1 1,0 0,-1 1,1 0,-1-1,0 1,1 0,-1 0,1 0,1-1,0 0,0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679 477,'2'0,"-4"0,2 0,0 0,4 2,-3-2,-1 0,0 1,0-1,0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675 485,'-1'0,"1"0,0 0,0 0,0 0,0 0,3 2,-1-2,0 0,-1 0,1 0,-1 0,1 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703 476,'1'1,"-1"-1,0 0,0 0,0 0,0 0,-4 3,3-2,0 0,0 1,1-1,-1 1,1-1,0 0,1 0,-1 0,2-1,-1 1,0-1,1 0,-1 0,0 0,0-1</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709 481,'2'0,"-9"3,4-1,1 1,0-1,0 0,1-1,0 1,1-1,-1 1,1-1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692 257,'0'-1,"0"1,0 0,0 0,1-4,-1 3,0 1,0-1,0 0,0 0,-1 0,0 0,0 1,-1 0,1 0,-1 2,0 0,0 0,1 0,0 1,0-1,1 0,0-1,0 1,1-1,0-1,1 1,-1-1,1 0,-1 0,1-1,-1 0,0 0,-1 0,1 0,0 0,-1 1,1-1,-1 1,0 0,0 0,0 1,0 0,0 1,0-1,0 0,0 0,0 0,0 0,0-1,2 0,-1 0,0 0,0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713 261,'-1'-1,"1"1,0 0,0 0,-3 1,2-1,1 1,-1 0,1 0,-1 0,1 0,0 0,0 0,0-1,0 0,0 1,1-1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715 267,'1'0,"-1"0,0 0,0 0,0 0,0 0,-2 4,2-3,0-1,0 1,1-1,0 0,0 0,1 0,-1 0,0 0,0-1,0 1,-1-1,1 0,-1 0,0 0,0 0,-1 0,0 1,0-1,-1 1,1 0,0 0,-1 0,1 0,0 0,1 1,0-1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731 269,'0'1,"0"-1,0 0,0 0,0 0,4-1,-2 1,0 0,0 0,-1 0,0 0,-1 0,0 1,0-1,0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732 275,'2'0,"-4"0,2 0,0 0,0 0,0 0,2 1,0-1,-1 0,1 0,-1 0,0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1144 383,'2'0,"-4"0,2 0,0 0,0 0,0 0,0-1,0 2,-1 0,0 0,0 0,0 0,1 1,0-1,-1 0,1 0,0 0,1-1,-1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749 271,'1'0,"-1"0,0 0,0 0,0 0,3 1,-2 0,0 0,0 0,-1 0,1 0,-1 0,0 0,0 0,0 1,-1-1,-1 0,0 0,0 0,0 0,1 0,0 0,0 0,1 0,0 0,0-1,1 1,0-1,0 1,1-1,0 0,0 0,0 0,0 1,1-1</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752 381,'2'0,"-4"0,2-4,0 3,0-1,0 1,0-1,0 1,0 0,-1 1,0 0,0 0,-1 1,0 0,0 0,1 1,-1 0,1 0,1-1,-1 1,1 0,0-1,0 0,1 0,0-1,1 1,0-1,0 0,0 0,0-1,0 0,-1 0,0 0,0 1,-1-1,1 1,-1 0,0 0,-1 1,0 0,0 0,1 0,-1-1,1 1,0 0,0-1,1 1,0-1,1 0,0 0,0 0,-1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770 386,'2'0,"-4"0,2 0,-4 1,4 0,-1 0,1 0,0-1,0 1,0 0,0-1,0 1,1-1,0 0,0 0,0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780 386,'0'1,"0"-1,0 0,0 0,0 0,-3 3,2-2,1 0,-1 0,1-1,0 1,0-1,0 1,0-1,0 0,0 0,1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789 387,'2'0,"-4"0,2 0,0 0,0 0,0 0,3 0,-2 0,0 0,0 0,0 1,-1-1,1 0,-1 0,0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787 395,'2'0,"-4"0,2 0,0 0,0 0,0 0,4 0,-3 0,0 0,1-1,-1 1,0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825 380,'0'-1,"0"1,-6 1,4 1,0 0,0 0,0 1,0-1,1 1,1-1,0 1,0-1,0 0,1-1,1 1,0-1,0 0,0 0,1 0,-1 0,1-1,0 0,0 1,-1-1,0 0,-1-1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3: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830 398,'2'0,"-8"0,4 2,0-1,0 1,0 1,0-1,1 1,-1 0,1 0,0 0,1-1</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124 313,'0'-1,"0"1,0 0,0 0,-4 4,3-2,0 1,-1-1,1 1,-1 0,0 1,1-1,0 0,0 0,0-1,1 0,0-1,1 0,-1-1,1 0,0 0,0-2,0 1,0 0,0-1,-1 0,0 1,0-1,0 0,1 1,-1 0,0 0,0 1,-1 0,1 0,-1 0,0 0,1 1,-1-1,0 1,0-1,1 0,0 1,0-1</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123 299,'-2'-2,"-2"1,2 1,0 0,0 0,0 1,1 1,-1 1,1 1,-1 0,1 0,0 0,0 1,0-1,0 1,1-1,0 0,0 0,1 0,1-1,0-1,0 0,0 0,1-1,-1 0,0 0,0 0,0-1,0-1,0 0,0-1,1-1,-1 0,0-1,0-1,0 0,-1 0,0 0,-1 1,0 0,0 0,0 1,0 0,-1 1,1-1,-2 1,1 0,-1 1,0 1,0-1,-1 1,-1 0,1 1,-1 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1158 377,'1'1,"-1"-1,0 0,0 0,0 0,0 0,-3 4,3-3,0 0,0 0,0 0,0 0,1-1,0 0,0 0,0 0,0 0,1-2,-1 1,-1-1,0 1,0 0,0 0,0 0,-1 0,0 1,-1 0,1 0,-1 1,1 0,0-1,0 1,1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243 203,'2'0,"-4"0,2 0,0 0,0 0,0 0,0 1,-1 1,0 0,-1-1,1 1,0-1,1 1,-1 0,1-1,-1 0,1 0,0 0,0 0,1 0,-1 0,1 0,1-1,0 1,0-1,0 0,0 0,0 0,0 0,0-1,-1 1,0-1,0 1,-1-1,0 1,0-1,0 0,-1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248 213,'-1'0,"1"0,0 0,0 0,0 0,-1 3,1-1,-1-1,1 0,0 1,-1-1,1 0,-1 0,0 0,1 0,-1 0,-1-1,1 1</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227 199,'2'0,"-4"0,2 0,0 0,-3 4,3-2,-1 1,1-1,-1 2,0-1,0 1,1-1,-1 1,1 0,0 0,0-1,0 0,1 0,0-1,1 0,0 0,1-1,0 0,1-1,0 0,-1 0,1 0,0-2,-1 1,0-1,0-1,0 1,-1-1,0-1,-1 0,0-1,-1 0,1 1,-1 0,0 0,-1 1,0 0,0 0,-1 1,0 0,0 0,-1 1,0 0,0 0,0 1,0 0,-1 0,1 1,0 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236 427,'0'1,"0"-1,0 0,0 0,0 0,-4 2,4-1,-1 1,1 0,0 0,0 0,2 0,-1 1,2-1,-1-1,0 1,0 0,-1-1,0 0,0 0,-1 0,0 0,0-1,0 0,0 1,0-1,-1 0,0 0,0 0,0 0,-1 0,0 0,0 0,0-1,1 1,-1 0,2-1,-1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246 433,'1'1,"-1"-1,0 0,0 0,0 0,0 0,4-2,-2 2,0 0,-1 0,1 0,-1 0,0 0,-1 0,0 0,0-1,0 1</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240 410,'-3'-2,"-3"2,3 1,0 0,0 1,0 1,1 0,0 1,0-1,1 1,0 0,0 0,1 0,0 0,2-1,-1 1,2-1,-1 0,1-1,1 1,-1-1,1-1,0 0,0 0,0-1,0 0,1 0,-2-2,1-1,0 1,-2-1,1 1,-2-1,0-1,0 0,-1 0,0 0,0 0,-1 0,0 0,-1 1,0 0,-1 0,0 0,0 1,-1 0,1 1,-1 0,1 1,0-1,1 1,0-1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426 440,'1'0,"-1"0,0 0,0 0,0 0,0 0,1 3,-1-3,0 1,0-1,0 1,-1-1,0 0,0 1,-1-1,1 1,0 0,1-1,-1 1,1-1,0 0,0 1,1-1,0 0,0 0,0 0,1 0,-1 0,1 0,-1 0,-1 0,1 0,-1 1,0 0,0 0,-1 1,1-1,-1 0,1 0,-1 0,0 1,0-2,1 1,-1 0,0-1,0 0,0 0,1 0,-1 0,0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418 430,'-1'0,"1"0,-4-1,3 1,0 1,0 1,-1 1,1 0,0 1,-1-1,2 1,-1 0,1-1,0 1,1-1,0 0,1 0,0-1,1 0,1 0,0-1,0-1,0 1,0-1,-1-1,0 0,-1 0,0-2,-1 1,1-1,-1 0,-1-1,1 0,-1-1,-1 1,0 0,-2 0,0 2,-1 0,-1-1,0 1,0 0,0 0,0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407 189,'1'1,"-1"-1,0 0,0 0,0 0,0 0,0 0,0 0,1-1,0 2,0 0,0 1,0-1,-1 1,0 0,0 0,0-1,-1 1,0-1,0 0,0 1,-1-1,0-1,1 1,0 0,-1-1,2 1,-1-1,1 0,0 0,1 0,-1 0,2 0,-1 0,1 0,-1 0,1 0,0 0,1 0,-1 0,0 0,0 0,-1 0,0-1,0 1,-1-1,0 1</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417 182,'-2'-3,"-2"-1,1 3,1 1,0 0,0 1,0 0,0 1,0 1,1 0,0 1,0 0,0 0,0-1,1 1,-1 0,1-1,0 1,0 0,0-1,1 0,1 0,1-1,1 0,0-1,1-1,0 0,-1-2,1 1,-1-2,0 1,-1 0,-1-1,0-1,-2 1,0-2,0 1,-1 0,0 0,-2 1,1 0,-1 0,-1 1,1 1,-1 0,1 1,0 1,0 0,1 0,0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1150 366,'0'-1,"-4"1,2 1,0 0,0 0,0 0,1 1,-1 0,1 0,-1 1,1-1,1 1,-1-1,1 0,0 0,1 1,0-1,0 0,0-1,1 0,0 0,0-1,0 0,1 0,-1 0,0-1,0 0,1 0,-1-1,0 1,0 0,0-1,0 1,0-1,-1 1,1-1,-1 0,0 0,0 0,-1 0,0 0,0 1,-1-1,0 0,-1 1,0-1,0 1,-1-1,1 1,-1-1,0 1,0-1,-1 1,1 1,0-1</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546 298,'2'0,"-4"0,2 5,0-3,-1 1,1 0,0-1,-1 1,1-1,0 0,0 0,0 0,0-1,0-1,0 1,0-1,0 0,1-1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536 292,'-1'0,"1"0,-4-1,2 2,1 0,-1 2,2-1,-1 2,0-1,1 0,0 1,0-1,0 1,1-1,0 0,1 0,0-1,1 1,-1-1,1-1,-1 1,1-2,-1 0,0 0,0-1,0 0,1-1,-1-1,0 1,0-1,-1-1,1 0,-1-1,-1 1,0 0,-2 1,1 0,-2 0,1 1,-1 0,0 0,-1 1,0 0,0 0,0 0,1 0,0 1,0 0,1 0,1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449 223,'1'1,"-1"-1,0 0,0 0,0 0,0 0,1 3,1-1,0 0,1 1,0 0,0 1,1 0,1 0,0 1,-1-1,0 0,0 0,-1 0,0-1,-1 0,-1-1,0 0,-1-1,0 0,0-1,0 0,0 0,0 0,-1 0,1-1,0 1,0-1,0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504 264,'2'0,"-4"0,2 0,0 0,0 0,0 0,0 0,1 1,-1 0,1 1,0 0,0 0,-1 0,1 0,-1 0,1 0,-1 0,1 0,-1 0,1 0,-1-1,0 0,0 0,0 0,0 0,0-1,-1 1,0-1,0 0,0 0,-1 0,0 0,-1-1,-1 1,0-1,1 0,-1-1</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549 283,'0'-1,"0"-3,0 3,0-1,0-1,0 1,0-1,0-1,0-8,0 8,-1-1,-1 0,1 1,-2-1,0 1,0 0,-1 0,-1 0,1 1,-1 1,1-1,0 1,0 0,1 0,0 1,0-1,0 1,0-1,0 1,-4-1,4 0,0 1,0 0,1 1,0 0,0-1,1 1,-1 0,1 0,0 1,-1-1,1 0,0 1,0-1,1 0,0 0,0 0,0 0,0 0,0 0,0 0,0 0,0 0,0 0,0 0,0 0,0 0,0 0,1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458 169,'0'-1,"0"1,0 0,0 0,0 0,0 0,-2 0,1 0,1 1,-1 0,0-1,-1 1,1 0,0 1,0-1,0 0,-1 2,1-2,1 0,-1 0,0 0,1-1,0 1,0-1,0 0,0 1,0-1,0 1,0 0,1 0,0 0,0 0,0 0,1 0,-1 0,1 0,-1 0,1 0,1 1,-3-1,1-1,0 0,-1 0,0 0,1 0,-1 1</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535 345,'1'1,"-1"-1,0 0,0 0,-4 2,3-1,0 0,-1 1,0 0,-1 1,0 1,0-1,-1 2,-1 0,-1 0,0 0,0 0,0 0,1-1,-1 0,2 0,0 0,1-1,0-1,1 0,1 0,1-1,0 0,0-1,0 0,1 0,0-1,0 0,-1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462 398,'1'0,"-1"0,0 0,0 0,0 0,0 0,-2 3,1-2,1 0,-1 1,-1 0,1 0,0-1,0 1,1 0,-1-1,1 1,0-1,1 0,0-1,0 1,0 0,1-1,0 0,1 0,0-1,-1 0,1 0,-1 0,0-1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416 232,'0'-1,"0"1,0 0,0 0,0 0,0 0,0 0,-1 0,1 2,-1 1,1 0,-1 1,1 1,-1 0,1 1,-1-1,0 1,1 0,-1 1,1 0,-1 1,0-1,0-1,0 1,0-1,1 0,0 0,-1-1,1 0,0 0,-1 0,1 0,-1 0,0-1,1 1,-1-1,0-1,1 1,0-1,0 0,0 0,0-1,1 0,0-1,-1-1,1 0,0-2,-1-1</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409 236,'1'0,"-1"0,0 0,0 0,-3 5,2-3,0 0,-1 0,1 1,0-1,-1 0,1-1,0 1,-1-1,2 0,-1 0,1-1,0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844 459,'2'0,"-4"0,2 0,0 0,0 0,0 0,0 0,0 0,-4-2,4 1,0 1,0 0,-1-1</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413 234,'1'1,"-1"-1,1 4,0-2,-1 0,0 0,1 0,0 0,-1 0,1-1,-1 1,1-1,-1 0,0-1,0 1</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277 209,'0'-1,"0"1,0 0,0 0,5-1,-2 1,0 0,0 1,2 0,-1 0,1 0,1-1,-1 1,0 0,0 0,0 0,-1-1,1 1,-1-1,-1 0,0 0,0 0,-2 0,1 0,-2-1,1 1,0 0,0 0,0-1,-1 1,1 0,-1 0,0 0,0 0,-1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285 190,'1'0,"-1"0,0 0,0 0,0 0,0 0,0 0,0 1,-1 0,1 0,-1 1,0-1,0 1,-1-1,1 1,-1 0,0-1,0 0,1 1,0-1,0 0,0 1,0-1,1 1,0-1,0 1,0-1,1 1,1-1,0 0,0 1,0-1,0 0,0-1,-1 1,0 0,1-1</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233 236,'1'0,"-1"0,0 0,0 0,-4-1,2 2,1 1,-1 1,0-1,0 1,-1-1,0 1,0 0,-1 0,0 0,0 0,-1 0,-1 0,0 0,1-1,0 0,1 0,0 0,1-1,0 1,1-1,0 0,1 0,1 0,0-1,1 0,0 0,0 0,0 0,1-1,-1 1,1-2</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168 261,'0'-1,"0"1,0 0,0 0,0 0,0 0,-4 3,3-1,0-1,-1 0,1 1,-1 0,1 0,-1 0,1 0,0 0,-1 0,1-1,0 1,0 1,0-2,0 1,0-1,1 0,0 0,0 0,0-1,0 1,0-1,1 0,0 1,0-1,0 0,1 1,1-1,0 0,0 0,0-1,0 1,0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157 354,'2'0,"-4"0,1-4,1 4,0-1,0 1,0 0,0 1,0 1,1-1,0 1,1 1,0 0,1 1,0 1,0 0,0 0,1 0,0-1,0 1,-1-1,1 0,-1-1,-1 0,0 0,-1 0,0-1,0 0,0 0,0-1,-1 0,1 0,-1-1,0-1,0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157 350,'2'0,"-4"0,2 0,0 0,0 0,0 0,-3 1,2 0,0 1,1-1,0 0,-1 1,1-1,0 0,0 0,0-1,0 1,0-1</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160 353,'1'1,"-1"-1,5 3,-2-1,1-1,-1 0,1 0,0 0,-1-1,0 1,-1-1</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235 259,'1'2,"0"5,-1-3,1 1,-1 0,0 1,0 1,0 0,0 1,-1-1,0 0,-1 1,1-1,0-1,0 0,0 0,1 0,0-1,0-1,0 0,1-1,0 0,1-2,-1 1,0-2,-1 0,1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232 268,'-1'-1,"1"1,0 0,0 0,0 0,0 0,-1 2,0-1,0 0,0 0,0 1,0-1,-1 1,1-1,-1 0,1 0,0 0,1 0,0-1,0-1,0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841 443,'1'0,"-1"0,0 0,0 0,0 0,0 0,0 0,0 0,-1 1,1 1,-1 0,1 0,-1 1,1-1,-1 0,1-1,0 1,0-1,0 1,0-1,0 0,0 0,0 0,0 0,0-1,0 0,0 1,0-1,0 0,0 0,0-1,0 0,0 0,0 0,1 0,-1-1,1 0,-1 1,0-1,1 0,-1 0,0 0,0 0,0 0,0 1,0 0,0 0,0 0,0 0,0 1,0 0,0 0,0 0,0 0,0 1,0-1,0 1,0 0,0 1,0-1,0 1,0 0,-1 0,1 0,0 0,0-1,-1 1,1-1,0 0,0 0,0 0,0-1,0 0,0 1,0-1,0 0,0 0,0 0,0-1,0 0,0 0,0 0,0 1,0-1,1 0,-1 1</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235 266,'0'1,"0"-1,0 0,0 0,0 0,0 0,3 1,-2 0,0-1,0 1,-1-1,1 1,-1 0,0-1,0 1,1 0</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392 244,'2'0,"-4"0,2 0,-4 5,2-2,0 0,0 1,-2 1,1 0,-1 1,-1 0,0 1,0-1,0 1,-1 0,1 0,-1 0,1 0,0 1,0-1,0-1,0 1,1-2,0 1,0-1,1-1,0 1,0-1,0 0,1-1,0 0,0 0,0 0,0-1,0 0,1 0,-1-1,1 1,-1-1,1 0,0 0,0 0,0-1,0 1,1 0,-1 0,1-1,0 0,0 0,0 0,0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268 388,'2'0,"-4"0,2 0,0 0,0 0,0 0,-1 2,0 0,0 0,1 1,-1-1,1 1,-1 0,1-1,0 0,0 1,0-1,0 0,0-1,0 1,1-1,0-1,1 1,0-1,0 0,1 0,-1 0,1 0,0 0,-1 0,1 1,-2 1,0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280 455,'-1'-1,"1"1,0 0,0 0,0 0,0 0,-3-3,3 3,0 0,0 0,1-1,0 1,1 0,0 0,1 0,1 1,0-1,1 1,1 0,1 0,1 0,-1-1,1 0,-1 0,1 0,-2 0,0 0,-2 0,0 0,-2 0,0 0,-1 0,1 0,-1 0,0 0,0 0,0 0,0-1,-1 1,1 0,-1 0,0 0,0 0,0 0,0 0,0 0,-1 0,-1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309 445,'-2'-1,"2"1,0 0,-3 0,2 0,0 0,-1 1,1 0,-1 0,0 1,0-1,-1 0,0 0,1 1,0-1,0 0,0-1,1 1,0-1,0 1,1-1,0 0,0 0,0 0,0 0,0 1,1-1,0 1,0 0,1 0,0 0,1 1,0-1,1 0,-1 0,1 0,-1 1,0-1</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495 234,'0'-1,"0"1,0 0,0 0,0 0,0 0,3 4,-3-3,1 0,-1 0,0-1,0 1,0 0,-1 0,0 1,0-2,0 1,0 0,0 0,0 0,1-1,-1 1,1-1,0 1,1-1,0 0,1 0,-1 0,1 0,1-1,-1 0,1 1,-1-1,0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536 165,'1'0,"-1"0,0 0,4 3,-2-1,-1 0,1 0,-1 0,-1 0,1 0,-1-1,0 0,-1 0,0 0,0 1,-1-1,0 0,0-1,0 1,1 0,-1-1,2 1,0-1,0 0,0 0,2 1,-1-1,1 0,1 0,0 0,-1 0,1 0,-1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563 188,'1'0,"-1"0,0 0,0 0,0 0,0 0,-1 4,1-3,0 0,0-1,1 1,0-1,0 0,1 0,0 0,-1 0,1-1,-1 0,0 0,-1-1,0 1,0 0,-1 0,-1 1,-1-1,0 1,-1 0,1 1,-1 0,1 0,0 1,1 0,1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472 343,'0'-1,"0"1,0 0,0 0,0 0,0 0,0-1,0 2,0-1,-1 2,1 0,-1 0,-1 0,1 1,-1 0,1 0,0-1,0 0,1-1,0 1,0-1,0-1,0 1,0-1,1 0,0-1,0-1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480 347,'1'1,"-1"-1,0 0,0 0,0 0,0 0,-1 4,1-3,0 1,0-1,0 0,0 1,0-1,1 0,-1 0,0 0,1 0,-1-1,0 1,0-1,0 0,1 0,-1 0,0 0,0 0,0 0,-1 0,0 0,0-1,-1 1,1 0,-1 0,1-1,-1 1,1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832 477,'-1'-1,"1"1,0 0,0 0,0 0,0 0,1 1,-1-1,1 0,0 1,0-1,0 0,1 0,-1 0,1 1,-1-1,1 0,-1 0,0 0,0 0,0 0,-1 0,0 0,0 0,0 0,0 0,0 0,0 0,0 0,0 0,-1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492 347,'2'0,"-4"0,2 0,0 0,3-1,-1 1,-1 0,-1 0,1 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384 295,'1'0,"-1"0,0 0,0 0,0 0,0 0,-4 2,3 0,-1 1,1-1,0 1,0-1,0 1,1-1,0 0,0 0,0-1,1 0,0 0,1 0,0-1,1 0,-1 0,0 0,0-1,-1 1,0-1</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388 310,'0'1,"0"-1,-4 5,3-4,0 1,0-1,0 1,0 0,0-1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270 290,'2'0,"-4"0,2 0,0 0,0 0,4 1,-2-1,-1 1,0-1,0 1,0 0,-1 1,0-1,0 1,0 0,-1 0,0-1,0 1,0 0,0 0,0-1,0 0,0 0,0 0,1 0,0-1,0 0,1 0,0 0,1 0,-1 0,0 0,0 0,0 1,-1-1,1 1,-1 0,0 0,0-1,0 1,0 0,0 0,0 0,0 0,-1 1,1-1,-1 0,1 0,-1 0,1-1,0 1,0-1,0 0,0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295 311,'2'0,"-4"0,2 0,0 0,0 0,0 0,1 4,-1-4,1 1,0-1,0 0,0-1,0 1,0-1,0 0,0 0,0 0,-1-1,1 1,-1 0,0-1,-1 1,1-1,-2 1,1 1,-1-1,1 1,-1 0,0 0,0 0,-1 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327 171,'0'2,"0"-2,-1 4,0-2,1 0,0 0,-1 0,1 0,-1-1,0 1,1-1,0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340 179,'1'0,"-1"0,0 0,0 0,1 3,-1-1,0-1,0 1,0-1,0-1,1 0,1 0,-1 0,1 0,-1-1,0-1,0 1,0 0,-1 0,0-1,0 1,0 0,-1-1,0 1,-1 1,1 0,-1 0,-1 1,1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211 289,'0'-1,"0"1,0 0,0 0,0 0,0 0,-2 0,2 1,-1 1,1-1,0 1,0 0,0 0,-1-1,1 1,0-1,0 1,-1-1,1 0,0 0,0-1,0 0,0 1,0-1,0 0,0-1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216 293,'2'0,"-4"0,2 0,0 0,0 0,0 0,1 5,-1-4,0 1,0-1,1 0,-1 0,0 1,1-2,0 1,0 0,-1-1,1 0,0 0,0 0,0-1,-1 0,2-4,-2 3,0 0,0 0,0 1,-1 0,0 0,0 0,0 1,0 0,0 0,0 1</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195 208,'2'0,"-4"0,2 0,0 0,0 0,0 0,0 0,-2 1,1 0,1 2,-1-1,1 1,0-1,-1 0,1 0,0 0,-1 0,1-1,0 0,0 0,0-1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840 495,'2'0,"-4"0,2 0,0 0,0 0,0 0,0-1,0 1,0 1,0-1,0 1,0 0,0 0,0 0,-1 1,1 0,0-1,-1 1,1-1,0 0,0 0,0-1,0 1,0-1,0 0,0 0,0 0,0 0,0-1,0 0,0 0,0 0,1 0,-1 0,0-1,1 1,-1 0,0 1,0-1,0 0,0 0,0 0,0 1,0-1,0 1,0 0,0 0,0 0,0 0,0 0,0 0,0 1,0-1,0 2,0-1,-1 0,1 0,0 1,0-1,0 0,0-1,0 1,0-1,0 0,0 1,0-1,0 0,0 0,0-2,0 1,0-1</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199 211,'1'1,"-1"-1,0 0,-1 3,1-1,0-1,0 1,0-1,0 1,0-1,0 0,1 0,-1 0,1 0,-1 0,1 0,-1 0,0-1,0 1,1-1,-1 1,0-1,0 0,0 0,-1 1,1-1,-1 0,0 0,0 1,0-1,0 0,0 1,0-1,0 0,0 0,0 0,1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199 210,'1'0,"-1"0,0 0,0 0,5-2,-3 2,-1 0,1 0,-1 0,1 0,-2 1,0-1</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142 391,'-1'-1,"1"1,0 0,0 0,0 0,0 0,-1-2,2 1,-1 1,0 0,1-1,0 1,0 0,0 1,0 0,1 0,-1 0,0 0,0 0,0 1,-1-1,0 2,0-2,0 1,-1-1,0 1,0 0,-1-1,1 1,-1-1,0 1,1-1,0 1,0-1,1 0,0-1,0 0,0 1,1-1,0 0,0 0,1 0,-1 0,1-1,0 1,0-1,0 0,0 0,-1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161 407,'1'0,"-1"0,0 0,0 0,0 0,0 0,0 0,0 0,0 1,-1 0,1 0,0 0,0 0,0 0,0-1,1 0,-1 0,1 0,0 0,0-1,0 0,0 0,-1 1,1-1,-1 0,0 0,0 0,0 0,-1 0,1 0,-1 0,0 1,0 0,0 1,0 0,0 1,-1-1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319 476,'0'-1,"0"1,0 0,0 0,-4 1,4-1,-1 1,0-1,1 2,-1-1,0 0,0 1,0 0,0-1,0 1,1-1,0-1,1 1,0-1,1-1</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13:17:2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334 479,'0'1,"0"-1,0 0,0 0,0 0,-3 4,3-3,0 0,1 0,0 0,0-1,0 0,0 0,0 0,0-1,0 0,0 0,-1 0,0-1,0 1,0 0,-1 0,0 1,0 0,-1 0,1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1017 125,'2'0,"-4"0,2 0,0 0,0 0,0 0,0 0,0 0,-1 2,1-1,0 1,-1 0,1 0,-1-1,1 1,-1-1,1 0,0 0,0 0,0-1,0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867 490,'0'1,"0"-1,0 0,0 0,0 0,0 0,0 0,4 1,-3 0,0-1,0 1,0-1,0 1,0 0,-1-1,0 1,0 0,-1-1,0 1,1-1,-1 1,0-1,0 1,0-1,1 0,-1 1,1-1,0 0,0 0,0 0,0 0,0 0,0 0,0 0,1 0,-1 0,1 0,1 0,-1 0,1 0,-1 0,0 0,2 0,-3 0,1-1,-1 1,0 0,0-1,0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902 485,'1'1,"-1"-1,0 0,0 0,0 0,0 0,2 0,-2 1,1 0,0-1,-1 1,0 0,0 0,0-1,0 1,0 0,0-1,-1 1,0 0,0-1,1 1,-1-1,1 0,0 0,0 0,0 0,0 1,0-1,0 0,0 0,0 0,1 0,-1 0,1 0,-1 1,1-1,0 0,-1 0,1 0,0 0,-1 1,1-1,0 0,-1 1,0-1,0 0,0 1,-1 0,1-1,-1 1,0-1,0 1,1 0,-1-1,0 1,0-1,0 1,0-1,0 1,0-1,0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872 512,'0'-1,"0"1,0 0,0 0,0 0,0 0,0 0,0 0,1 0,0 0,-1 0,1 0,0 0,-1 0,1 0,0 0,2 0,-2 0,0 0,0 0,-1 0,1 0,-1 0,0 0,0 0,0 0,0 0,0 0,0 0,-1 0,0 0,0 0,0 0,0 0,0 0,0 0,0 0,0 0,0 0,0 0,0 0,1 0,-1 0,0 0,1 0,0 0,0 0,0 0,-1 0,1 0,0 0,0 0,0 0,0 0,0 0,0 0,0 0,0 0,1 0,-1 1,1-1,-1 0,1 0,-1 0,1 0,-1 0,1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841 538,'0'1,"0"-1,0 0,0 0,0 0,0 0,1 2,-1 0,0-1,0 1,0 0,0-1,-1 1,1-1,-1 1,1-1,0 1,0-2,0 0,0 0,0 0,1 0,-1 0,1-1,0-1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869 538,'2'0,"-4"0,2 0,0 0,1-1,0 1,0 0,-1 0,1 1,0-1,-1 1,1-1,0 1,-1-1,1 1,-1-1,0 1,0-1,0 1,-1 0,1-1,-1 0,1 1,0-1,-1 1,0-1,1 0,-1 1,0-1,1 0,-1 1,1-1,0 1,0-1,0 0,0 1,0-1,0 0,1 0,0 0,0 0,1 0,0 0,-1-1,0 1,0 0,-1 0,1 0,-1 0,0 0,0 0,0 0,0 0,0 0,0 0,0 0,-1 0,1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907 526,'2'0,"-4"0,2 0,0 0,0 0,0 0,0 0,0 0,0 0,1 0,-1 0,1 0,-1 1,1 0,-1-1,1 1,-1-1,1 1,-1-1,0 1,0 0,0-1,0 0,0 1,-1-1,1 0,-1 1,1-1,-2 1,1-1,0 0,1 1,0-1,0 0,0 0,0 0,0 0,0 0,1 0,0 0,-1 0,1 0,0 0,-1 0,2 0,-2 0,1 0,-1 0,1 0,-1 0,0 1,0-1,0 0,0 1,0-1,0 1,0-1,0 1,0-1,0 0,0 1,0-1,-1 1,1-1,-1 0,1 1,-1-1,0 0,0 1,0-1,1 1,0-1,0 0,0 0,0 0,0 0,0 0,1-1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905 551,'2'0,"-4"0,2 0,0 0,0 0,0 0,0 1,0-1,0 0,1 0,0 0,-1 0,1 0,0 0,0 0,1 0,-1 0,0 0,-1 0,1 1,0-1,-1 0,1 0,-1 0,0 0,0 0,0 0,0 0,0 0,0 0,0 0,-1 0,0 0,0 0,0 0,0 0,0 0,-1 0,1 0,1 0,-1 0,1 0,-1 0,1 0,0 0,0 0,0 0,0 0,0 0,0 0,0 0,1 0,-1 0,1 0,0 1,-1-1,1 0,0 0,0 0,0 0,0 0,0 0,0 0,-1 0,1 0,-1 0,0 0,0 0,0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939 532,'0'1,"0"-1,0 0,0 0,0 0,0 0,-2 1,1 0,1 0,-1-1,0 2,0-1,0 0,0 0,1 0,0-1,-1 1,1 0,0-1,0 1,1-1,0 0,0 1,0-1,0 0,1 0,-1 0,0 0,1 0,1 0,-1 0,-1 0,0-1,-1 1,0-1,0 1,0 0,-1-1,1 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942 540,'-1'0,"1"0,0 0,0 0,0 0,0 0,-1 4,1-3,0 0,-1 0,1 0,0-1,0 1,0 0,0 0,0-1,0 1,0-1,0 0,0 0,0-1,1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958 530,'1'1,"-1"-1,0 0,0 0,0 0,0 0,0 2,0-1,-1 0,1 0,0 0,0 0,0 0,0 0,0-1,0 1,0 0,1-1,-1 0,1 1,-1-1,1 1,-1-1,0 0,0 0,0 1,0-1,0 0,0 0,0 1,0-1,0 0,0 0,-1 1,1-1,0 0,-1 0,1 0,0 1,-1-1,0 0,1 0,-1 0,1 1,-1-1,1 0,0 0,0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1020 117,'-1'-1,"1"1,0 0,0 0,0 0,0 0,-3-2,2 2,0 1,0 0,0-1,0 1,-1 1,1-1,0 1,0 0,0 0,1 1,-1-1,1 0,0-1,1 1,-1-1,2 0,-1 0,1 0,1-1,-1 1,0-1,1 0,-1-1,0 0,-1 0,1 0,-1 0,0-1,0-1,-1 0,0 1,1-1,-1 0,0 1,-1 0,1 1,-1 0,0 0,-2 1,0 0,1 0,0 0,-1 1,0 0,1 0,-1 1,0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961 532,'1'1,"-1"-1,0 0,3-1,-2 1,0 0,1 0,-1 0,-1 0,1 0,-1 0,0 0,0 0,-1 1,0-1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847 586,'0'-1,"0"1,0 0,0 0,0 0,0 0,0 0,-2 1,2 0,0 0,-1 1,1-1,0 1,-1-1,1 0,0 0,0 0,0 0,0-1,0 0,1 0,0 0,0 0,0-1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870 574,'1'1,"-1"-1,0 0,0 0,0 0,0 0,4-1,-3 1,0 1,0-1,-1 1,1 0,-1 0,0-1,0 1,-1 0,1 0,-1 0,0 0,1 0,-1 0,0-1,0 1,1-1,-1 1,0-1,1 0,0 0,0 0,0 0,0 0,0 0,1 0,1 0,-1-1,1 0,0 1,-1-1,1 1,-1-1,0 1,0-1,-1 1,1 0,-1 0,0 0,0 0,0-1,0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910 573,'1'0,"-1"0,0 0,0 0,0 0,0 0,1 1,-1-1,1 1,-1-1,0 1,1 1,-1-2,0 1,0 0,-1-1,1 0,0 1,-1-1,1 1,-1-1,1 0,-1 1,1-1,0 0,0 0,0 0,0 0,0 0,0 0,1 0,-1 0,1 0,0 0,-1 0,1 1,-1-1,1 0,-1 1,1-1,-1 1,0 0,1 0,-1-1,0 1,0-1,-1 1,0 0,0-1,0 1,0 0,0-1,1 0,-1 0,1 0,0 0,0 0,1 0,0-1,0-1,0 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936 571,'2'0,"-4"0,2 0,0 0,0 0,0 0,1 0,-1 1,0 0,-1 0,1-1,0 1,0 0,0-1,0 1,0 0,0-1,0 1,0 0,0-1,1 1,0-1,0 0,1 1,-1-1,0 0,-1 0,1 0,0 0,0 0,-1 0,0 0,0 0,0 0,0-1,0 1,0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944 576,'2'0,"-4"0,2 0,0 0,0 0,0 0,-2 4,2-3,0 0,-1 0,1 0,-1 0,1-1,0 1,-1-1,1 1,0-1,0 0,1 0,-1 0,1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969 570,'1'0,"-1"0,0 0,0 0,0 0,0 0,0 0,0 0,0 1,0 0,0-1,0 1,0 0,0-1,0 1,0-1,0 1,0-1,0 1,0-1,0 1,0-1,1 0,-1 0,1 0,-1 1,0-1,0 0,0 0,1 1,-1-1,0 1,0-1,0 0,0 1,0-1,0 0,0 0,0 0,0 0,0 1,0-1,0 0,-1 0,1 1,-1-1,1 0,-1 0,1 0,-1 1,0-1,1 0,-1 0,1 0,-1 0,1 0,0 1,-1-1,1 0,0 0,0-1,0 1,0-1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977 565,'2'0,"-4"0,2 0,0 0,0 0,0 0,4 0,-3 0,-1 0,1 1,-1-1,1 0,-1 0,0 0,0 0,0 0,0 0,0 0,0 0,-1 0,1 1,-1-1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1007 564,'2'0,"-4"0,2 0,0 0,0 0,0 0,-2 4,1-3,0 1,1 0,-1 0,0 1,0-2,1 1,0 0,0-1,0 0,0 0,1-1,-1 0,1 0,1 0,-1 0,0 0,0 0,0-1,0 1,-1-1,0 0,0 0,0 0,0 0,0 0,-1 1,1-1,-1 0,0 1,0-1,0 1,0 0,0 0,1 0,-1 0,0 0,1 0,0 1,0-1,0 0,1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1032 563,'1'0,"-1"0,0 0,0 0,0 0,3 0,-1 1,-1-1,1 0,0 1,-1 0,-1-1,0 0,0 1,0-1,0 1,-1 0,1 0,-1 0,0 0,1 1,0-1,-1 0,1 1,0-1,0 0,0-1,0 1,0-1,-1 0,1 0,0 0,0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955 180,'1'1,"-1"-1,0 0,0 0,0 0,4 1,0 2,-4-2,0 0,0 0,-1 0,0 0,0 0,-1 0,0-1,1 1,-1-1,0 1,0 0,2-1,-1 0,1 1,0-1,12 2,-9-2,-2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1066 569,'2'0,"-4"0,2 0,0 0,3-4,-3 3,0 0,0 0,0 0,0 0,0 0,0 1,0-1,-1 1,0 0,0 0,-1 0,1 0,0 0,0 1,1 0,-1 0,1 1,0-1,0 0,1 0,-1 1,1-1,0 0,0 1,0-1,0 0,-1 0,0 0,0 0,0 0,0 0,0-1,0 1,0-1,-1 1,1-1,-1 1,0-1,1 0,-1 0,1 0,-1 0,0 0,1 0,-1 0,0 0,1 0,-1-1,1 1,0-1,0 1,0-1,0 0,0 0,1 1,0-1,0 1,0-1,1 0,-1 1,1-1,0 0,0 1,-1-1,0 1,-1-1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938 600,'2'0,"-4"0,2 0,0 0,0 0,0 0,0 0,3 0,-1 0,-1 0,0 0,0 0,1-1,-1 1,0 0,0 0,-1 0,0 0,0 0,0 0,0 0,-1 0,-1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855 625,'-1'-1,"1"1,0 0,0 0,0 4,0-3,0 1,0-1,0 0,0 1,-1 0,1-1,0-1,0 1,0-1,0 1,0-1,1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875 624,'2'0,"-2"0,3 0,-1 0,-1 1,0 0,-1-1,1 1,-1 0,0 0,0 0,-1 0,0 0,0 0,-1 0,1 0,0-1,0 1,0-1,1 0,0 0,1 0,0 0,0 0,1 0,0 0,-1-1,1 1,-1 0,1-1,-1 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913 620,'1'1,"-1"-1,0 0,0 0,0 0,3 3,-2-2,-1-1,0 1,0-1,0 0,0 1,-1-1,0 0,0 1,0-1,0 1,1-1,-1 0,1 0,0 0,1 1,1-1,-1 0,0 0,0 0,0 0,0 0,0 1,0-1,0 1,-1-1,1 1,-1-1,0 0,0 1,-1-1,1 0,-1 1,0-1,0 1,0 0,1-1,0 0,0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944 620,'1'1,"-1"-1,0 0,0 0,0 0,0 0,-1 3,1-2,0 0,0 0,1 0,1 0,-1-1,0 1,0-1,0 1,0-1,0 0,0 0,0 0,0 0,-1-1,1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955 622,'-1'-1,"1"1,0 0,0 0,0 0,-2 5,1-4,1-1,0 1,0 0,0-1,0 1,1-1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972 619,'0'1,"0"-1,0 0,0 0,0 0,0 0,0 4,0-3,1 0,-1 0,1 0,0 0,0 0,0-1,0 1,-1-1,0 0,0 1,0-1,0 0,-3 1,2-1,0 0,-1 0,1 0,0 0,0 0,0 0,1-1,-1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976 620,'1'0,"-1"0,3-1,-1 1,-1 0,1 0,-1 0,1 0,-1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1007 613,'1'0,"-1"0,0 0,0 0,0 0,0 0,0 3,0-1,-1-1,1 1,-1 0,1-1,0 0,0 0,0 0,0 0,1-1,0 0,0 0,0 0,0 0,0-1,0 0,-1 1,0-1,1 0,-1 0,0 1,-1-1,1 1,-1-1,0 1,0 0,1 0,-1 0,1 0,0 0,0 0,0-1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958 173,'2'0,"-4"0,-2-2,2 2,1 1,0 1,-1-1,0 1,1 1,-1-1,1 1,0-1,0 1,0-1,1 1,0-1,0 0,1 1,0-1,1 0,0-1,0 1,0-1,1 0,-1-1,1 1,-1-1,0 0,1-1,-1 0,1 0,-1 0,0 0,-1-1,0 0,0 0,0-1,0 0,-1 0,0 0,-1 0,0 1,-1 0,0 1,0-1,0 2,0-1,0 0,0 1,1 0,0 0,0 0,1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1027 609,'2'0,"-4"0,2 0,0 0,4 0,-3 0,1 0,-1 1,0-1,0 0,0 0,-1 1,1-1,-1 0,0 0,0 1,0-1,0 1,0 0,0 1,-1-1,1 0,-1 1,0-1,1 0,-1 0,0 0,1-1,0 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1064 613,'1'0,"-1"0,0 0,3-3,-2 1,0 1,-1 0,1 0,-1 1,0-1,-1 1,1 0,-1-1,0 1,0 0,0 0,0 1,1 0,-1 1,1-1,0 1,0-1,0 0,0 0,0 1,0-1,1 0,-1 1,0-1,0 0,1 0,-1 0,0 0,0 0,0 0,0 0,0-1,-1 1,1-1,-1 1,0-1,0 0,0 0,1 0,-1-1,1 0,0 0,-1 0,1 0,0 0,0 0,0 0,1 1,-1-1,1 1,0-1,0 1,0 0,0-1,1 1,-1 0,0 0,0 0,-1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859 661,'0'1,"0"-1,0 0,0 0,0 0,0 0,-2 1,2 0,-1 1,1-1,0 0,0 0,-1 0,1 0,0 0,0-1,0 1,0-1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881 659,'1'0,"-1"0,0 0,0 0,0 0,0 0,3 2,-2-2,0 1,-1 0,1-1,-1 1,0 0,0-1,-3 3,2-2,-1 0,1 0,0-1,1 1,0-1,0 1,0-1,1 0,1 0,0 0,0-1,0 1,0-1,0 1,-1-1,1 1,0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920 656,'1'0,"-1"0,0 0,4 0,-3 0,0 1,0-1,0 1,-1-1,0 1,0 0,0-1,-1 1,0 0,0-1,0 1,0 0,0-1,0 1,1-1,0 0,0 0,0 0,1 0,1 0,-1 0,1 0,-1 1,1-1,-2 1,1-1,-1 1,0 0,0 0,0-1,-1 1,1 0,-1-1,0 1,0-1,0 1,0-1,0 1,1-1,0 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958 655,'1'1,"-1"-1,0 0,0 0,0 0,-2 4,2-2,0-1,0 1,1-1,0 0,0 0,0 0,0-1,0 0,1 0,0 0,-1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964 658,'0'-1,"0"1,-2 4,2-3,0 0,0 1,0-1,0 0,0-1,0 1,1-1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982 654,'0'1,"0"-1,0 0,0 0,0 0,-1 4,1-3,0 1,1-1,0 0,0 0,0 0,0 0,0 0,-1-1,1 1,-1-1,0 0,0 1,0-1,0 0,0 0,-1 0,0 0,0 0,-1 0,1 0,0 0,-1-1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986 656,'1'0,"-1"0,0 0,0 0,4-1,-2 1,-1 0,1 0,-1 0,1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1014 648,'1'1,"-1"-1,0 0,0 0,0 0,0 0,1 2,-2-1,0 1,0-1,1 1,-1-1,1 1,0-1,0 0,0 0,0-1,1 1,0-1,-1 0,1 0,-1-1,1 0,-1 1,0-1,0 0,0 0,0 0,0 1,0-1,0 1,0 0,0-1,-1 1,1 0,-1 0,1 0,0 0,-1 0,1 0,0 0,0 0,1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1062 172,'1'0,"-1"0,0 0,0 0,0 0,4 1,-4 0,1 0,0 0,0 1,-1-1,0 0,0 0,0 0,-1 1,0-2,0 1,0 0,0-1,0 1,0-1,1 0,0 1,-1-1,1 0,0 1,1-1,0 0,0 0,0 1,1-1,-1 1,0 0,0 0,-1 0,1-1,-1 1,0 0,-1-1,1 1,-1-1,0 0,0 1,0-1,0 0,0 0,0 0,0-1,1 1,0-1,0 1,0-1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1030 649,'1'0,"-1"0,0 0,4 0,-3 0,0 0,1 0,-1 0,0 0,0 0,0 0,0 0,-1 0,0 0,1 0,-1 0,0 0,0 1,0 0,0 0,0 0,-1 1,0-1,1 1,-1-1,1 0,-1 0,1 1,0-2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1069 655,'2'0,"-2"0,3-1,-1 0,-1 0,0 0,0 0,-1 0,0 0,0 0,0 1,-1-1,0 0,0 1,0 0,0 0,0 0,0 0,1 1,0 0,0 0,0 0,0 0,1 0,-1 0,1 0,-1 1,1-1,-1 0,0 0,0 0,0 0,0 0,0 0,0 0,0 0,-1 0,1-1,-1 1,0-1,1 0,-1 0,0 0,0 0,0-1,1 1,-1-1,1 0,0 0,0 0,0 0,0 0,0-1,1 1,0 0,1 0,-1 1,0-1,1 0,-1 1,0-1,-1 1,0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969 641,'0'-1,"0"1,0 0,0 0,0 0,0 0,0 0,-1 0,1 0,0 0,1 0,0 1,0-1,0 0,1 0,0 0,0 0,0 0,0 0,-1 0,0 0,0 0,-1 0,0 0,0 0,0 0,0 0,-1 0,0 0,0 0,0 0,0 0,0 0,0 0,0 0,0 0,-1 0,1 0,1 0,-1 0,0 0,1 0,0 0,0 0,0 1,0-1,0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1008 677,'1'1,"-1"-1,0 0,0 0,0 0,0 0,-1-1,1 1,0 0,0 0,0 0,1 0,-1 0,1 0,0 0,0 0,0 0,0 0,0 0,0 0,0 0,0 0,-1 0,0 0,0 0,0 0,0 0,0 0,0 0,-1 0,0 0,1 0,-1 0,0 0,0 0,0 0,0 0,0 0,0 0,1 0,0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852 696,'0'-1,"0"1,0 0,0 0,0 0,-2 4,1-3,1 0,0 1,0-1,0 0,0 0,0-1,0 1,0 0,0-1,1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878 693,'1'0,"-1"0,0 0,0 0,0 0,3 1,-2 0,-1-1,1 1,-1-1,0 1,0-1,-1 1,0 0,0 0,0-1,1 1,0-1,0 0,0 1,0-1,2 0,-1 0,1 0,1 0,-1 0,0 0,0 0,1-1,-1 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924 692,'2'0,"-4"0,2 0,0 0,0 0,0 0,4 2,-4-1,1 0,-1-1,0 1,0-1,-1 1,-1 0,2-1,-1 0,0 0,1 0,0 0,0 0,0 0,0 0,0 1,1-1,1 0,-1 1,0-1,0 0,0 1,0-1,-1 1,0-1,0 1,0-1,0 1,-1-1,0 1,0-1,1 0,-1 1,0-1,1 0,0 1,0-1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961 691,'1'0,"-1"0,0 0,0 0,0 0,0 0,0 5,1-4,-1 0,1 0,0 0,2 1,-2-1,0-1,3 1,-4-1,1 0,0 0,-1 0,0-1,0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973 694,'-1'0,"1"0,0 0,0 0,-2 3,1-2,1 1,-1-1,1 0,0-1,0 1,0-1,0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983 693,'0'1,"0"-1,0 0,0 0,0 0,0 4,1-3,0 0,-1 0,1 0,0 0,0 0,-1 0,1-1,-1 1,0-1,0 0,0 0,0 0,0 0,-1 0,1 0,-1 0,0 0,0 0,0 0,0 0,0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1069 168,'-1'-1,"1"1,0 0,-3-1,2 1,0 0,-2 2,2 0,0 0,0 1,0 0,0 0,1 0,0 0,-1 0,1 0,1-1,-1 1,2-1,-1 0,1 0,1 0,-1-1,1 0,-1 0,1-1,-1 0,0 0,0 0,0-1,0 0,-1 0,1-1,-1 0,1 0,-1-1,0 0,0-1,-1 1,0 0,0 0,0 0,-2 1,0 0,0 1,-1-1,-3-1,3 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991 694,'1'0,"-1"0,0 0,4-3,-2 3,-1 0,0 0,0 0,0 0,-1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1018 682,'1'0,"-1"0,0 0,0 0,0 0,0 0,-2 5,1-4,1 1,-1 0,0-1,1 0,0 1,0-1,0 0,0-1,0 1,0-1,1 0,0 0,0-1,0 1,0-1,0 0,0 0,-1 1,0-1,0 0,0 1,-1-1,0 1,-1 0,1 0,0 0,0 0,0 0,1 0,-1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1035 683,'0'1,"0"-1,0 0,0 0,0 0,5-1,-4 2,1 0,-1-1,0 1,0-1,0 1,-1-1,0 1,0-1,0 1,0 0,0 0,-1 0,0 0,0 0,0 0,0 1,1-1,-1 0,1 0,-1 0,1-1,0 1,1-1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1074 688,'1'0,"-1"0,0 0,0 0,0 0,0 0,3-3,-3 3,0-1,-1 0,1 1,-1-1,0 1,1 0,-1 0,0 0,1 1,-1 0,1 0,-1 0,1 0,0 1,0-1,0 0,1 0,0 1,-1-1,1 0,-1 0,1 0,-1 0,0 0,0-1,-1 1,0 0,0-1,0 0,0 1,-1-1,1 0,0 0,0-1,0 0,1 0,0 0,0 0,0 0,1 0,0 0,0 0,0-1,0 1,1 0,1 0,-2 0,1 1,-1 0,0-1,-1 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1039 708,'1'0,"-1"0,0 0,4 0,-1 0,-2 1,0-1,1 0,-1 0,-1 0,1 0,-1 0,0 0,0 0,0 0,-1 0,0 0,0 0,0 0,0 0,0 0,0 0,-1 0,1-1,0 1,0 0,0 0,0 0,0 0,0 0,0 0,1 0,0 1,0-1,0 0,1 1,0-1,1 1,-1-1,0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853 738,'0'1,"0"-1,0 0,0 0,0 3,0-1,0-1,0 0,1 1,-1-1,0 0,0 0,0-1,1 1,-1-1,0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880 732,'0'1,"0"-1,0 0,0 0,5 0,-3 0,-1 1,0 0,1-1,-2 1,1-1,-1 0,0 1,-1-1,0 1,0-1,0 0,0 1,-1-1,1 0,1 0,-1 0,1 1,0-1,0 0,1 0,0 0,1 0,-1 0,1 0,-1 0,0 0,0 0,0 0,0 0,0 0,-1 0,1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931 724,'2'0,"-4"0,2 0,0 0,4 1,-2-1,-1 1,1 1,-1 0,-1-1,0-1,-1 1,0 0,0-1,0 1,0-1,0 0,1 0,0 0,0 0,0 0,0 0,0 1,0-1,1 0,0 0,0 1,-1 0,1-1,0 1,-1 0,0 0,0-1,0 1,0 0,0-1,0 1,0-1,-1 1,0-1,1 0,-1 1,0-1,1 0,0 0,0 0,0 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966 731,'0'1,"0"-1,0 0,0 0,0 0,-2 4,2-3,0 0,0 0,1-1,0 1,0 0,0 0,1-1,-1 1,0-1,0 1,1-1,-2 0,1 0,0 0,-1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21-08-23T07:27:13"/>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975 736,'-1'-1,"1"1,0 0,-2 4,2-3,0 0,0 0,0 0,0 0,0-1,0 0,0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C221D-2B13-45F1-B6D0-45FDFD3278E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C5FD-46D9-4529-A425-87DE75513F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A87A34-81AB-432B-8DAE-1953F412C126}" type="datetimeFigureOut">
              <a:rPr lang="en-US" smtClean="0"/>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A87A34-81AB-432B-8DAE-1953F412C126}" type="datetimeFigureOut">
              <a:rPr lang="en-US" smtClean="0"/>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A87A34-81AB-432B-8DAE-1953F412C126}" type="datetimeFigureOut">
              <a:rPr lang="en-US" smtClean="0"/>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8A87A34-81AB-432B-8DAE-1953F412C126}" type="datetimeFigureOut">
              <a:rPr lang="en-US" smtClean="0"/>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fld>
            <a:endParaRPr lang="en-US" dirty="0"/>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99" Type="http://schemas.openxmlformats.org/officeDocument/2006/relationships/customXml" Target="../ink/ink53.xml"/><Relationship Id="rId98" Type="http://schemas.openxmlformats.org/officeDocument/2006/relationships/image" Target="../media/image62.png"/><Relationship Id="rId97" Type="http://schemas.openxmlformats.org/officeDocument/2006/relationships/customXml" Target="../ink/ink52.xml"/><Relationship Id="rId96" Type="http://schemas.openxmlformats.org/officeDocument/2006/relationships/image" Target="../media/image61.png"/><Relationship Id="rId95" Type="http://schemas.openxmlformats.org/officeDocument/2006/relationships/customXml" Target="../ink/ink51.xml"/><Relationship Id="rId94" Type="http://schemas.openxmlformats.org/officeDocument/2006/relationships/image" Target="../media/image60.png"/><Relationship Id="rId93" Type="http://schemas.openxmlformats.org/officeDocument/2006/relationships/customXml" Target="../ink/ink50.xml"/><Relationship Id="rId92" Type="http://schemas.openxmlformats.org/officeDocument/2006/relationships/image" Target="../media/image59.png"/><Relationship Id="rId91" Type="http://schemas.openxmlformats.org/officeDocument/2006/relationships/customXml" Target="../ink/ink49.xml"/><Relationship Id="rId90" Type="http://schemas.openxmlformats.org/officeDocument/2006/relationships/image" Target="../media/image58.png"/><Relationship Id="rId9" Type="http://schemas.openxmlformats.org/officeDocument/2006/relationships/customXml" Target="../ink/ink8.xml"/><Relationship Id="rId89" Type="http://schemas.openxmlformats.org/officeDocument/2006/relationships/customXml" Target="../ink/ink48.xml"/><Relationship Id="rId88" Type="http://schemas.openxmlformats.org/officeDocument/2006/relationships/image" Target="../media/image57.png"/><Relationship Id="rId87" Type="http://schemas.openxmlformats.org/officeDocument/2006/relationships/customXml" Target="../ink/ink47.xml"/><Relationship Id="rId86" Type="http://schemas.openxmlformats.org/officeDocument/2006/relationships/image" Target="../media/image56.png"/><Relationship Id="rId85" Type="http://schemas.openxmlformats.org/officeDocument/2006/relationships/customXml" Target="../ink/ink46.xml"/><Relationship Id="rId84" Type="http://schemas.openxmlformats.org/officeDocument/2006/relationships/image" Target="../media/image55.png"/><Relationship Id="rId83" Type="http://schemas.openxmlformats.org/officeDocument/2006/relationships/customXml" Target="../ink/ink45.xml"/><Relationship Id="rId82" Type="http://schemas.openxmlformats.org/officeDocument/2006/relationships/image" Target="../media/image54.png"/><Relationship Id="rId81" Type="http://schemas.openxmlformats.org/officeDocument/2006/relationships/customXml" Target="../ink/ink44.xml"/><Relationship Id="rId80" Type="http://schemas.openxmlformats.org/officeDocument/2006/relationships/image" Target="../media/image53.png"/><Relationship Id="rId8" Type="http://schemas.openxmlformats.org/officeDocument/2006/relationships/image" Target="../media/image17.png"/><Relationship Id="rId79" Type="http://schemas.openxmlformats.org/officeDocument/2006/relationships/customXml" Target="../ink/ink43.xml"/><Relationship Id="rId78" Type="http://schemas.openxmlformats.org/officeDocument/2006/relationships/image" Target="../media/image52.png"/><Relationship Id="rId77" Type="http://schemas.openxmlformats.org/officeDocument/2006/relationships/customXml" Target="../ink/ink42.xml"/><Relationship Id="rId76" Type="http://schemas.openxmlformats.org/officeDocument/2006/relationships/image" Target="../media/image51.png"/><Relationship Id="rId75" Type="http://schemas.openxmlformats.org/officeDocument/2006/relationships/customXml" Target="../ink/ink41.xml"/><Relationship Id="rId74" Type="http://schemas.openxmlformats.org/officeDocument/2006/relationships/image" Target="../media/image50.png"/><Relationship Id="rId73" Type="http://schemas.openxmlformats.org/officeDocument/2006/relationships/customXml" Target="../ink/ink40.xml"/><Relationship Id="rId72" Type="http://schemas.openxmlformats.org/officeDocument/2006/relationships/image" Target="../media/image49.png"/><Relationship Id="rId71" Type="http://schemas.openxmlformats.org/officeDocument/2006/relationships/customXml" Target="../ink/ink39.xml"/><Relationship Id="rId70" Type="http://schemas.openxmlformats.org/officeDocument/2006/relationships/image" Target="../media/image48.png"/><Relationship Id="rId7" Type="http://schemas.openxmlformats.org/officeDocument/2006/relationships/customXml" Target="../ink/ink7.xml"/><Relationship Id="rId69" Type="http://schemas.openxmlformats.org/officeDocument/2006/relationships/customXml" Target="../ink/ink38.xml"/><Relationship Id="rId68" Type="http://schemas.openxmlformats.org/officeDocument/2006/relationships/image" Target="../media/image47.png"/><Relationship Id="rId67" Type="http://schemas.openxmlformats.org/officeDocument/2006/relationships/customXml" Target="../ink/ink37.xml"/><Relationship Id="rId66" Type="http://schemas.openxmlformats.org/officeDocument/2006/relationships/image" Target="../media/image46.png"/><Relationship Id="rId65" Type="http://schemas.openxmlformats.org/officeDocument/2006/relationships/customXml" Target="../ink/ink36.xml"/><Relationship Id="rId64" Type="http://schemas.openxmlformats.org/officeDocument/2006/relationships/image" Target="../media/image45.png"/><Relationship Id="rId63" Type="http://schemas.openxmlformats.org/officeDocument/2006/relationships/customXml" Target="../ink/ink35.xml"/><Relationship Id="rId62" Type="http://schemas.openxmlformats.org/officeDocument/2006/relationships/image" Target="../media/image44.png"/><Relationship Id="rId61" Type="http://schemas.openxmlformats.org/officeDocument/2006/relationships/customXml" Target="../ink/ink34.xml"/><Relationship Id="rId60" Type="http://schemas.openxmlformats.org/officeDocument/2006/relationships/image" Target="../media/image43.png"/><Relationship Id="rId6" Type="http://schemas.openxmlformats.org/officeDocument/2006/relationships/image" Target="../media/image16.png"/><Relationship Id="rId59" Type="http://schemas.openxmlformats.org/officeDocument/2006/relationships/customXml" Target="../ink/ink33.xml"/><Relationship Id="rId58" Type="http://schemas.openxmlformats.org/officeDocument/2006/relationships/image" Target="../media/image42.png"/><Relationship Id="rId57" Type="http://schemas.openxmlformats.org/officeDocument/2006/relationships/customXml" Target="../ink/ink32.xml"/><Relationship Id="rId56" Type="http://schemas.openxmlformats.org/officeDocument/2006/relationships/image" Target="../media/image41.png"/><Relationship Id="rId55" Type="http://schemas.openxmlformats.org/officeDocument/2006/relationships/customXml" Target="../ink/ink31.xml"/><Relationship Id="rId54" Type="http://schemas.openxmlformats.org/officeDocument/2006/relationships/image" Target="../media/image40.png"/><Relationship Id="rId53" Type="http://schemas.openxmlformats.org/officeDocument/2006/relationships/customXml" Target="../ink/ink30.xml"/><Relationship Id="rId52" Type="http://schemas.openxmlformats.org/officeDocument/2006/relationships/image" Target="../media/image39.png"/><Relationship Id="rId51" Type="http://schemas.openxmlformats.org/officeDocument/2006/relationships/customXml" Target="../ink/ink29.xml"/><Relationship Id="rId50" Type="http://schemas.openxmlformats.org/officeDocument/2006/relationships/image" Target="../media/image38.png"/><Relationship Id="rId5" Type="http://schemas.openxmlformats.org/officeDocument/2006/relationships/customXml" Target="../ink/ink6.xml"/><Relationship Id="rId49" Type="http://schemas.openxmlformats.org/officeDocument/2006/relationships/customXml" Target="../ink/ink28.xml"/><Relationship Id="rId48" Type="http://schemas.openxmlformats.org/officeDocument/2006/relationships/image" Target="../media/image37.png"/><Relationship Id="rId47" Type="http://schemas.openxmlformats.org/officeDocument/2006/relationships/customXml" Target="../ink/ink27.xml"/><Relationship Id="rId46" Type="http://schemas.openxmlformats.org/officeDocument/2006/relationships/image" Target="../media/image36.png"/><Relationship Id="rId45" Type="http://schemas.openxmlformats.org/officeDocument/2006/relationships/customXml" Target="../ink/ink26.xml"/><Relationship Id="rId44" Type="http://schemas.openxmlformats.org/officeDocument/2006/relationships/image" Target="../media/image35.png"/><Relationship Id="rId43" Type="http://schemas.openxmlformats.org/officeDocument/2006/relationships/customXml" Target="../ink/ink25.xml"/><Relationship Id="rId42" Type="http://schemas.openxmlformats.org/officeDocument/2006/relationships/image" Target="../media/image34.png"/><Relationship Id="rId41" Type="http://schemas.openxmlformats.org/officeDocument/2006/relationships/customXml" Target="../ink/ink24.xml"/><Relationship Id="rId40" Type="http://schemas.openxmlformats.org/officeDocument/2006/relationships/image" Target="../media/image33.png"/><Relationship Id="rId4" Type="http://schemas.openxmlformats.org/officeDocument/2006/relationships/image" Target="../media/image15.png"/><Relationship Id="rId39" Type="http://schemas.openxmlformats.org/officeDocument/2006/relationships/customXml" Target="../ink/ink23.xml"/><Relationship Id="rId38" Type="http://schemas.openxmlformats.org/officeDocument/2006/relationships/image" Target="../media/image32.png"/><Relationship Id="rId37" Type="http://schemas.openxmlformats.org/officeDocument/2006/relationships/customXml" Target="../ink/ink22.xml"/><Relationship Id="rId36" Type="http://schemas.openxmlformats.org/officeDocument/2006/relationships/image" Target="../media/image31.png"/><Relationship Id="rId35" Type="http://schemas.openxmlformats.org/officeDocument/2006/relationships/customXml" Target="../ink/ink21.xml"/><Relationship Id="rId34" Type="http://schemas.openxmlformats.org/officeDocument/2006/relationships/image" Target="../media/image30.png"/><Relationship Id="rId33" Type="http://schemas.openxmlformats.org/officeDocument/2006/relationships/customXml" Target="../ink/ink20.xml"/><Relationship Id="rId32" Type="http://schemas.openxmlformats.org/officeDocument/2006/relationships/image" Target="../media/image29.png"/><Relationship Id="rId31" Type="http://schemas.openxmlformats.org/officeDocument/2006/relationships/customXml" Target="../ink/ink19.xml"/><Relationship Id="rId30" Type="http://schemas.openxmlformats.org/officeDocument/2006/relationships/image" Target="../media/image28.png"/><Relationship Id="rId3" Type="http://schemas.openxmlformats.org/officeDocument/2006/relationships/customXml" Target="../ink/ink5.xml"/><Relationship Id="rId29" Type="http://schemas.openxmlformats.org/officeDocument/2006/relationships/customXml" Target="../ink/ink18.xml"/><Relationship Id="rId28" Type="http://schemas.openxmlformats.org/officeDocument/2006/relationships/image" Target="../media/image27.png"/><Relationship Id="rId27" Type="http://schemas.openxmlformats.org/officeDocument/2006/relationships/customXml" Target="../ink/ink17.xml"/><Relationship Id="rId265" Type="http://schemas.openxmlformats.org/officeDocument/2006/relationships/slideLayout" Target="../slideLayouts/slideLayout1.xml"/><Relationship Id="rId264" Type="http://schemas.openxmlformats.org/officeDocument/2006/relationships/image" Target="../media/image145.png"/><Relationship Id="rId263" Type="http://schemas.openxmlformats.org/officeDocument/2006/relationships/customXml" Target="../ink/ink135.xml"/><Relationship Id="rId262" Type="http://schemas.openxmlformats.org/officeDocument/2006/relationships/image" Target="../media/image144.png"/><Relationship Id="rId261" Type="http://schemas.openxmlformats.org/officeDocument/2006/relationships/customXml" Target="../ink/ink134.xml"/><Relationship Id="rId260" Type="http://schemas.openxmlformats.org/officeDocument/2006/relationships/image" Target="../media/image143.png"/><Relationship Id="rId26" Type="http://schemas.openxmlformats.org/officeDocument/2006/relationships/image" Target="../media/image26.png"/><Relationship Id="rId259" Type="http://schemas.openxmlformats.org/officeDocument/2006/relationships/customXml" Target="../ink/ink133.xml"/><Relationship Id="rId258" Type="http://schemas.openxmlformats.org/officeDocument/2006/relationships/image" Target="../media/image142.png"/><Relationship Id="rId257" Type="http://schemas.openxmlformats.org/officeDocument/2006/relationships/customXml" Target="../ink/ink132.xml"/><Relationship Id="rId256" Type="http://schemas.openxmlformats.org/officeDocument/2006/relationships/image" Target="../media/image141.png"/><Relationship Id="rId255" Type="http://schemas.openxmlformats.org/officeDocument/2006/relationships/customXml" Target="../ink/ink131.xml"/><Relationship Id="rId254" Type="http://schemas.openxmlformats.org/officeDocument/2006/relationships/image" Target="../media/image140.png"/><Relationship Id="rId253" Type="http://schemas.openxmlformats.org/officeDocument/2006/relationships/customXml" Target="../ink/ink130.xml"/><Relationship Id="rId252" Type="http://schemas.openxmlformats.org/officeDocument/2006/relationships/image" Target="../media/image139.png"/><Relationship Id="rId251" Type="http://schemas.openxmlformats.org/officeDocument/2006/relationships/customXml" Target="../ink/ink129.xml"/><Relationship Id="rId250" Type="http://schemas.openxmlformats.org/officeDocument/2006/relationships/image" Target="../media/image138.png"/><Relationship Id="rId25" Type="http://schemas.openxmlformats.org/officeDocument/2006/relationships/customXml" Target="../ink/ink16.xml"/><Relationship Id="rId249" Type="http://schemas.openxmlformats.org/officeDocument/2006/relationships/customXml" Target="../ink/ink128.xml"/><Relationship Id="rId248" Type="http://schemas.openxmlformats.org/officeDocument/2006/relationships/image" Target="../media/image137.png"/><Relationship Id="rId247" Type="http://schemas.openxmlformats.org/officeDocument/2006/relationships/customXml" Target="../ink/ink127.xml"/><Relationship Id="rId246" Type="http://schemas.openxmlformats.org/officeDocument/2006/relationships/image" Target="../media/image136.png"/><Relationship Id="rId245" Type="http://schemas.openxmlformats.org/officeDocument/2006/relationships/customXml" Target="../ink/ink126.xml"/><Relationship Id="rId244" Type="http://schemas.openxmlformats.org/officeDocument/2006/relationships/image" Target="../media/image135.png"/><Relationship Id="rId243" Type="http://schemas.openxmlformats.org/officeDocument/2006/relationships/customXml" Target="../ink/ink125.xml"/><Relationship Id="rId242" Type="http://schemas.openxmlformats.org/officeDocument/2006/relationships/image" Target="../media/image134.png"/><Relationship Id="rId241" Type="http://schemas.openxmlformats.org/officeDocument/2006/relationships/customXml" Target="../ink/ink124.xml"/><Relationship Id="rId240" Type="http://schemas.openxmlformats.org/officeDocument/2006/relationships/image" Target="../media/image133.png"/><Relationship Id="rId24" Type="http://schemas.openxmlformats.org/officeDocument/2006/relationships/image" Target="../media/image25.png"/><Relationship Id="rId239" Type="http://schemas.openxmlformats.org/officeDocument/2006/relationships/customXml" Target="../ink/ink123.xml"/><Relationship Id="rId238" Type="http://schemas.openxmlformats.org/officeDocument/2006/relationships/image" Target="../media/image132.png"/><Relationship Id="rId237" Type="http://schemas.openxmlformats.org/officeDocument/2006/relationships/customXml" Target="../ink/ink122.xml"/><Relationship Id="rId236" Type="http://schemas.openxmlformats.org/officeDocument/2006/relationships/image" Target="../media/image131.png"/><Relationship Id="rId235" Type="http://schemas.openxmlformats.org/officeDocument/2006/relationships/customXml" Target="../ink/ink121.xml"/><Relationship Id="rId234" Type="http://schemas.openxmlformats.org/officeDocument/2006/relationships/image" Target="../media/image130.png"/><Relationship Id="rId233" Type="http://schemas.openxmlformats.org/officeDocument/2006/relationships/customXml" Target="../ink/ink120.xml"/><Relationship Id="rId232" Type="http://schemas.openxmlformats.org/officeDocument/2006/relationships/image" Target="../media/image129.png"/><Relationship Id="rId231" Type="http://schemas.openxmlformats.org/officeDocument/2006/relationships/customXml" Target="../ink/ink119.xml"/><Relationship Id="rId230" Type="http://schemas.openxmlformats.org/officeDocument/2006/relationships/image" Target="../media/image128.png"/><Relationship Id="rId23" Type="http://schemas.openxmlformats.org/officeDocument/2006/relationships/customXml" Target="../ink/ink15.xml"/><Relationship Id="rId229" Type="http://schemas.openxmlformats.org/officeDocument/2006/relationships/customXml" Target="../ink/ink118.xml"/><Relationship Id="rId228" Type="http://schemas.openxmlformats.org/officeDocument/2006/relationships/image" Target="../media/image127.png"/><Relationship Id="rId227" Type="http://schemas.openxmlformats.org/officeDocument/2006/relationships/customXml" Target="../ink/ink117.xml"/><Relationship Id="rId226" Type="http://schemas.openxmlformats.org/officeDocument/2006/relationships/image" Target="../media/image126.png"/><Relationship Id="rId225" Type="http://schemas.openxmlformats.org/officeDocument/2006/relationships/customXml" Target="../ink/ink116.xml"/><Relationship Id="rId224" Type="http://schemas.openxmlformats.org/officeDocument/2006/relationships/image" Target="../media/image125.png"/><Relationship Id="rId223" Type="http://schemas.openxmlformats.org/officeDocument/2006/relationships/customXml" Target="../ink/ink115.xml"/><Relationship Id="rId222" Type="http://schemas.openxmlformats.org/officeDocument/2006/relationships/image" Target="../media/image124.png"/><Relationship Id="rId221" Type="http://schemas.openxmlformats.org/officeDocument/2006/relationships/customXml" Target="../ink/ink114.xml"/><Relationship Id="rId220" Type="http://schemas.openxmlformats.org/officeDocument/2006/relationships/image" Target="../media/image123.png"/><Relationship Id="rId22" Type="http://schemas.openxmlformats.org/officeDocument/2006/relationships/image" Target="../media/image24.png"/><Relationship Id="rId219" Type="http://schemas.openxmlformats.org/officeDocument/2006/relationships/customXml" Target="../ink/ink113.xml"/><Relationship Id="rId218" Type="http://schemas.openxmlformats.org/officeDocument/2006/relationships/image" Target="../media/image122.png"/><Relationship Id="rId217" Type="http://schemas.openxmlformats.org/officeDocument/2006/relationships/customXml" Target="../ink/ink112.xml"/><Relationship Id="rId216" Type="http://schemas.openxmlformats.org/officeDocument/2006/relationships/image" Target="../media/image121.png"/><Relationship Id="rId215" Type="http://schemas.openxmlformats.org/officeDocument/2006/relationships/customXml" Target="../ink/ink111.xml"/><Relationship Id="rId214" Type="http://schemas.openxmlformats.org/officeDocument/2006/relationships/image" Target="../media/image120.png"/><Relationship Id="rId213" Type="http://schemas.openxmlformats.org/officeDocument/2006/relationships/customXml" Target="../ink/ink110.xml"/><Relationship Id="rId212" Type="http://schemas.openxmlformats.org/officeDocument/2006/relationships/image" Target="../media/image119.png"/><Relationship Id="rId211" Type="http://schemas.openxmlformats.org/officeDocument/2006/relationships/customXml" Target="../ink/ink109.xml"/><Relationship Id="rId210" Type="http://schemas.openxmlformats.org/officeDocument/2006/relationships/image" Target="../media/image118.png"/><Relationship Id="rId21" Type="http://schemas.openxmlformats.org/officeDocument/2006/relationships/customXml" Target="../ink/ink14.xml"/><Relationship Id="rId209" Type="http://schemas.openxmlformats.org/officeDocument/2006/relationships/customXml" Target="../ink/ink108.xml"/><Relationship Id="rId208" Type="http://schemas.openxmlformats.org/officeDocument/2006/relationships/image" Target="../media/image117.png"/><Relationship Id="rId207" Type="http://schemas.openxmlformats.org/officeDocument/2006/relationships/customXml" Target="../ink/ink107.xml"/><Relationship Id="rId206" Type="http://schemas.openxmlformats.org/officeDocument/2006/relationships/image" Target="../media/image116.png"/><Relationship Id="rId205" Type="http://schemas.openxmlformats.org/officeDocument/2006/relationships/customXml" Target="../ink/ink106.xml"/><Relationship Id="rId204" Type="http://schemas.openxmlformats.org/officeDocument/2006/relationships/image" Target="../media/image115.png"/><Relationship Id="rId203" Type="http://schemas.openxmlformats.org/officeDocument/2006/relationships/customXml" Target="../ink/ink105.xml"/><Relationship Id="rId202" Type="http://schemas.openxmlformats.org/officeDocument/2006/relationships/image" Target="../media/image114.png"/><Relationship Id="rId201" Type="http://schemas.openxmlformats.org/officeDocument/2006/relationships/customXml" Target="../ink/ink104.xml"/><Relationship Id="rId200" Type="http://schemas.openxmlformats.org/officeDocument/2006/relationships/image" Target="../media/image113.png"/><Relationship Id="rId20" Type="http://schemas.openxmlformats.org/officeDocument/2006/relationships/image" Target="../media/image23.png"/><Relationship Id="rId2" Type="http://schemas.openxmlformats.org/officeDocument/2006/relationships/image" Target="../media/image14.png"/><Relationship Id="rId199" Type="http://schemas.openxmlformats.org/officeDocument/2006/relationships/customXml" Target="../ink/ink103.xml"/><Relationship Id="rId198" Type="http://schemas.openxmlformats.org/officeDocument/2006/relationships/image" Target="../media/image112.png"/><Relationship Id="rId197" Type="http://schemas.openxmlformats.org/officeDocument/2006/relationships/customXml" Target="../ink/ink102.xml"/><Relationship Id="rId196" Type="http://schemas.openxmlformats.org/officeDocument/2006/relationships/image" Target="../media/image111.png"/><Relationship Id="rId195" Type="http://schemas.openxmlformats.org/officeDocument/2006/relationships/customXml" Target="../ink/ink101.xml"/><Relationship Id="rId194" Type="http://schemas.openxmlformats.org/officeDocument/2006/relationships/image" Target="../media/image110.png"/><Relationship Id="rId193" Type="http://schemas.openxmlformats.org/officeDocument/2006/relationships/customXml" Target="../ink/ink100.xml"/><Relationship Id="rId192" Type="http://schemas.openxmlformats.org/officeDocument/2006/relationships/image" Target="../media/image109.png"/><Relationship Id="rId191" Type="http://schemas.openxmlformats.org/officeDocument/2006/relationships/customXml" Target="../ink/ink99.xml"/><Relationship Id="rId190" Type="http://schemas.openxmlformats.org/officeDocument/2006/relationships/image" Target="../media/image108.png"/><Relationship Id="rId19" Type="http://schemas.openxmlformats.org/officeDocument/2006/relationships/customXml" Target="../ink/ink13.xml"/><Relationship Id="rId189" Type="http://schemas.openxmlformats.org/officeDocument/2006/relationships/customXml" Target="../ink/ink98.xml"/><Relationship Id="rId188" Type="http://schemas.openxmlformats.org/officeDocument/2006/relationships/image" Target="../media/image107.png"/><Relationship Id="rId187" Type="http://schemas.openxmlformats.org/officeDocument/2006/relationships/customXml" Target="../ink/ink97.xml"/><Relationship Id="rId186" Type="http://schemas.openxmlformats.org/officeDocument/2006/relationships/image" Target="../media/image106.png"/><Relationship Id="rId185" Type="http://schemas.openxmlformats.org/officeDocument/2006/relationships/customXml" Target="../ink/ink96.xml"/><Relationship Id="rId184" Type="http://schemas.openxmlformats.org/officeDocument/2006/relationships/image" Target="../media/image105.png"/><Relationship Id="rId183" Type="http://schemas.openxmlformats.org/officeDocument/2006/relationships/customXml" Target="../ink/ink95.xml"/><Relationship Id="rId182" Type="http://schemas.openxmlformats.org/officeDocument/2006/relationships/image" Target="../media/image104.png"/><Relationship Id="rId181" Type="http://schemas.openxmlformats.org/officeDocument/2006/relationships/customXml" Target="../ink/ink94.xml"/><Relationship Id="rId180" Type="http://schemas.openxmlformats.org/officeDocument/2006/relationships/image" Target="../media/image103.png"/><Relationship Id="rId18" Type="http://schemas.openxmlformats.org/officeDocument/2006/relationships/image" Target="../media/image22.png"/><Relationship Id="rId179" Type="http://schemas.openxmlformats.org/officeDocument/2006/relationships/customXml" Target="../ink/ink93.xml"/><Relationship Id="rId178" Type="http://schemas.openxmlformats.org/officeDocument/2006/relationships/image" Target="../media/image102.png"/><Relationship Id="rId177" Type="http://schemas.openxmlformats.org/officeDocument/2006/relationships/customXml" Target="../ink/ink92.xml"/><Relationship Id="rId176" Type="http://schemas.openxmlformats.org/officeDocument/2006/relationships/image" Target="../media/image101.png"/><Relationship Id="rId175" Type="http://schemas.openxmlformats.org/officeDocument/2006/relationships/customXml" Target="../ink/ink91.xml"/><Relationship Id="rId174" Type="http://schemas.openxmlformats.org/officeDocument/2006/relationships/image" Target="../media/image100.png"/><Relationship Id="rId173" Type="http://schemas.openxmlformats.org/officeDocument/2006/relationships/customXml" Target="../ink/ink90.xml"/><Relationship Id="rId172" Type="http://schemas.openxmlformats.org/officeDocument/2006/relationships/image" Target="../media/image99.png"/><Relationship Id="rId171" Type="http://schemas.openxmlformats.org/officeDocument/2006/relationships/customXml" Target="../ink/ink89.xml"/><Relationship Id="rId170" Type="http://schemas.openxmlformats.org/officeDocument/2006/relationships/image" Target="../media/image98.png"/><Relationship Id="rId17" Type="http://schemas.openxmlformats.org/officeDocument/2006/relationships/customXml" Target="../ink/ink12.xml"/><Relationship Id="rId169" Type="http://schemas.openxmlformats.org/officeDocument/2006/relationships/customXml" Target="../ink/ink88.xml"/><Relationship Id="rId168" Type="http://schemas.openxmlformats.org/officeDocument/2006/relationships/image" Target="../media/image97.png"/><Relationship Id="rId167" Type="http://schemas.openxmlformats.org/officeDocument/2006/relationships/customXml" Target="../ink/ink87.xml"/><Relationship Id="rId166" Type="http://schemas.openxmlformats.org/officeDocument/2006/relationships/image" Target="../media/image96.png"/><Relationship Id="rId165" Type="http://schemas.openxmlformats.org/officeDocument/2006/relationships/customXml" Target="../ink/ink86.xml"/><Relationship Id="rId164" Type="http://schemas.openxmlformats.org/officeDocument/2006/relationships/image" Target="../media/image95.png"/><Relationship Id="rId163" Type="http://schemas.openxmlformats.org/officeDocument/2006/relationships/customXml" Target="../ink/ink85.xml"/><Relationship Id="rId162" Type="http://schemas.openxmlformats.org/officeDocument/2006/relationships/image" Target="../media/image94.png"/><Relationship Id="rId161" Type="http://schemas.openxmlformats.org/officeDocument/2006/relationships/customXml" Target="../ink/ink84.xml"/><Relationship Id="rId160" Type="http://schemas.openxmlformats.org/officeDocument/2006/relationships/image" Target="../media/image93.png"/><Relationship Id="rId16" Type="http://schemas.openxmlformats.org/officeDocument/2006/relationships/image" Target="../media/image21.png"/><Relationship Id="rId159" Type="http://schemas.openxmlformats.org/officeDocument/2006/relationships/customXml" Target="../ink/ink83.xml"/><Relationship Id="rId158" Type="http://schemas.openxmlformats.org/officeDocument/2006/relationships/image" Target="../media/image92.png"/><Relationship Id="rId157" Type="http://schemas.openxmlformats.org/officeDocument/2006/relationships/customXml" Target="../ink/ink82.xml"/><Relationship Id="rId156" Type="http://schemas.openxmlformats.org/officeDocument/2006/relationships/image" Target="../media/image91.png"/><Relationship Id="rId155" Type="http://schemas.openxmlformats.org/officeDocument/2006/relationships/customXml" Target="../ink/ink81.xml"/><Relationship Id="rId154" Type="http://schemas.openxmlformats.org/officeDocument/2006/relationships/image" Target="../media/image90.png"/><Relationship Id="rId153" Type="http://schemas.openxmlformats.org/officeDocument/2006/relationships/customXml" Target="../ink/ink80.xml"/><Relationship Id="rId152" Type="http://schemas.openxmlformats.org/officeDocument/2006/relationships/image" Target="../media/image89.png"/><Relationship Id="rId151" Type="http://schemas.openxmlformats.org/officeDocument/2006/relationships/customXml" Target="../ink/ink79.xml"/><Relationship Id="rId150" Type="http://schemas.openxmlformats.org/officeDocument/2006/relationships/image" Target="../media/image88.png"/><Relationship Id="rId15" Type="http://schemas.openxmlformats.org/officeDocument/2006/relationships/customXml" Target="../ink/ink11.xml"/><Relationship Id="rId149" Type="http://schemas.openxmlformats.org/officeDocument/2006/relationships/customXml" Target="../ink/ink78.xml"/><Relationship Id="rId148" Type="http://schemas.openxmlformats.org/officeDocument/2006/relationships/image" Target="../media/image87.png"/><Relationship Id="rId147" Type="http://schemas.openxmlformats.org/officeDocument/2006/relationships/customXml" Target="../ink/ink77.xml"/><Relationship Id="rId146" Type="http://schemas.openxmlformats.org/officeDocument/2006/relationships/image" Target="../media/image86.png"/><Relationship Id="rId145" Type="http://schemas.openxmlformats.org/officeDocument/2006/relationships/customXml" Target="../ink/ink76.xml"/><Relationship Id="rId144" Type="http://schemas.openxmlformats.org/officeDocument/2006/relationships/image" Target="../media/image85.png"/><Relationship Id="rId143" Type="http://schemas.openxmlformats.org/officeDocument/2006/relationships/customXml" Target="../ink/ink75.xml"/><Relationship Id="rId142" Type="http://schemas.openxmlformats.org/officeDocument/2006/relationships/image" Target="../media/image84.png"/><Relationship Id="rId141" Type="http://schemas.openxmlformats.org/officeDocument/2006/relationships/customXml" Target="../ink/ink74.xml"/><Relationship Id="rId140" Type="http://schemas.openxmlformats.org/officeDocument/2006/relationships/image" Target="../media/image83.png"/><Relationship Id="rId14" Type="http://schemas.openxmlformats.org/officeDocument/2006/relationships/image" Target="../media/image20.png"/><Relationship Id="rId139" Type="http://schemas.openxmlformats.org/officeDocument/2006/relationships/customXml" Target="../ink/ink73.xml"/><Relationship Id="rId138" Type="http://schemas.openxmlformats.org/officeDocument/2006/relationships/image" Target="../media/image82.png"/><Relationship Id="rId137" Type="http://schemas.openxmlformats.org/officeDocument/2006/relationships/customXml" Target="../ink/ink72.xml"/><Relationship Id="rId136" Type="http://schemas.openxmlformats.org/officeDocument/2006/relationships/image" Target="../media/image81.png"/><Relationship Id="rId135" Type="http://schemas.openxmlformats.org/officeDocument/2006/relationships/customXml" Target="../ink/ink71.xml"/><Relationship Id="rId134" Type="http://schemas.openxmlformats.org/officeDocument/2006/relationships/image" Target="../media/image80.png"/><Relationship Id="rId133" Type="http://schemas.openxmlformats.org/officeDocument/2006/relationships/customXml" Target="../ink/ink70.xml"/><Relationship Id="rId132" Type="http://schemas.openxmlformats.org/officeDocument/2006/relationships/image" Target="../media/image79.png"/><Relationship Id="rId131" Type="http://schemas.openxmlformats.org/officeDocument/2006/relationships/customXml" Target="../ink/ink69.xml"/><Relationship Id="rId130" Type="http://schemas.openxmlformats.org/officeDocument/2006/relationships/image" Target="../media/image78.png"/><Relationship Id="rId13" Type="http://schemas.openxmlformats.org/officeDocument/2006/relationships/customXml" Target="../ink/ink10.xml"/><Relationship Id="rId129" Type="http://schemas.openxmlformats.org/officeDocument/2006/relationships/customXml" Target="../ink/ink68.xml"/><Relationship Id="rId128" Type="http://schemas.openxmlformats.org/officeDocument/2006/relationships/image" Target="../media/image77.png"/><Relationship Id="rId127" Type="http://schemas.openxmlformats.org/officeDocument/2006/relationships/customXml" Target="../ink/ink67.xml"/><Relationship Id="rId126" Type="http://schemas.openxmlformats.org/officeDocument/2006/relationships/image" Target="../media/image76.png"/><Relationship Id="rId125" Type="http://schemas.openxmlformats.org/officeDocument/2006/relationships/customXml" Target="../ink/ink66.xml"/><Relationship Id="rId124" Type="http://schemas.openxmlformats.org/officeDocument/2006/relationships/image" Target="../media/image75.png"/><Relationship Id="rId123" Type="http://schemas.openxmlformats.org/officeDocument/2006/relationships/customXml" Target="../ink/ink65.xml"/><Relationship Id="rId122" Type="http://schemas.openxmlformats.org/officeDocument/2006/relationships/image" Target="../media/image74.png"/><Relationship Id="rId121" Type="http://schemas.openxmlformats.org/officeDocument/2006/relationships/customXml" Target="../ink/ink64.xml"/><Relationship Id="rId120" Type="http://schemas.openxmlformats.org/officeDocument/2006/relationships/image" Target="../media/image73.png"/><Relationship Id="rId12" Type="http://schemas.openxmlformats.org/officeDocument/2006/relationships/image" Target="../media/image19.png"/><Relationship Id="rId119" Type="http://schemas.openxmlformats.org/officeDocument/2006/relationships/customXml" Target="../ink/ink63.xml"/><Relationship Id="rId118" Type="http://schemas.openxmlformats.org/officeDocument/2006/relationships/image" Target="../media/image72.png"/><Relationship Id="rId117" Type="http://schemas.openxmlformats.org/officeDocument/2006/relationships/customXml" Target="../ink/ink62.xml"/><Relationship Id="rId116" Type="http://schemas.openxmlformats.org/officeDocument/2006/relationships/image" Target="../media/image71.png"/><Relationship Id="rId115" Type="http://schemas.openxmlformats.org/officeDocument/2006/relationships/customXml" Target="../ink/ink61.xml"/><Relationship Id="rId114" Type="http://schemas.openxmlformats.org/officeDocument/2006/relationships/image" Target="../media/image70.png"/><Relationship Id="rId113" Type="http://schemas.openxmlformats.org/officeDocument/2006/relationships/customXml" Target="../ink/ink60.xml"/><Relationship Id="rId112" Type="http://schemas.openxmlformats.org/officeDocument/2006/relationships/image" Target="../media/image69.png"/><Relationship Id="rId111" Type="http://schemas.openxmlformats.org/officeDocument/2006/relationships/customXml" Target="../ink/ink59.xml"/><Relationship Id="rId110" Type="http://schemas.openxmlformats.org/officeDocument/2006/relationships/image" Target="../media/image68.png"/><Relationship Id="rId11" Type="http://schemas.openxmlformats.org/officeDocument/2006/relationships/customXml" Target="../ink/ink9.xml"/><Relationship Id="rId109" Type="http://schemas.openxmlformats.org/officeDocument/2006/relationships/customXml" Target="../ink/ink58.xml"/><Relationship Id="rId108" Type="http://schemas.openxmlformats.org/officeDocument/2006/relationships/image" Target="../media/image67.png"/><Relationship Id="rId107" Type="http://schemas.openxmlformats.org/officeDocument/2006/relationships/customXml" Target="../ink/ink57.xml"/><Relationship Id="rId106" Type="http://schemas.openxmlformats.org/officeDocument/2006/relationships/image" Target="../media/image66.png"/><Relationship Id="rId105" Type="http://schemas.openxmlformats.org/officeDocument/2006/relationships/customXml" Target="../ink/ink56.xml"/><Relationship Id="rId104" Type="http://schemas.openxmlformats.org/officeDocument/2006/relationships/image" Target="../media/image65.png"/><Relationship Id="rId103" Type="http://schemas.openxmlformats.org/officeDocument/2006/relationships/customXml" Target="../ink/ink55.xml"/><Relationship Id="rId102" Type="http://schemas.openxmlformats.org/officeDocument/2006/relationships/image" Target="../media/image64.png"/><Relationship Id="rId101" Type="http://schemas.openxmlformats.org/officeDocument/2006/relationships/customXml" Target="../ink/ink54.xml"/><Relationship Id="rId100" Type="http://schemas.openxmlformats.org/officeDocument/2006/relationships/image" Target="../media/image63.png"/><Relationship Id="rId10" Type="http://schemas.openxmlformats.org/officeDocument/2006/relationships/image" Target="../media/image18.png"/><Relationship Id="rId1" Type="http://schemas.openxmlformats.org/officeDocument/2006/relationships/customXml" Target="../ink/ink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9.png"/><Relationship Id="rId1" Type="http://schemas.openxmlformats.org/officeDocument/2006/relationships/image" Target="../media/image14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org/problemnew/show/P1464" TargetMode="External"/></Relationships>
</file>

<file path=ppt/slides/_rels/slide60.xml.rels><?xml version="1.0" encoding="UTF-8" standalone="yes"?>
<Relationships xmlns="http://schemas.openxmlformats.org/package/2006/relationships"><Relationship Id="rId9" Type="http://schemas.openxmlformats.org/officeDocument/2006/relationships/customXml" Target="../ink/ink140.xml"/><Relationship Id="rId8" Type="http://schemas.openxmlformats.org/officeDocument/2006/relationships/image" Target="../media/image159.png"/><Relationship Id="rId79" Type="http://schemas.openxmlformats.org/officeDocument/2006/relationships/slideLayout" Target="../slideLayouts/slideLayout7.xml"/><Relationship Id="rId78" Type="http://schemas.openxmlformats.org/officeDocument/2006/relationships/image" Target="../media/image194.png"/><Relationship Id="rId77" Type="http://schemas.openxmlformats.org/officeDocument/2006/relationships/customXml" Target="../ink/ink174.xml"/><Relationship Id="rId76" Type="http://schemas.openxmlformats.org/officeDocument/2006/relationships/image" Target="../media/image193.png"/><Relationship Id="rId75" Type="http://schemas.openxmlformats.org/officeDocument/2006/relationships/customXml" Target="../ink/ink173.xml"/><Relationship Id="rId74" Type="http://schemas.openxmlformats.org/officeDocument/2006/relationships/image" Target="../media/image192.png"/><Relationship Id="rId73" Type="http://schemas.openxmlformats.org/officeDocument/2006/relationships/customXml" Target="../ink/ink172.xml"/><Relationship Id="rId72" Type="http://schemas.openxmlformats.org/officeDocument/2006/relationships/image" Target="../media/image191.png"/><Relationship Id="rId71" Type="http://schemas.openxmlformats.org/officeDocument/2006/relationships/customXml" Target="../ink/ink171.xml"/><Relationship Id="rId70" Type="http://schemas.openxmlformats.org/officeDocument/2006/relationships/image" Target="../media/image190.png"/><Relationship Id="rId7" Type="http://schemas.openxmlformats.org/officeDocument/2006/relationships/customXml" Target="../ink/ink139.xml"/><Relationship Id="rId69" Type="http://schemas.openxmlformats.org/officeDocument/2006/relationships/customXml" Target="../ink/ink170.xml"/><Relationship Id="rId68" Type="http://schemas.openxmlformats.org/officeDocument/2006/relationships/image" Target="../media/image189.png"/><Relationship Id="rId67" Type="http://schemas.openxmlformats.org/officeDocument/2006/relationships/customXml" Target="../ink/ink169.xml"/><Relationship Id="rId66" Type="http://schemas.openxmlformats.org/officeDocument/2006/relationships/image" Target="../media/image188.png"/><Relationship Id="rId65" Type="http://schemas.openxmlformats.org/officeDocument/2006/relationships/customXml" Target="../ink/ink168.xml"/><Relationship Id="rId64" Type="http://schemas.openxmlformats.org/officeDocument/2006/relationships/image" Target="../media/image187.png"/><Relationship Id="rId63" Type="http://schemas.openxmlformats.org/officeDocument/2006/relationships/customXml" Target="../ink/ink167.xml"/><Relationship Id="rId62" Type="http://schemas.openxmlformats.org/officeDocument/2006/relationships/image" Target="../media/image186.png"/><Relationship Id="rId61" Type="http://schemas.openxmlformats.org/officeDocument/2006/relationships/customXml" Target="../ink/ink166.xml"/><Relationship Id="rId60" Type="http://schemas.openxmlformats.org/officeDocument/2006/relationships/image" Target="../media/image185.png"/><Relationship Id="rId6" Type="http://schemas.openxmlformats.org/officeDocument/2006/relationships/image" Target="../media/image158.png"/><Relationship Id="rId59" Type="http://schemas.openxmlformats.org/officeDocument/2006/relationships/customXml" Target="../ink/ink165.xml"/><Relationship Id="rId58" Type="http://schemas.openxmlformats.org/officeDocument/2006/relationships/image" Target="../media/image184.png"/><Relationship Id="rId57" Type="http://schemas.openxmlformats.org/officeDocument/2006/relationships/customXml" Target="../ink/ink164.xml"/><Relationship Id="rId56" Type="http://schemas.openxmlformats.org/officeDocument/2006/relationships/image" Target="../media/image183.png"/><Relationship Id="rId55" Type="http://schemas.openxmlformats.org/officeDocument/2006/relationships/customXml" Target="../ink/ink163.xml"/><Relationship Id="rId54" Type="http://schemas.openxmlformats.org/officeDocument/2006/relationships/image" Target="../media/image182.png"/><Relationship Id="rId53" Type="http://schemas.openxmlformats.org/officeDocument/2006/relationships/customXml" Target="../ink/ink162.xml"/><Relationship Id="rId52" Type="http://schemas.openxmlformats.org/officeDocument/2006/relationships/image" Target="../media/image181.png"/><Relationship Id="rId51" Type="http://schemas.openxmlformats.org/officeDocument/2006/relationships/customXml" Target="../ink/ink161.xml"/><Relationship Id="rId50" Type="http://schemas.openxmlformats.org/officeDocument/2006/relationships/image" Target="../media/image180.png"/><Relationship Id="rId5" Type="http://schemas.openxmlformats.org/officeDocument/2006/relationships/customXml" Target="../ink/ink138.xml"/><Relationship Id="rId49" Type="http://schemas.openxmlformats.org/officeDocument/2006/relationships/customXml" Target="../ink/ink160.xml"/><Relationship Id="rId48" Type="http://schemas.openxmlformats.org/officeDocument/2006/relationships/image" Target="../media/image179.png"/><Relationship Id="rId47" Type="http://schemas.openxmlformats.org/officeDocument/2006/relationships/customXml" Target="../ink/ink159.xml"/><Relationship Id="rId46" Type="http://schemas.openxmlformats.org/officeDocument/2006/relationships/image" Target="../media/image178.png"/><Relationship Id="rId45" Type="http://schemas.openxmlformats.org/officeDocument/2006/relationships/customXml" Target="../ink/ink158.xml"/><Relationship Id="rId44" Type="http://schemas.openxmlformats.org/officeDocument/2006/relationships/image" Target="../media/image177.png"/><Relationship Id="rId43" Type="http://schemas.openxmlformats.org/officeDocument/2006/relationships/customXml" Target="../ink/ink157.xml"/><Relationship Id="rId42" Type="http://schemas.openxmlformats.org/officeDocument/2006/relationships/image" Target="../media/image176.png"/><Relationship Id="rId41" Type="http://schemas.openxmlformats.org/officeDocument/2006/relationships/customXml" Target="../ink/ink156.xml"/><Relationship Id="rId40" Type="http://schemas.openxmlformats.org/officeDocument/2006/relationships/image" Target="../media/image175.png"/><Relationship Id="rId4" Type="http://schemas.openxmlformats.org/officeDocument/2006/relationships/image" Target="../media/image157.png"/><Relationship Id="rId39" Type="http://schemas.openxmlformats.org/officeDocument/2006/relationships/customXml" Target="../ink/ink155.xml"/><Relationship Id="rId38" Type="http://schemas.openxmlformats.org/officeDocument/2006/relationships/image" Target="../media/image174.png"/><Relationship Id="rId37" Type="http://schemas.openxmlformats.org/officeDocument/2006/relationships/customXml" Target="../ink/ink154.xml"/><Relationship Id="rId36" Type="http://schemas.openxmlformats.org/officeDocument/2006/relationships/image" Target="../media/image173.png"/><Relationship Id="rId35" Type="http://schemas.openxmlformats.org/officeDocument/2006/relationships/customXml" Target="../ink/ink153.xml"/><Relationship Id="rId34" Type="http://schemas.openxmlformats.org/officeDocument/2006/relationships/image" Target="../media/image172.png"/><Relationship Id="rId33" Type="http://schemas.openxmlformats.org/officeDocument/2006/relationships/customXml" Target="../ink/ink152.xml"/><Relationship Id="rId32" Type="http://schemas.openxmlformats.org/officeDocument/2006/relationships/image" Target="../media/image171.png"/><Relationship Id="rId31" Type="http://schemas.openxmlformats.org/officeDocument/2006/relationships/customXml" Target="../ink/ink151.xml"/><Relationship Id="rId30" Type="http://schemas.openxmlformats.org/officeDocument/2006/relationships/image" Target="../media/image170.png"/><Relationship Id="rId3" Type="http://schemas.openxmlformats.org/officeDocument/2006/relationships/customXml" Target="../ink/ink137.xml"/><Relationship Id="rId29" Type="http://schemas.openxmlformats.org/officeDocument/2006/relationships/customXml" Target="../ink/ink150.xml"/><Relationship Id="rId28" Type="http://schemas.openxmlformats.org/officeDocument/2006/relationships/image" Target="../media/image169.png"/><Relationship Id="rId27" Type="http://schemas.openxmlformats.org/officeDocument/2006/relationships/customXml" Target="../ink/ink149.xml"/><Relationship Id="rId26" Type="http://schemas.openxmlformats.org/officeDocument/2006/relationships/image" Target="../media/image168.png"/><Relationship Id="rId25" Type="http://schemas.openxmlformats.org/officeDocument/2006/relationships/customXml" Target="../ink/ink148.xml"/><Relationship Id="rId24" Type="http://schemas.openxmlformats.org/officeDocument/2006/relationships/image" Target="../media/image167.png"/><Relationship Id="rId23" Type="http://schemas.openxmlformats.org/officeDocument/2006/relationships/customXml" Target="../ink/ink147.xml"/><Relationship Id="rId22" Type="http://schemas.openxmlformats.org/officeDocument/2006/relationships/image" Target="../media/image166.png"/><Relationship Id="rId21" Type="http://schemas.openxmlformats.org/officeDocument/2006/relationships/customXml" Target="../ink/ink146.xml"/><Relationship Id="rId20" Type="http://schemas.openxmlformats.org/officeDocument/2006/relationships/image" Target="../media/image165.png"/><Relationship Id="rId2" Type="http://schemas.openxmlformats.org/officeDocument/2006/relationships/image" Target="../media/image156.png"/><Relationship Id="rId19" Type="http://schemas.openxmlformats.org/officeDocument/2006/relationships/customXml" Target="../ink/ink145.xml"/><Relationship Id="rId18" Type="http://schemas.openxmlformats.org/officeDocument/2006/relationships/image" Target="../media/image164.png"/><Relationship Id="rId17" Type="http://schemas.openxmlformats.org/officeDocument/2006/relationships/customXml" Target="../ink/ink144.xml"/><Relationship Id="rId16" Type="http://schemas.openxmlformats.org/officeDocument/2006/relationships/image" Target="../media/image163.png"/><Relationship Id="rId15" Type="http://schemas.openxmlformats.org/officeDocument/2006/relationships/customXml" Target="../ink/ink143.xml"/><Relationship Id="rId14" Type="http://schemas.openxmlformats.org/officeDocument/2006/relationships/image" Target="../media/image162.png"/><Relationship Id="rId13" Type="http://schemas.openxmlformats.org/officeDocument/2006/relationships/customXml" Target="../ink/ink142.xml"/><Relationship Id="rId12" Type="http://schemas.openxmlformats.org/officeDocument/2006/relationships/image" Target="../media/image161.png"/><Relationship Id="rId11" Type="http://schemas.openxmlformats.org/officeDocument/2006/relationships/customXml" Target="../ink/ink141.xml"/><Relationship Id="rId10" Type="http://schemas.openxmlformats.org/officeDocument/2006/relationships/image" Target="../media/image160.png"/><Relationship Id="rId1" Type="http://schemas.openxmlformats.org/officeDocument/2006/relationships/customXml" Target="../ink/ink136.xml"/></Relationships>
</file>

<file path=ppt/slides/_rels/slide61.xml.rels><?xml version="1.0" encoding="UTF-8" standalone="yes"?>
<Relationships xmlns="http://schemas.openxmlformats.org/package/2006/relationships"><Relationship Id="rId93" Type="http://schemas.openxmlformats.org/officeDocument/2006/relationships/slideLayout" Target="../slideLayouts/slideLayout7.xml"/><Relationship Id="rId92" Type="http://schemas.openxmlformats.org/officeDocument/2006/relationships/image" Target="../media/image240.png"/><Relationship Id="rId91" Type="http://schemas.openxmlformats.org/officeDocument/2006/relationships/customXml" Target="../ink/ink220.xml"/><Relationship Id="rId90" Type="http://schemas.openxmlformats.org/officeDocument/2006/relationships/image" Target="../media/image239.png"/><Relationship Id="rId9" Type="http://schemas.openxmlformats.org/officeDocument/2006/relationships/customXml" Target="../ink/ink179.xml"/><Relationship Id="rId89" Type="http://schemas.openxmlformats.org/officeDocument/2006/relationships/customXml" Target="../ink/ink219.xml"/><Relationship Id="rId88" Type="http://schemas.openxmlformats.org/officeDocument/2006/relationships/image" Target="../media/image238.png"/><Relationship Id="rId87" Type="http://schemas.openxmlformats.org/officeDocument/2006/relationships/customXml" Target="../ink/ink218.xml"/><Relationship Id="rId86" Type="http://schemas.openxmlformats.org/officeDocument/2006/relationships/image" Target="../media/image237.png"/><Relationship Id="rId85" Type="http://schemas.openxmlformats.org/officeDocument/2006/relationships/customXml" Target="../ink/ink217.xml"/><Relationship Id="rId84" Type="http://schemas.openxmlformats.org/officeDocument/2006/relationships/image" Target="../media/image236.png"/><Relationship Id="rId83" Type="http://schemas.openxmlformats.org/officeDocument/2006/relationships/customXml" Target="../ink/ink216.xml"/><Relationship Id="rId82" Type="http://schemas.openxmlformats.org/officeDocument/2006/relationships/image" Target="../media/image235.png"/><Relationship Id="rId81" Type="http://schemas.openxmlformats.org/officeDocument/2006/relationships/customXml" Target="../ink/ink215.xml"/><Relationship Id="rId80" Type="http://schemas.openxmlformats.org/officeDocument/2006/relationships/image" Target="../media/image234.png"/><Relationship Id="rId8" Type="http://schemas.openxmlformats.org/officeDocument/2006/relationships/image" Target="../media/image198.png"/><Relationship Id="rId79" Type="http://schemas.openxmlformats.org/officeDocument/2006/relationships/customXml" Target="../ink/ink214.xml"/><Relationship Id="rId78" Type="http://schemas.openxmlformats.org/officeDocument/2006/relationships/image" Target="../media/image233.png"/><Relationship Id="rId77" Type="http://schemas.openxmlformats.org/officeDocument/2006/relationships/customXml" Target="../ink/ink213.xml"/><Relationship Id="rId76" Type="http://schemas.openxmlformats.org/officeDocument/2006/relationships/image" Target="../media/image232.png"/><Relationship Id="rId75" Type="http://schemas.openxmlformats.org/officeDocument/2006/relationships/customXml" Target="../ink/ink212.xml"/><Relationship Id="rId74" Type="http://schemas.openxmlformats.org/officeDocument/2006/relationships/image" Target="../media/image231.png"/><Relationship Id="rId73" Type="http://schemas.openxmlformats.org/officeDocument/2006/relationships/customXml" Target="../ink/ink211.xml"/><Relationship Id="rId72" Type="http://schemas.openxmlformats.org/officeDocument/2006/relationships/image" Target="../media/image230.png"/><Relationship Id="rId71" Type="http://schemas.openxmlformats.org/officeDocument/2006/relationships/customXml" Target="../ink/ink210.xml"/><Relationship Id="rId70" Type="http://schemas.openxmlformats.org/officeDocument/2006/relationships/image" Target="../media/image229.png"/><Relationship Id="rId7" Type="http://schemas.openxmlformats.org/officeDocument/2006/relationships/customXml" Target="../ink/ink178.xml"/><Relationship Id="rId69" Type="http://schemas.openxmlformats.org/officeDocument/2006/relationships/customXml" Target="../ink/ink209.xml"/><Relationship Id="rId68" Type="http://schemas.openxmlformats.org/officeDocument/2006/relationships/image" Target="../media/image228.png"/><Relationship Id="rId67" Type="http://schemas.openxmlformats.org/officeDocument/2006/relationships/customXml" Target="../ink/ink208.xml"/><Relationship Id="rId66" Type="http://schemas.openxmlformats.org/officeDocument/2006/relationships/image" Target="../media/image227.png"/><Relationship Id="rId65" Type="http://schemas.openxmlformats.org/officeDocument/2006/relationships/customXml" Target="../ink/ink207.xml"/><Relationship Id="rId64" Type="http://schemas.openxmlformats.org/officeDocument/2006/relationships/image" Target="../media/image226.png"/><Relationship Id="rId63" Type="http://schemas.openxmlformats.org/officeDocument/2006/relationships/customXml" Target="../ink/ink206.xml"/><Relationship Id="rId62" Type="http://schemas.openxmlformats.org/officeDocument/2006/relationships/image" Target="../media/image225.png"/><Relationship Id="rId61" Type="http://schemas.openxmlformats.org/officeDocument/2006/relationships/customXml" Target="../ink/ink205.xml"/><Relationship Id="rId60" Type="http://schemas.openxmlformats.org/officeDocument/2006/relationships/image" Target="../media/image224.png"/><Relationship Id="rId6" Type="http://schemas.openxmlformats.org/officeDocument/2006/relationships/image" Target="../media/image197.png"/><Relationship Id="rId59" Type="http://schemas.openxmlformats.org/officeDocument/2006/relationships/customXml" Target="../ink/ink204.xml"/><Relationship Id="rId58" Type="http://schemas.openxmlformats.org/officeDocument/2006/relationships/image" Target="../media/image223.png"/><Relationship Id="rId57" Type="http://schemas.openxmlformats.org/officeDocument/2006/relationships/customXml" Target="../ink/ink203.xml"/><Relationship Id="rId56" Type="http://schemas.openxmlformats.org/officeDocument/2006/relationships/image" Target="../media/image222.png"/><Relationship Id="rId55" Type="http://schemas.openxmlformats.org/officeDocument/2006/relationships/customXml" Target="../ink/ink202.xml"/><Relationship Id="rId54" Type="http://schemas.openxmlformats.org/officeDocument/2006/relationships/image" Target="../media/image221.png"/><Relationship Id="rId53" Type="http://schemas.openxmlformats.org/officeDocument/2006/relationships/customXml" Target="../ink/ink201.xml"/><Relationship Id="rId52" Type="http://schemas.openxmlformats.org/officeDocument/2006/relationships/image" Target="../media/image220.png"/><Relationship Id="rId51" Type="http://schemas.openxmlformats.org/officeDocument/2006/relationships/customXml" Target="../ink/ink200.xml"/><Relationship Id="rId50" Type="http://schemas.openxmlformats.org/officeDocument/2006/relationships/image" Target="../media/image219.png"/><Relationship Id="rId5" Type="http://schemas.openxmlformats.org/officeDocument/2006/relationships/customXml" Target="../ink/ink177.xml"/><Relationship Id="rId49" Type="http://schemas.openxmlformats.org/officeDocument/2006/relationships/customXml" Target="../ink/ink199.xml"/><Relationship Id="rId48" Type="http://schemas.openxmlformats.org/officeDocument/2006/relationships/image" Target="../media/image218.png"/><Relationship Id="rId47" Type="http://schemas.openxmlformats.org/officeDocument/2006/relationships/customXml" Target="../ink/ink198.xml"/><Relationship Id="rId46" Type="http://schemas.openxmlformats.org/officeDocument/2006/relationships/image" Target="../media/image217.png"/><Relationship Id="rId45" Type="http://schemas.openxmlformats.org/officeDocument/2006/relationships/customXml" Target="../ink/ink197.xml"/><Relationship Id="rId44" Type="http://schemas.openxmlformats.org/officeDocument/2006/relationships/image" Target="../media/image216.png"/><Relationship Id="rId43" Type="http://schemas.openxmlformats.org/officeDocument/2006/relationships/customXml" Target="../ink/ink196.xml"/><Relationship Id="rId42" Type="http://schemas.openxmlformats.org/officeDocument/2006/relationships/image" Target="../media/image215.png"/><Relationship Id="rId41" Type="http://schemas.openxmlformats.org/officeDocument/2006/relationships/customXml" Target="../ink/ink195.xml"/><Relationship Id="rId40" Type="http://schemas.openxmlformats.org/officeDocument/2006/relationships/image" Target="../media/image214.png"/><Relationship Id="rId4" Type="http://schemas.openxmlformats.org/officeDocument/2006/relationships/image" Target="../media/image196.png"/><Relationship Id="rId39" Type="http://schemas.openxmlformats.org/officeDocument/2006/relationships/customXml" Target="../ink/ink194.xml"/><Relationship Id="rId38" Type="http://schemas.openxmlformats.org/officeDocument/2006/relationships/image" Target="../media/image213.png"/><Relationship Id="rId37" Type="http://schemas.openxmlformats.org/officeDocument/2006/relationships/customXml" Target="../ink/ink193.xml"/><Relationship Id="rId36" Type="http://schemas.openxmlformats.org/officeDocument/2006/relationships/image" Target="../media/image212.png"/><Relationship Id="rId35" Type="http://schemas.openxmlformats.org/officeDocument/2006/relationships/customXml" Target="../ink/ink192.xml"/><Relationship Id="rId34" Type="http://schemas.openxmlformats.org/officeDocument/2006/relationships/image" Target="../media/image211.png"/><Relationship Id="rId33" Type="http://schemas.openxmlformats.org/officeDocument/2006/relationships/customXml" Target="../ink/ink191.xml"/><Relationship Id="rId32" Type="http://schemas.openxmlformats.org/officeDocument/2006/relationships/image" Target="../media/image210.png"/><Relationship Id="rId31" Type="http://schemas.openxmlformats.org/officeDocument/2006/relationships/customXml" Target="../ink/ink190.xml"/><Relationship Id="rId30" Type="http://schemas.openxmlformats.org/officeDocument/2006/relationships/image" Target="../media/image209.png"/><Relationship Id="rId3" Type="http://schemas.openxmlformats.org/officeDocument/2006/relationships/customXml" Target="../ink/ink176.xml"/><Relationship Id="rId29" Type="http://schemas.openxmlformats.org/officeDocument/2006/relationships/customXml" Target="../ink/ink189.xml"/><Relationship Id="rId28" Type="http://schemas.openxmlformats.org/officeDocument/2006/relationships/image" Target="../media/image208.png"/><Relationship Id="rId27" Type="http://schemas.openxmlformats.org/officeDocument/2006/relationships/customXml" Target="../ink/ink188.xml"/><Relationship Id="rId26" Type="http://schemas.openxmlformats.org/officeDocument/2006/relationships/image" Target="../media/image207.png"/><Relationship Id="rId25" Type="http://schemas.openxmlformats.org/officeDocument/2006/relationships/customXml" Target="../ink/ink187.xml"/><Relationship Id="rId24" Type="http://schemas.openxmlformats.org/officeDocument/2006/relationships/image" Target="../media/image206.png"/><Relationship Id="rId23" Type="http://schemas.openxmlformats.org/officeDocument/2006/relationships/customXml" Target="../ink/ink186.xml"/><Relationship Id="rId22" Type="http://schemas.openxmlformats.org/officeDocument/2006/relationships/image" Target="../media/image205.png"/><Relationship Id="rId21" Type="http://schemas.openxmlformats.org/officeDocument/2006/relationships/customXml" Target="../ink/ink185.xml"/><Relationship Id="rId20" Type="http://schemas.openxmlformats.org/officeDocument/2006/relationships/image" Target="../media/image204.png"/><Relationship Id="rId2" Type="http://schemas.openxmlformats.org/officeDocument/2006/relationships/image" Target="../media/image195.png"/><Relationship Id="rId19" Type="http://schemas.openxmlformats.org/officeDocument/2006/relationships/customXml" Target="../ink/ink184.xml"/><Relationship Id="rId18" Type="http://schemas.openxmlformats.org/officeDocument/2006/relationships/image" Target="../media/image203.png"/><Relationship Id="rId17" Type="http://schemas.openxmlformats.org/officeDocument/2006/relationships/customXml" Target="../ink/ink183.xml"/><Relationship Id="rId16" Type="http://schemas.openxmlformats.org/officeDocument/2006/relationships/image" Target="../media/image202.png"/><Relationship Id="rId15" Type="http://schemas.openxmlformats.org/officeDocument/2006/relationships/customXml" Target="../ink/ink182.xml"/><Relationship Id="rId14" Type="http://schemas.openxmlformats.org/officeDocument/2006/relationships/image" Target="../media/image201.png"/><Relationship Id="rId13" Type="http://schemas.openxmlformats.org/officeDocument/2006/relationships/customXml" Target="../ink/ink181.xml"/><Relationship Id="rId12" Type="http://schemas.openxmlformats.org/officeDocument/2006/relationships/image" Target="../media/image200.png"/><Relationship Id="rId11" Type="http://schemas.openxmlformats.org/officeDocument/2006/relationships/customXml" Target="../ink/ink180.xml"/><Relationship Id="rId10" Type="http://schemas.openxmlformats.org/officeDocument/2006/relationships/image" Target="../media/image199.png"/><Relationship Id="rId1" Type="http://schemas.openxmlformats.org/officeDocument/2006/relationships/customXml" Target="../ink/ink175.xml"/></Relationships>
</file>

<file path=ppt/slides/_rels/slide62.xml.rels><?xml version="1.0" encoding="UTF-8" standalone="yes"?>
<Relationships xmlns="http://schemas.openxmlformats.org/package/2006/relationships"><Relationship Id="rId99" Type="http://schemas.openxmlformats.org/officeDocument/2006/relationships/customXml" Target="../ink/ink270.xml"/><Relationship Id="rId98" Type="http://schemas.openxmlformats.org/officeDocument/2006/relationships/image" Target="../media/image289.png"/><Relationship Id="rId97" Type="http://schemas.openxmlformats.org/officeDocument/2006/relationships/customXml" Target="../ink/ink269.xml"/><Relationship Id="rId96" Type="http://schemas.openxmlformats.org/officeDocument/2006/relationships/image" Target="../media/image288.png"/><Relationship Id="rId95" Type="http://schemas.openxmlformats.org/officeDocument/2006/relationships/customXml" Target="../ink/ink268.xml"/><Relationship Id="rId94" Type="http://schemas.openxmlformats.org/officeDocument/2006/relationships/image" Target="../media/image287.png"/><Relationship Id="rId93" Type="http://schemas.openxmlformats.org/officeDocument/2006/relationships/customXml" Target="../ink/ink267.xml"/><Relationship Id="rId92" Type="http://schemas.openxmlformats.org/officeDocument/2006/relationships/image" Target="../media/image286.png"/><Relationship Id="rId91" Type="http://schemas.openxmlformats.org/officeDocument/2006/relationships/customXml" Target="../ink/ink266.xml"/><Relationship Id="rId90" Type="http://schemas.openxmlformats.org/officeDocument/2006/relationships/image" Target="../media/image285.png"/><Relationship Id="rId9" Type="http://schemas.openxmlformats.org/officeDocument/2006/relationships/customXml" Target="../ink/ink225.xml"/><Relationship Id="rId89" Type="http://schemas.openxmlformats.org/officeDocument/2006/relationships/customXml" Target="../ink/ink265.xml"/><Relationship Id="rId88" Type="http://schemas.openxmlformats.org/officeDocument/2006/relationships/image" Target="../media/image284.png"/><Relationship Id="rId87" Type="http://schemas.openxmlformats.org/officeDocument/2006/relationships/customXml" Target="../ink/ink264.xml"/><Relationship Id="rId86" Type="http://schemas.openxmlformats.org/officeDocument/2006/relationships/image" Target="../media/image283.png"/><Relationship Id="rId85" Type="http://schemas.openxmlformats.org/officeDocument/2006/relationships/customXml" Target="../ink/ink263.xml"/><Relationship Id="rId84" Type="http://schemas.openxmlformats.org/officeDocument/2006/relationships/image" Target="../media/image282.png"/><Relationship Id="rId83" Type="http://schemas.openxmlformats.org/officeDocument/2006/relationships/customXml" Target="../ink/ink262.xml"/><Relationship Id="rId82" Type="http://schemas.openxmlformats.org/officeDocument/2006/relationships/image" Target="../media/image281.png"/><Relationship Id="rId81" Type="http://schemas.openxmlformats.org/officeDocument/2006/relationships/customXml" Target="../ink/ink261.xml"/><Relationship Id="rId80" Type="http://schemas.openxmlformats.org/officeDocument/2006/relationships/image" Target="../media/image280.png"/><Relationship Id="rId8" Type="http://schemas.openxmlformats.org/officeDocument/2006/relationships/image" Target="../media/image244.png"/><Relationship Id="rId79" Type="http://schemas.openxmlformats.org/officeDocument/2006/relationships/customXml" Target="../ink/ink260.xml"/><Relationship Id="rId78" Type="http://schemas.openxmlformats.org/officeDocument/2006/relationships/image" Target="../media/image279.png"/><Relationship Id="rId77" Type="http://schemas.openxmlformats.org/officeDocument/2006/relationships/customXml" Target="../ink/ink259.xml"/><Relationship Id="rId76" Type="http://schemas.openxmlformats.org/officeDocument/2006/relationships/image" Target="../media/image278.png"/><Relationship Id="rId75" Type="http://schemas.openxmlformats.org/officeDocument/2006/relationships/customXml" Target="../ink/ink258.xml"/><Relationship Id="rId74" Type="http://schemas.openxmlformats.org/officeDocument/2006/relationships/image" Target="../media/image277.png"/><Relationship Id="rId73" Type="http://schemas.openxmlformats.org/officeDocument/2006/relationships/customXml" Target="../ink/ink257.xml"/><Relationship Id="rId72" Type="http://schemas.openxmlformats.org/officeDocument/2006/relationships/image" Target="../media/image276.png"/><Relationship Id="rId71" Type="http://schemas.openxmlformats.org/officeDocument/2006/relationships/customXml" Target="../ink/ink256.xml"/><Relationship Id="rId70" Type="http://schemas.openxmlformats.org/officeDocument/2006/relationships/image" Target="../media/image275.png"/><Relationship Id="rId7" Type="http://schemas.openxmlformats.org/officeDocument/2006/relationships/customXml" Target="../ink/ink224.xml"/><Relationship Id="rId69" Type="http://schemas.openxmlformats.org/officeDocument/2006/relationships/customXml" Target="../ink/ink255.xml"/><Relationship Id="rId68" Type="http://schemas.openxmlformats.org/officeDocument/2006/relationships/image" Target="../media/image274.png"/><Relationship Id="rId67" Type="http://schemas.openxmlformats.org/officeDocument/2006/relationships/customXml" Target="../ink/ink254.xml"/><Relationship Id="rId66" Type="http://schemas.openxmlformats.org/officeDocument/2006/relationships/image" Target="../media/image273.png"/><Relationship Id="rId65" Type="http://schemas.openxmlformats.org/officeDocument/2006/relationships/customXml" Target="../ink/ink253.xml"/><Relationship Id="rId64" Type="http://schemas.openxmlformats.org/officeDocument/2006/relationships/image" Target="../media/image272.png"/><Relationship Id="rId63" Type="http://schemas.openxmlformats.org/officeDocument/2006/relationships/customXml" Target="../ink/ink252.xml"/><Relationship Id="rId62" Type="http://schemas.openxmlformats.org/officeDocument/2006/relationships/image" Target="../media/image271.png"/><Relationship Id="rId61" Type="http://schemas.openxmlformats.org/officeDocument/2006/relationships/customXml" Target="../ink/ink251.xml"/><Relationship Id="rId60" Type="http://schemas.openxmlformats.org/officeDocument/2006/relationships/image" Target="../media/image270.png"/><Relationship Id="rId6" Type="http://schemas.openxmlformats.org/officeDocument/2006/relationships/image" Target="../media/image243.png"/><Relationship Id="rId59" Type="http://schemas.openxmlformats.org/officeDocument/2006/relationships/customXml" Target="../ink/ink250.xml"/><Relationship Id="rId58" Type="http://schemas.openxmlformats.org/officeDocument/2006/relationships/image" Target="../media/image269.png"/><Relationship Id="rId57" Type="http://schemas.openxmlformats.org/officeDocument/2006/relationships/customXml" Target="../ink/ink249.xml"/><Relationship Id="rId56" Type="http://schemas.openxmlformats.org/officeDocument/2006/relationships/image" Target="../media/image268.png"/><Relationship Id="rId55" Type="http://schemas.openxmlformats.org/officeDocument/2006/relationships/customXml" Target="../ink/ink248.xml"/><Relationship Id="rId54" Type="http://schemas.openxmlformats.org/officeDocument/2006/relationships/image" Target="../media/image267.png"/><Relationship Id="rId53" Type="http://schemas.openxmlformats.org/officeDocument/2006/relationships/customXml" Target="../ink/ink247.xml"/><Relationship Id="rId52" Type="http://schemas.openxmlformats.org/officeDocument/2006/relationships/image" Target="../media/image266.png"/><Relationship Id="rId51" Type="http://schemas.openxmlformats.org/officeDocument/2006/relationships/customXml" Target="../ink/ink246.xml"/><Relationship Id="rId50" Type="http://schemas.openxmlformats.org/officeDocument/2006/relationships/image" Target="../media/image265.png"/><Relationship Id="rId5" Type="http://schemas.openxmlformats.org/officeDocument/2006/relationships/customXml" Target="../ink/ink223.xml"/><Relationship Id="rId49" Type="http://schemas.openxmlformats.org/officeDocument/2006/relationships/customXml" Target="../ink/ink245.xml"/><Relationship Id="rId48" Type="http://schemas.openxmlformats.org/officeDocument/2006/relationships/image" Target="../media/image264.png"/><Relationship Id="rId47" Type="http://schemas.openxmlformats.org/officeDocument/2006/relationships/customXml" Target="../ink/ink244.xml"/><Relationship Id="rId46" Type="http://schemas.openxmlformats.org/officeDocument/2006/relationships/image" Target="../media/image263.png"/><Relationship Id="rId45" Type="http://schemas.openxmlformats.org/officeDocument/2006/relationships/customXml" Target="../ink/ink243.xml"/><Relationship Id="rId44" Type="http://schemas.openxmlformats.org/officeDocument/2006/relationships/image" Target="../media/image262.png"/><Relationship Id="rId43" Type="http://schemas.openxmlformats.org/officeDocument/2006/relationships/customXml" Target="../ink/ink242.xml"/><Relationship Id="rId42" Type="http://schemas.openxmlformats.org/officeDocument/2006/relationships/image" Target="../media/image261.png"/><Relationship Id="rId41" Type="http://schemas.openxmlformats.org/officeDocument/2006/relationships/customXml" Target="../ink/ink241.xml"/><Relationship Id="rId40" Type="http://schemas.openxmlformats.org/officeDocument/2006/relationships/image" Target="../media/image260.png"/><Relationship Id="rId4" Type="http://schemas.openxmlformats.org/officeDocument/2006/relationships/image" Target="../media/image242.png"/><Relationship Id="rId39" Type="http://schemas.openxmlformats.org/officeDocument/2006/relationships/customXml" Target="../ink/ink240.xml"/><Relationship Id="rId38" Type="http://schemas.openxmlformats.org/officeDocument/2006/relationships/image" Target="../media/image259.png"/><Relationship Id="rId37" Type="http://schemas.openxmlformats.org/officeDocument/2006/relationships/customXml" Target="../ink/ink239.xml"/><Relationship Id="rId36" Type="http://schemas.openxmlformats.org/officeDocument/2006/relationships/image" Target="../media/image258.png"/><Relationship Id="rId35" Type="http://schemas.openxmlformats.org/officeDocument/2006/relationships/customXml" Target="../ink/ink238.xml"/><Relationship Id="rId34" Type="http://schemas.openxmlformats.org/officeDocument/2006/relationships/image" Target="../media/image257.png"/><Relationship Id="rId33" Type="http://schemas.openxmlformats.org/officeDocument/2006/relationships/customXml" Target="../ink/ink237.xml"/><Relationship Id="rId32" Type="http://schemas.openxmlformats.org/officeDocument/2006/relationships/image" Target="../media/image256.png"/><Relationship Id="rId31" Type="http://schemas.openxmlformats.org/officeDocument/2006/relationships/customXml" Target="../ink/ink236.xml"/><Relationship Id="rId30" Type="http://schemas.openxmlformats.org/officeDocument/2006/relationships/image" Target="../media/image255.png"/><Relationship Id="rId3" Type="http://schemas.openxmlformats.org/officeDocument/2006/relationships/customXml" Target="../ink/ink222.xml"/><Relationship Id="rId29" Type="http://schemas.openxmlformats.org/officeDocument/2006/relationships/customXml" Target="../ink/ink235.xml"/><Relationship Id="rId28" Type="http://schemas.openxmlformats.org/officeDocument/2006/relationships/image" Target="../media/image254.png"/><Relationship Id="rId27" Type="http://schemas.openxmlformats.org/officeDocument/2006/relationships/customXml" Target="../ink/ink234.xml"/><Relationship Id="rId26" Type="http://schemas.openxmlformats.org/officeDocument/2006/relationships/image" Target="../media/image253.png"/><Relationship Id="rId25" Type="http://schemas.openxmlformats.org/officeDocument/2006/relationships/customXml" Target="../ink/ink233.xml"/><Relationship Id="rId24" Type="http://schemas.openxmlformats.org/officeDocument/2006/relationships/image" Target="../media/image252.png"/><Relationship Id="rId235" Type="http://schemas.openxmlformats.org/officeDocument/2006/relationships/slideLayout" Target="../slideLayouts/slideLayout7.xml"/><Relationship Id="rId234" Type="http://schemas.openxmlformats.org/officeDocument/2006/relationships/image" Target="../media/image357.png"/><Relationship Id="rId233" Type="http://schemas.openxmlformats.org/officeDocument/2006/relationships/customXml" Target="../ink/ink337.xml"/><Relationship Id="rId232" Type="http://schemas.openxmlformats.org/officeDocument/2006/relationships/image" Target="../media/image356.png"/><Relationship Id="rId231" Type="http://schemas.openxmlformats.org/officeDocument/2006/relationships/customXml" Target="../ink/ink336.xml"/><Relationship Id="rId230" Type="http://schemas.openxmlformats.org/officeDocument/2006/relationships/image" Target="../media/image355.png"/><Relationship Id="rId23" Type="http://schemas.openxmlformats.org/officeDocument/2006/relationships/customXml" Target="../ink/ink232.xml"/><Relationship Id="rId229" Type="http://schemas.openxmlformats.org/officeDocument/2006/relationships/customXml" Target="../ink/ink335.xml"/><Relationship Id="rId228" Type="http://schemas.openxmlformats.org/officeDocument/2006/relationships/image" Target="../media/image354.png"/><Relationship Id="rId227" Type="http://schemas.openxmlformats.org/officeDocument/2006/relationships/customXml" Target="../ink/ink334.xml"/><Relationship Id="rId226" Type="http://schemas.openxmlformats.org/officeDocument/2006/relationships/image" Target="../media/image353.png"/><Relationship Id="rId225" Type="http://schemas.openxmlformats.org/officeDocument/2006/relationships/customXml" Target="../ink/ink333.xml"/><Relationship Id="rId224" Type="http://schemas.openxmlformats.org/officeDocument/2006/relationships/image" Target="../media/image352.png"/><Relationship Id="rId223" Type="http://schemas.openxmlformats.org/officeDocument/2006/relationships/customXml" Target="../ink/ink332.xml"/><Relationship Id="rId222" Type="http://schemas.openxmlformats.org/officeDocument/2006/relationships/image" Target="../media/image351.png"/><Relationship Id="rId221" Type="http://schemas.openxmlformats.org/officeDocument/2006/relationships/customXml" Target="../ink/ink331.xml"/><Relationship Id="rId220" Type="http://schemas.openxmlformats.org/officeDocument/2006/relationships/image" Target="../media/image350.png"/><Relationship Id="rId22" Type="http://schemas.openxmlformats.org/officeDocument/2006/relationships/image" Target="../media/image251.png"/><Relationship Id="rId219" Type="http://schemas.openxmlformats.org/officeDocument/2006/relationships/customXml" Target="../ink/ink330.xml"/><Relationship Id="rId218" Type="http://schemas.openxmlformats.org/officeDocument/2006/relationships/image" Target="../media/image349.png"/><Relationship Id="rId217" Type="http://schemas.openxmlformats.org/officeDocument/2006/relationships/customXml" Target="../ink/ink329.xml"/><Relationship Id="rId216" Type="http://schemas.openxmlformats.org/officeDocument/2006/relationships/image" Target="../media/image348.png"/><Relationship Id="rId215" Type="http://schemas.openxmlformats.org/officeDocument/2006/relationships/customXml" Target="../ink/ink328.xml"/><Relationship Id="rId214" Type="http://schemas.openxmlformats.org/officeDocument/2006/relationships/image" Target="../media/image347.png"/><Relationship Id="rId213" Type="http://schemas.openxmlformats.org/officeDocument/2006/relationships/customXml" Target="../ink/ink327.xml"/><Relationship Id="rId212" Type="http://schemas.openxmlformats.org/officeDocument/2006/relationships/image" Target="../media/image346.png"/><Relationship Id="rId211" Type="http://schemas.openxmlformats.org/officeDocument/2006/relationships/customXml" Target="../ink/ink326.xml"/><Relationship Id="rId210" Type="http://schemas.openxmlformats.org/officeDocument/2006/relationships/image" Target="../media/image345.png"/><Relationship Id="rId21" Type="http://schemas.openxmlformats.org/officeDocument/2006/relationships/customXml" Target="../ink/ink231.xml"/><Relationship Id="rId209" Type="http://schemas.openxmlformats.org/officeDocument/2006/relationships/customXml" Target="../ink/ink325.xml"/><Relationship Id="rId208" Type="http://schemas.openxmlformats.org/officeDocument/2006/relationships/image" Target="../media/image344.png"/><Relationship Id="rId207" Type="http://schemas.openxmlformats.org/officeDocument/2006/relationships/customXml" Target="../ink/ink324.xml"/><Relationship Id="rId206" Type="http://schemas.openxmlformats.org/officeDocument/2006/relationships/image" Target="../media/image343.png"/><Relationship Id="rId205" Type="http://schemas.openxmlformats.org/officeDocument/2006/relationships/customXml" Target="../ink/ink323.xml"/><Relationship Id="rId204" Type="http://schemas.openxmlformats.org/officeDocument/2006/relationships/image" Target="../media/image342.png"/><Relationship Id="rId203" Type="http://schemas.openxmlformats.org/officeDocument/2006/relationships/customXml" Target="../ink/ink322.xml"/><Relationship Id="rId202" Type="http://schemas.openxmlformats.org/officeDocument/2006/relationships/image" Target="../media/image341.png"/><Relationship Id="rId201" Type="http://schemas.openxmlformats.org/officeDocument/2006/relationships/customXml" Target="../ink/ink321.xml"/><Relationship Id="rId200" Type="http://schemas.openxmlformats.org/officeDocument/2006/relationships/image" Target="../media/image340.png"/><Relationship Id="rId20" Type="http://schemas.openxmlformats.org/officeDocument/2006/relationships/image" Target="../media/image250.png"/><Relationship Id="rId2" Type="http://schemas.openxmlformats.org/officeDocument/2006/relationships/image" Target="../media/image241.png"/><Relationship Id="rId199" Type="http://schemas.openxmlformats.org/officeDocument/2006/relationships/customXml" Target="../ink/ink320.xml"/><Relationship Id="rId198" Type="http://schemas.openxmlformats.org/officeDocument/2006/relationships/image" Target="../media/image339.png"/><Relationship Id="rId197" Type="http://schemas.openxmlformats.org/officeDocument/2006/relationships/customXml" Target="../ink/ink319.xml"/><Relationship Id="rId196" Type="http://schemas.openxmlformats.org/officeDocument/2006/relationships/image" Target="../media/image338.png"/><Relationship Id="rId195" Type="http://schemas.openxmlformats.org/officeDocument/2006/relationships/customXml" Target="../ink/ink318.xml"/><Relationship Id="rId194" Type="http://schemas.openxmlformats.org/officeDocument/2006/relationships/image" Target="../media/image337.png"/><Relationship Id="rId193" Type="http://schemas.openxmlformats.org/officeDocument/2006/relationships/customXml" Target="../ink/ink317.xml"/><Relationship Id="rId192" Type="http://schemas.openxmlformats.org/officeDocument/2006/relationships/image" Target="../media/image336.png"/><Relationship Id="rId191" Type="http://schemas.openxmlformats.org/officeDocument/2006/relationships/customXml" Target="../ink/ink316.xml"/><Relationship Id="rId190" Type="http://schemas.openxmlformats.org/officeDocument/2006/relationships/image" Target="../media/image335.png"/><Relationship Id="rId19" Type="http://schemas.openxmlformats.org/officeDocument/2006/relationships/customXml" Target="../ink/ink230.xml"/><Relationship Id="rId189" Type="http://schemas.openxmlformats.org/officeDocument/2006/relationships/customXml" Target="../ink/ink315.xml"/><Relationship Id="rId188" Type="http://schemas.openxmlformats.org/officeDocument/2006/relationships/image" Target="../media/image334.png"/><Relationship Id="rId187" Type="http://schemas.openxmlformats.org/officeDocument/2006/relationships/customXml" Target="../ink/ink314.xml"/><Relationship Id="rId186" Type="http://schemas.openxmlformats.org/officeDocument/2006/relationships/image" Target="../media/image333.png"/><Relationship Id="rId185" Type="http://schemas.openxmlformats.org/officeDocument/2006/relationships/customXml" Target="../ink/ink313.xml"/><Relationship Id="rId184" Type="http://schemas.openxmlformats.org/officeDocument/2006/relationships/image" Target="../media/image332.png"/><Relationship Id="rId183" Type="http://schemas.openxmlformats.org/officeDocument/2006/relationships/customXml" Target="../ink/ink312.xml"/><Relationship Id="rId182" Type="http://schemas.openxmlformats.org/officeDocument/2006/relationships/image" Target="../media/image331.png"/><Relationship Id="rId181" Type="http://schemas.openxmlformats.org/officeDocument/2006/relationships/customXml" Target="../ink/ink311.xml"/><Relationship Id="rId180" Type="http://schemas.openxmlformats.org/officeDocument/2006/relationships/image" Target="../media/image330.png"/><Relationship Id="rId18" Type="http://schemas.openxmlformats.org/officeDocument/2006/relationships/image" Target="../media/image249.png"/><Relationship Id="rId179" Type="http://schemas.openxmlformats.org/officeDocument/2006/relationships/customXml" Target="../ink/ink310.xml"/><Relationship Id="rId178" Type="http://schemas.openxmlformats.org/officeDocument/2006/relationships/image" Target="../media/image329.png"/><Relationship Id="rId177" Type="http://schemas.openxmlformats.org/officeDocument/2006/relationships/customXml" Target="../ink/ink309.xml"/><Relationship Id="rId176" Type="http://schemas.openxmlformats.org/officeDocument/2006/relationships/image" Target="../media/image328.png"/><Relationship Id="rId175" Type="http://schemas.openxmlformats.org/officeDocument/2006/relationships/customXml" Target="../ink/ink308.xml"/><Relationship Id="rId174" Type="http://schemas.openxmlformats.org/officeDocument/2006/relationships/image" Target="../media/image327.png"/><Relationship Id="rId173" Type="http://schemas.openxmlformats.org/officeDocument/2006/relationships/customXml" Target="../ink/ink307.xml"/><Relationship Id="rId172" Type="http://schemas.openxmlformats.org/officeDocument/2006/relationships/image" Target="../media/image326.png"/><Relationship Id="rId171" Type="http://schemas.openxmlformats.org/officeDocument/2006/relationships/customXml" Target="../ink/ink306.xml"/><Relationship Id="rId170" Type="http://schemas.openxmlformats.org/officeDocument/2006/relationships/image" Target="../media/image325.png"/><Relationship Id="rId17" Type="http://schemas.openxmlformats.org/officeDocument/2006/relationships/customXml" Target="../ink/ink229.xml"/><Relationship Id="rId169" Type="http://schemas.openxmlformats.org/officeDocument/2006/relationships/customXml" Target="../ink/ink305.xml"/><Relationship Id="rId168" Type="http://schemas.openxmlformats.org/officeDocument/2006/relationships/image" Target="../media/image324.png"/><Relationship Id="rId167" Type="http://schemas.openxmlformats.org/officeDocument/2006/relationships/customXml" Target="../ink/ink304.xml"/><Relationship Id="rId166" Type="http://schemas.openxmlformats.org/officeDocument/2006/relationships/image" Target="../media/image323.png"/><Relationship Id="rId165" Type="http://schemas.openxmlformats.org/officeDocument/2006/relationships/customXml" Target="../ink/ink303.xml"/><Relationship Id="rId164" Type="http://schemas.openxmlformats.org/officeDocument/2006/relationships/image" Target="../media/image322.png"/><Relationship Id="rId163" Type="http://schemas.openxmlformats.org/officeDocument/2006/relationships/customXml" Target="../ink/ink302.xml"/><Relationship Id="rId162" Type="http://schemas.openxmlformats.org/officeDocument/2006/relationships/image" Target="../media/image321.png"/><Relationship Id="rId161" Type="http://schemas.openxmlformats.org/officeDocument/2006/relationships/customXml" Target="../ink/ink301.xml"/><Relationship Id="rId160" Type="http://schemas.openxmlformats.org/officeDocument/2006/relationships/image" Target="../media/image320.png"/><Relationship Id="rId16" Type="http://schemas.openxmlformats.org/officeDocument/2006/relationships/image" Target="../media/image248.png"/><Relationship Id="rId159" Type="http://schemas.openxmlformats.org/officeDocument/2006/relationships/customXml" Target="../ink/ink300.xml"/><Relationship Id="rId158" Type="http://schemas.openxmlformats.org/officeDocument/2006/relationships/image" Target="../media/image319.png"/><Relationship Id="rId157" Type="http://schemas.openxmlformats.org/officeDocument/2006/relationships/customXml" Target="../ink/ink299.xml"/><Relationship Id="rId156" Type="http://schemas.openxmlformats.org/officeDocument/2006/relationships/image" Target="../media/image318.png"/><Relationship Id="rId155" Type="http://schemas.openxmlformats.org/officeDocument/2006/relationships/customXml" Target="../ink/ink298.xml"/><Relationship Id="rId154" Type="http://schemas.openxmlformats.org/officeDocument/2006/relationships/image" Target="../media/image317.png"/><Relationship Id="rId153" Type="http://schemas.openxmlformats.org/officeDocument/2006/relationships/customXml" Target="../ink/ink297.xml"/><Relationship Id="rId152" Type="http://schemas.openxmlformats.org/officeDocument/2006/relationships/image" Target="../media/image316.png"/><Relationship Id="rId151" Type="http://schemas.openxmlformats.org/officeDocument/2006/relationships/customXml" Target="../ink/ink296.xml"/><Relationship Id="rId150" Type="http://schemas.openxmlformats.org/officeDocument/2006/relationships/image" Target="../media/image315.png"/><Relationship Id="rId15" Type="http://schemas.openxmlformats.org/officeDocument/2006/relationships/customXml" Target="../ink/ink228.xml"/><Relationship Id="rId149" Type="http://schemas.openxmlformats.org/officeDocument/2006/relationships/customXml" Target="../ink/ink295.xml"/><Relationship Id="rId148" Type="http://schemas.openxmlformats.org/officeDocument/2006/relationships/image" Target="../media/image314.png"/><Relationship Id="rId147" Type="http://schemas.openxmlformats.org/officeDocument/2006/relationships/customXml" Target="../ink/ink294.xml"/><Relationship Id="rId146" Type="http://schemas.openxmlformats.org/officeDocument/2006/relationships/image" Target="../media/image313.png"/><Relationship Id="rId145" Type="http://schemas.openxmlformats.org/officeDocument/2006/relationships/customXml" Target="../ink/ink293.xml"/><Relationship Id="rId144" Type="http://schemas.openxmlformats.org/officeDocument/2006/relationships/image" Target="../media/image312.png"/><Relationship Id="rId143" Type="http://schemas.openxmlformats.org/officeDocument/2006/relationships/customXml" Target="../ink/ink292.xml"/><Relationship Id="rId142" Type="http://schemas.openxmlformats.org/officeDocument/2006/relationships/image" Target="../media/image311.png"/><Relationship Id="rId141" Type="http://schemas.openxmlformats.org/officeDocument/2006/relationships/customXml" Target="../ink/ink291.xml"/><Relationship Id="rId140" Type="http://schemas.openxmlformats.org/officeDocument/2006/relationships/image" Target="../media/image310.png"/><Relationship Id="rId14" Type="http://schemas.openxmlformats.org/officeDocument/2006/relationships/image" Target="../media/image247.png"/><Relationship Id="rId139" Type="http://schemas.openxmlformats.org/officeDocument/2006/relationships/customXml" Target="../ink/ink290.xml"/><Relationship Id="rId138" Type="http://schemas.openxmlformats.org/officeDocument/2006/relationships/image" Target="../media/image309.png"/><Relationship Id="rId137" Type="http://schemas.openxmlformats.org/officeDocument/2006/relationships/customXml" Target="../ink/ink289.xml"/><Relationship Id="rId136" Type="http://schemas.openxmlformats.org/officeDocument/2006/relationships/image" Target="../media/image308.png"/><Relationship Id="rId135" Type="http://schemas.openxmlformats.org/officeDocument/2006/relationships/customXml" Target="../ink/ink288.xml"/><Relationship Id="rId134" Type="http://schemas.openxmlformats.org/officeDocument/2006/relationships/image" Target="../media/image307.png"/><Relationship Id="rId133" Type="http://schemas.openxmlformats.org/officeDocument/2006/relationships/customXml" Target="../ink/ink287.xml"/><Relationship Id="rId132" Type="http://schemas.openxmlformats.org/officeDocument/2006/relationships/image" Target="../media/image306.png"/><Relationship Id="rId131" Type="http://schemas.openxmlformats.org/officeDocument/2006/relationships/customXml" Target="../ink/ink286.xml"/><Relationship Id="rId130" Type="http://schemas.openxmlformats.org/officeDocument/2006/relationships/image" Target="../media/image305.png"/><Relationship Id="rId13" Type="http://schemas.openxmlformats.org/officeDocument/2006/relationships/customXml" Target="../ink/ink227.xml"/><Relationship Id="rId129" Type="http://schemas.openxmlformats.org/officeDocument/2006/relationships/customXml" Target="../ink/ink285.xml"/><Relationship Id="rId128" Type="http://schemas.openxmlformats.org/officeDocument/2006/relationships/image" Target="../media/image304.png"/><Relationship Id="rId127" Type="http://schemas.openxmlformats.org/officeDocument/2006/relationships/customXml" Target="../ink/ink284.xml"/><Relationship Id="rId126" Type="http://schemas.openxmlformats.org/officeDocument/2006/relationships/image" Target="../media/image303.png"/><Relationship Id="rId125" Type="http://schemas.openxmlformats.org/officeDocument/2006/relationships/customXml" Target="../ink/ink283.xml"/><Relationship Id="rId124" Type="http://schemas.openxmlformats.org/officeDocument/2006/relationships/image" Target="../media/image302.png"/><Relationship Id="rId123" Type="http://schemas.openxmlformats.org/officeDocument/2006/relationships/customXml" Target="../ink/ink282.xml"/><Relationship Id="rId122" Type="http://schemas.openxmlformats.org/officeDocument/2006/relationships/image" Target="../media/image301.png"/><Relationship Id="rId121" Type="http://schemas.openxmlformats.org/officeDocument/2006/relationships/customXml" Target="../ink/ink281.xml"/><Relationship Id="rId120" Type="http://schemas.openxmlformats.org/officeDocument/2006/relationships/image" Target="../media/image300.png"/><Relationship Id="rId12" Type="http://schemas.openxmlformats.org/officeDocument/2006/relationships/image" Target="../media/image246.png"/><Relationship Id="rId119" Type="http://schemas.openxmlformats.org/officeDocument/2006/relationships/customXml" Target="../ink/ink280.xml"/><Relationship Id="rId118" Type="http://schemas.openxmlformats.org/officeDocument/2006/relationships/image" Target="../media/image299.png"/><Relationship Id="rId117" Type="http://schemas.openxmlformats.org/officeDocument/2006/relationships/customXml" Target="../ink/ink279.xml"/><Relationship Id="rId116" Type="http://schemas.openxmlformats.org/officeDocument/2006/relationships/image" Target="../media/image298.png"/><Relationship Id="rId115" Type="http://schemas.openxmlformats.org/officeDocument/2006/relationships/customXml" Target="../ink/ink278.xml"/><Relationship Id="rId114" Type="http://schemas.openxmlformats.org/officeDocument/2006/relationships/image" Target="../media/image297.png"/><Relationship Id="rId113" Type="http://schemas.openxmlformats.org/officeDocument/2006/relationships/customXml" Target="../ink/ink277.xml"/><Relationship Id="rId112" Type="http://schemas.openxmlformats.org/officeDocument/2006/relationships/image" Target="../media/image296.png"/><Relationship Id="rId111" Type="http://schemas.openxmlformats.org/officeDocument/2006/relationships/customXml" Target="../ink/ink276.xml"/><Relationship Id="rId110" Type="http://schemas.openxmlformats.org/officeDocument/2006/relationships/image" Target="../media/image295.png"/><Relationship Id="rId11" Type="http://schemas.openxmlformats.org/officeDocument/2006/relationships/customXml" Target="../ink/ink226.xml"/><Relationship Id="rId109" Type="http://schemas.openxmlformats.org/officeDocument/2006/relationships/customXml" Target="../ink/ink275.xml"/><Relationship Id="rId108" Type="http://schemas.openxmlformats.org/officeDocument/2006/relationships/image" Target="../media/image294.png"/><Relationship Id="rId107" Type="http://schemas.openxmlformats.org/officeDocument/2006/relationships/customXml" Target="../ink/ink274.xml"/><Relationship Id="rId106" Type="http://schemas.openxmlformats.org/officeDocument/2006/relationships/image" Target="../media/image293.png"/><Relationship Id="rId105" Type="http://schemas.openxmlformats.org/officeDocument/2006/relationships/customXml" Target="../ink/ink273.xml"/><Relationship Id="rId104" Type="http://schemas.openxmlformats.org/officeDocument/2006/relationships/image" Target="../media/image292.png"/><Relationship Id="rId103" Type="http://schemas.openxmlformats.org/officeDocument/2006/relationships/customXml" Target="../ink/ink272.xml"/><Relationship Id="rId102" Type="http://schemas.openxmlformats.org/officeDocument/2006/relationships/image" Target="../media/image291.png"/><Relationship Id="rId101" Type="http://schemas.openxmlformats.org/officeDocument/2006/relationships/customXml" Target="../ink/ink271.xml"/><Relationship Id="rId100" Type="http://schemas.openxmlformats.org/officeDocument/2006/relationships/image" Target="../media/image290.png"/><Relationship Id="rId10" Type="http://schemas.openxmlformats.org/officeDocument/2006/relationships/image" Target="../media/image245.png"/><Relationship Id="rId1" Type="http://schemas.openxmlformats.org/officeDocument/2006/relationships/customXml" Target="../ink/ink221.xml"/></Relationships>
</file>

<file path=ppt/slides/_rels/slide63.xml.rels><?xml version="1.0" encoding="UTF-8" standalone="yes"?>
<Relationships xmlns="http://schemas.openxmlformats.org/package/2006/relationships"><Relationship Id="rId99" Type="http://schemas.openxmlformats.org/officeDocument/2006/relationships/customXml" Target="../ink/ink387.xml"/><Relationship Id="rId98" Type="http://schemas.openxmlformats.org/officeDocument/2006/relationships/image" Target="../media/image406.png"/><Relationship Id="rId97" Type="http://schemas.openxmlformats.org/officeDocument/2006/relationships/customXml" Target="../ink/ink386.xml"/><Relationship Id="rId96" Type="http://schemas.openxmlformats.org/officeDocument/2006/relationships/image" Target="../media/image405.png"/><Relationship Id="rId95" Type="http://schemas.openxmlformats.org/officeDocument/2006/relationships/customXml" Target="../ink/ink385.xml"/><Relationship Id="rId94" Type="http://schemas.openxmlformats.org/officeDocument/2006/relationships/image" Target="../media/image404.png"/><Relationship Id="rId93" Type="http://schemas.openxmlformats.org/officeDocument/2006/relationships/customXml" Target="../ink/ink384.xml"/><Relationship Id="rId92" Type="http://schemas.openxmlformats.org/officeDocument/2006/relationships/image" Target="../media/image403.png"/><Relationship Id="rId91" Type="http://schemas.openxmlformats.org/officeDocument/2006/relationships/customXml" Target="../ink/ink383.xml"/><Relationship Id="rId90" Type="http://schemas.openxmlformats.org/officeDocument/2006/relationships/image" Target="../media/image402.png"/><Relationship Id="rId9" Type="http://schemas.openxmlformats.org/officeDocument/2006/relationships/customXml" Target="../ink/ink342.xml"/><Relationship Id="rId89" Type="http://schemas.openxmlformats.org/officeDocument/2006/relationships/customXml" Target="../ink/ink382.xml"/><Relationship Id="rId88" Type="http://schemas.openxmlformats.org/officeDocument/2006/relationships/image" Target="../media/image401.png"/><Relationship Id="rId87" Type="http://schemas.openxmlformats.org/officeDocument/2006/relationships/customXml" Target="../ink/ink381.xml"/><Relationship Id="rId86" Type="http://schemas.openxmlformats.org/officeDocument/2006/relationships/image" Target="../media/image400.png"/><Relationship Id="rId85" Type="http://schemas.openxmlformats.org/officeDocument/2006/relationships/customXml" Target="../ink/ink380.xml"/><Relationship Id="rId84" Type="http://schemas.openxmlformats.org/officeDocument/2006/relationships/image" Target="../media/image399.png"/><Relationship Id="rId83" Type="http://schemas.openxmlformats.org/officeDocument/2006/relationships/customXml" Target="../ink/ink379.xml"/><Relationship Id="rId82" Type="http://schemas.openxmlformats.org/officeDocument/2006/relationships/image" Target="../media/image398.png"/><Relationship Id="rId81" Type="http://schemas.openxmlformats.org/officeDocument/2006/relationships/customXml" Target="../ink/ink378.xml"/><Relationship Id="rId80" Type="http://schemas.openxmlformats.org/officeDocument/2006/relationships/image" Target="../media/image397.png"/><Relationship Id="rId8" Type="http://schemas.openxmlformats.org/officeDocument/2006/relationships/image" Target="../media/image361.png"/><Relationship Id="rId79" Type="http://schemas.openxmlformats.org/officeDocument/2006/relationships/customXml" Target="../ink/ink377.xml"/><Relationship Id="rId78" Type="http://schemas.openxmlformats.org/officeDocument/2006/relationships/image" Target="../media/image396.png"/><Relationship Id="rId77" Type="http://schemas.openxmlformats.org/officeDocument/2006/relationships/customXml" Target="../ink/ink376.xml"/><Relationship Id="rId76" Type="http://schemas.openxmlformats.org/officeDocument/2006/relationships/image" Target="../media/image395.png"/><Relationship Id="rId75" Type="http://schemas.openxmlformats.org/officeDocument/2006/relationships/customXml" Target="../ink/ink375.xml"/><Relationship Id="rId74" Type="http://schemas.openxmlformats.org/officeDocument/2006/relationships/image" Target="../media/image394.png"/><Relationship Id="rId73" Type="http://schemas.openxmlformats.org/officeDocument/2006/relationships/customXml" Target="../ink/ink374.xml"/><Relationship Id="rId72" Type="http://schemas.openxmlformats.org/officeDocument/2006/relationships/image" Target="../media/image393.png"/><Relationship Id="rId71" Type="http://schemas.openxmlformats.org/officeDocument/2006/relationships/customXml" Target="../ink/ink373.xml"/><Relationship Id="rId70" Type="http://schemas.openxmlformats.org/officeDocument/2006/relationships/image" Target="../media/image392.png"/><Relationship Id="rId7" Type="http://schemas.openxmlformats.org/officeDocument/2006/relationships/customXml" Target="../ink/ink341.xml"/><Relationship Id="rId69" Type="http://schemas.openxmlformats.org/officeDocument/2006/relationships/customXml" Target="../ink/ink372.xml"/><Relationship Id="rId68" Type="http://schemas.openxmlformats.org/officeDocument/2006/relationships/image" Target="../media/image391.png"/><Relationship Id="rId67" Type="http://schemas.openxmlformats.org/officeDocument/2006/relationships/customXml" Target="../ink/ink371.xml"/><Relationship Id="rId66" Type="http://schemas.openxmlformats.org/officeDocument/2006/relationships/image" Target="../media/image390.png"/><Relationship Id="rId65" Type="http://schemas.openxmlformats.org/officeDocument/2006/relationships/customXml" Target="../ink/ink370.xml"/><Relationship Id="rId64" Type="http://schemas.openxmlformats.org/officeDocument/2006/relationships/image" Target="../media/image389.png"/><Relationship Id="rId63" Type="http://schemas.openxmlformats.org/officeDocument/2006/relationships/customXml" Target="../ink/ink369.xml"/><Relationship Id="rId62" Type="http://schemas.openxmlformats.org/officeDocument/2006/relationships/image" Target="../media/image388.png"/><Relationship Id="rId61" Type="http://schemas.openxmlformats.org/officeDocument/2006/relationships/customXml" Target="../ink/ink368.xml"/><Relationship Id="rId60" Type="http://schemas.openxmlformats.org/officeDocument/2006/relationships/image" Target="../media/image387.png"/><Relationship Id="rId6" Type="http://schemas.openxmlformats.org/officeDocument/2006/relationships/image" Target="../media/image360.png"/><Relationship Id="rId59" Type="http://schemas.openxmlformats.org/officeDocument/2006/relationships/customXml" Target="../ink/ink367.xml"/><Relationship Id="rId58" Type="http://schemas.openxmlformats.org/officeDocument/2006/relationships/image" Target="../media/image386.png"/><Relationship Id="rId57" Type="http://schemas.openxmlformats.org/officeDocument/2006/relationships/customXml" Target="../ink/ink366.xml"/><Relationship Id="rId56" Type="http://schemas.openxmlformats.org/officeDocument/2006/relationships/image" Target="../media/image385.png"/><Relationship Id="rId55" Type="http://schemas.openxmlformats.org/officeDocument/2006/relationships/customXml" Target="../ink/ink365.xml"/><Relationship Id="rId54" Type="http://schemas.openxmlformats.org/officeDocument/2006/relationships/image" Target="../media/image384.png"/><Relationship Id="rId53" Type="http://schemas.openxmlformats.org/officeDocument/2006/relationships/customXml" Target="../ink/ink364.xml"/><Relationship Id="rId52" Type="http://schemas.openxmlformats.org/officeDocument/2006/relationships/image" Target="../media/image383.png"/><Relationship Id="rId51" Type="http://schemas.openxmlformats.org/officeDocument/2006/relationships/customXml" Target="../ink/ink363.xml"/><Relationship Id="rId50" Type="http://schemas.openxmlformats.org/officeDocument/2006/relationships/image" Target="../media/image382.png"/><Relationship Id="rId5" Type="http://schemas.openxmlformats.org/officeDocument/2006/relationships/customXml" Target="../ink/ink340.xml"/><Relationship Id="rId49" Type="http://schemas.openxmlformats.org/officeDocument/2006/relationships/customXml" Target="../ink/ink362.xml"/><Relationship Id="rId48" Type="http://schemas.openxmlformats.org/officeDocument/2006/relationships/image" Target="../media/image381.png"/><Relationship Id="rId47" Type="http://schemas.openxmlformats.org/officeDocument/2006/relationships/customXml" Target="../ink/ink361.xml"/><Relationship Id="rId46" Type="http://schemas.openxmlformats.org/officeDocument/2006/relationships/image" Target="../media/image380.png"/><Relationship Id="rId45" Type="http://schemas.openxmlformats.org/officeDocument/2006/relationships/customXml" Target="../ink/ink360.xml"/><Relationship Id="rId44" Type="http://schemas.openxmlformats.org/officeDocument/2006/relationships/image" Target="../media/image379.png"/><Relationship Id="rId43" Type="http://schemas.openxmlformats.org/officeDocument/2006/relationships/customXml" Target="../ink/ink359.xml"/><Relationship Id="rId42" Type="http://schemas.openxmlformats.org/officeDocument/2006/relationships/image" Target="../media/image378.png"/><Relationship Id="rId41" Type="http://schemas.openxmlformats.org/officeDocument/2006/relationships/customXml" Target="../ink/ink358.xml"/><Relationship Id="rId40" Type="http://schemas.openxmlformats.org/officeDocument/2006/relationships/image" Target="../media/image377.png"/><Relationship Id="rId4" Type="http://schemas.openxmlformats.org/officeDocument/2006/relationships/image" Target="../media/image359.png"/><Relationship Id="rId39" Type="http://schemas.openxmlformats.org/officeDocument/2006/relationships/customXml" Target="../ink/ink357.xml"/><Relationship Id="rId38" Type="http://schemas.openxmlformats.org/officeDocument/2006/relationships/image" Target="../media/image376.png"/><Relationship Id="rId37" Type="http://schemas.openxmlformats.org/officeDocument/2006/relationships/customXml" Target="../ink/ink356.xml"/><Relationship Id="rId36" Type="http://schemas.openxmlformats.org/officeDocument/2006/relationships/image" Target="../media/image375.png"/><Relationship Id="rId35" Type="http://schemas.openxmlformats.org/officeDocument/2006/relationships/customXml" Target="../ink/ink355.xml"/><Relationship Id="rId34" Type="http://schemas.openxmlformats.org/officeDocument/2006/relationships/image" Target="../media/image374.png"/><Relationship Id="rId33" Type="http://schemas.openxmlformats.org/officeDocument/2006/relationships/customXml" Target="../ink/ink354.xml"/><Relationship Id="rId32" Type="http://schemas.openxmlformats.org/officeDocument/2006/relationships/image" Target="../media/image373.png"/><Relationship Id="rId31" Type="http://schemas.openxmlformats.org/officeDocument/2006/relationships/customXml" Target="../ink/ink353.xml"/><Relationship Id="rId30" Type="http://schemas.openxmlformats.org/officeDocument/2006/relationships/image" Target="../media/image372.png"/><Relationship Id="rId3" Type="http://schemas.openxmlformats.org/officeDocument/2006/relationships/customXml" Target="../ink/ink339.xml"/><Relationship Id="rId29" Type="http://schemas.openxmlformats.org/officeDocument/2006/relationships/customXml" Target="../ink/ink352.xml"/><Relationship Id="rId28" Type="http://schemas.openxmlformats.org/officeDocument/2006/relationships/image" Target="../media/image371.png"/><Relationship Id="rId27" Type="http://schemas.openxmlformats.org/officeDocument/2006/relationships/customXml" Target="../ink/ink351.xml"/><Relationship Id="rId26" Type="http://schemas.openxmlformats.org/officeDocument/2006/relationships/image" Target="../media/image370.png"/><Relationship Id="rId25" Type="http://schemas.openxmlformats.org/officeDocument/2006/relationships/customXml" Target="../ink/ink350.xml"/><Relationship Id="rId24" Type="http://schemas.openxmlformats.org/officeDocument/2006/relationships/image" Target="../media/image369.png"/><Relationship Id="rId23" Type="http://schemas.openxmlformats.org/officeDocument/2006/relationships/customXml" Target="../ink/ink349.xml"/><Relationship Id="rId22" Type="http://schemas.openxmlformats.org/officeDocument/2006/relationships/image" Target="../media/image368.png"/><Relationship Id="rId21" Type="http://schemas.openxmlformats.org/officeDocument/2006/relationships/customXml" Target="../ink/ink348.xml"/><Relationship Id="rId20" Type="http://schemas.openxmlformats.org/officeDocument/2006/relationships/image" Target="../media/image367.png"/><Relationship Id="rId2" Type="http://schemas.openxmlformats.org/officeDocument/2006/relationships/image" Target="../media/image358.png"/><Relationship Id="rId19" Type="http://schemas.openxmlformats.org/officeDocument/2006/relationships/customXml" Target="../ink/ink347.xml"/><Relationship Id="rId18" Type="http://schemas.openxmlformats.org/officeDocument/2006/relationships/image" Target="../media/image366.png"/><Relationship Id="rId17" Type="http://schemas.openxmlformats.org/officeDocument/2006/relationships/customXml" Target="../ink/ink346.xml"/><Relationship Id="rId16" Type="http://schemas.openxmlformats.org/officeDocument/2006/relationships/image" Target="../media/image365.png"/><Relationship Id="rId15" Type="http://schemas.openxmlformats.org/officeDocument/2006/relationships/customXml" Target="../ink/ink345.xml"/><Relationship Id="rId14" Type="http://schemas.openxmlformats.org/officeDocument/2006/relationships/image" Target="../media/image364.png"/><Relationship Id="rId13" Type="http://schemas.openxmlformats.org/officeDocument/2006/relationships/customXml" Target="../ink/ink344.xml"/><Relationship Id="rId12" Type="http://schemas.openxmlformats.org/officeDocument/2006/relationships/image" Target="../media/image363.png"/><Relationship Id="rId117" Type="http://schemas.openxmlformats.org/officeDocument/2006/relationships/slideLayout" Target="../slideLayouts/slideLayout7.xml"/><Relationship Id="rId116" Type="http://schemas.openxmlformats.org/officeDocument/2006/relationships/image" Target="../media/image415.png"/><Relationship Id="rId115" Type="http://schemas.openxmlformats.org/officeDocument/2006/relationships/customXml" Target="../ink/ink395.xml"/><Relationship Id="rId114" Type="http://schemas.openxmlformats.org/officeDocument/2006/relationships/image" Target="../media/image414.png"/><Relationship Id="rId113" Type="http://schemas.openxmlformats.org/officeDocument/2006/relationships/customXml" Target="../ink/ink394.xml"/><Relationship Id="rId112" Type="http://schemas.openxmlformats.org/officeDocument/2006/relationships/image" Target="../media/image413.png"/><Relationship Id="rId111" Type="http://schemas.openxmlformats.org/officeDocument/2006/relationships/customXml" Target="../ink/ink393.xml"/><Relationship Id="rId110" Type="http://schemas.openxmlformats.org/officeDocument/2006/relationships/image" Target="../media/image412.png"/><Relationship Id="rId11" Type="http://schemas.openxmlformats.org/officeDocument/2006/relationships/customXml" Target="../ink/ink343.xml"/><Relationship Id="rId109" Type="http://schemas.openxmlformats.org/officeDocument/2006/relationships/customXml" Target="../ink/ink392.xml"/><Relationship Id="rId108" Type="http://schemas.openxmlformats.org/officeDocument/2006/relationships/image" Target="../media/image411.png"/><Relationship Id="rId107" Type="http://schemas.openxmlformats.org/officeDocument/2006/relationships/customXml" Target="../ink/ink391.xml"/><Relationship Id="rId106" Type="http://schemas.openxmlformats.org/officeDocument/2006/relationships/image" Target="../media/image410.png"/><Relationship Id="rId105" Type="http://schemas.openxmlformats.org/officeDocument/2006/relationships/customXml" Target="../ink/ink390.xml"/><Relationship Id="rId104" Type="http://schemas.openxmlformats.org/officeDocument/2006/relationships/image" Target="../media/image409.png"/><Relationship Id="rId103" Type="http://schemas.openxmlformats.org/officeDocument/2006/relationships/customXml" Target="../ink/ink389.xml"/><Relationship Id="rId102" Type="http://schemas.openxmlformats.org/officeDocument/2006/relationships/image" Target="../media/image408.png"/><Relationship Id="rId101" Type="http://schemas.openxmlformats.org/officeDocument/2006/relationships/customXml" Target="../ink/ink388.xml"/><Relationship Id="rId100" Type="http://schemas.openxmlformats.org/officeDocument/2006/relationships/image" Target="../media/image407.png"/><Relationship Id="rId10" Type="http://schemas.openxmlformats.org/officeDocument/2006/relationships/image" Target="../media/image362.png"/><Relationship Id="rId1" Type="http://schemas.openxmlformats.org/officeDocument/2006/relationships/customXml" Target="../ink/ink33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29124" y="2218693"/>
            <a:ext cx="10363200" cy="1362075"/>
          </a:xfrm>
        </p:spPr>
        <p:txBody>
          <a:bodyPr/>
          <a:lstStyle/>
          <a:p>
            <a:pPr algn="ctr"/>
            <a:r>
              <a:rPr lang="zh-CN" altLang="en-US" dirty="0"/>
              <a:t>记忆化搜索</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空间换时间</a:t>
            </a:r>
            <a:endParaRPr lang="zh-CN" altLang="en-US" dirty="0"/>
          </a:p>
        </p:txBody>
      </p:sp>
      <p:sp>
        <p:nvSpPr>
          <p:cNvPr id="3" name="内容占位符 2"/>
          <p:cNvSpPr>
            <a:spLocks noGrp="1"/>
          </p:cNvSpPr>
          <p:nvPr>
            <p:ph idx="1"/>
          </p:nvPr>
        </p:nvSpPr>
        <p:spPr/>
        <p:txBody>
          <a:bodyPr/>
          <a:lstStyle/>
          <a:p>
            <a:r>
              <a:rPr lang="zh-CN" altLang="en-US" dirty="0"/>
              <a:t>这种记忆化搜索的用法本质是用空间换取时间</a:t>
            </a:r>
            <a:endParaRPr lang="en-US" altLang="zh-CN" dirty="0"/>
          </a:p>
          <a:p>
            <a:r>
              <a:rPr lang="zh-CN" altLang="en-US" dirty="0"/>
              <a:t>即我们多用</a:t>
            </a:r>
            <a:r>
              <a:rPr lang="en-US" altLang="zh-CN" dirty="0"/>
              <a:t>O(n^2)</a:t>
            </a:r>
            <a:r>
              <a:rPr lang="zh-CN" altLang="en-US" dirty="0"/>
              <a:t>的储存空间，存下从每个点出发能走的最长路，避免第二次访问到这个点时时间上的浪费</a:t>
            </a:r>
            <a:endParaRPr lang="en-US" altLang="zh-CN" dirty="0"/>
          </a:p>
          <a:p>
            <a:r>
              <a:rPr lang="zh-CN" altLang="en-US" dirty="0"/>
              <a:t>当然试图用空间换时间之前最好检查一下开的数组是不是过大</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135" y="274003"/>
            <a:ext cx="10972800" cy="1143000"/>
          </a:xfrm>
        </p:spPr>
        <p:txBody>
          <a:bodyPr/>
          <a:lstStyle/>
          <a:p>
            <a:pPr algn="r"/>
            <a:r>
              <a:rPr lang="zh-CN" altLang="en-US" dirty="0"/>
              <a:t>例题 </a:t>
            </a:r>
            <a:r>
              <a:rPr lang="en-US" altLang="zh-CN" dirty="0"/>
              <a:t>– 01</a:t>
            </a:r>
            <a:r>
              <a:rPr lang="zh-CN" altLang="en-US" dirty="0"/>
              <a:t>迷宫</a:t>
            </a:r>
            <a:endParaRPr lang="zh-CN" altLang="en-US" dirty="0"/>
          </a:p>
        </p:txBody>
      </p:sp>
      <p:pic>
        <p:nvPicPr>
          <p:cNvPr id="5" name="图片 4"/>
          <p:cNvPicPr>
            <a:picLocks noChangeAspect="1"/>
          </p:cNvPicPr>
          <p:nvPr/>
        </p:nvPicPr>
        <p:blipFill>
          <a:blip r:embed="rId1"/>
          <a:stretch>
            <a:fillRect/>
          </a:stretch>
        </p:blipFill>
        <p:spPr>
          <a:xfrm>
            <a:off x="0" y="-138430"/>
            <a:ext cx="7847330" cy="6858000"/>
          </a:xfrm>
          <a:prstGeom prst="rect">
            <a:avLst/>
          </a:prstGeom>
        </p:spPr>
      </p:pic>
      <p:pic>
        <p:nvPicPr>
          <p:cNvPr id="7" name="图片 6"/>
          <p:cNvPicPr>
            <a:picLocks noChangeAspect="1"/>
          </p:cNvPicPr>
          <p:nvPr/>
        </p:nvPicPr>
        <p:blipFill>
          <a:blip r:embed="rId2"/>
          <a:stretch>
            <a:fillRect/>
          </a:stretch>
        </p:blipFill>
        <p:spPr>
          <a:xfrm>
            <a:off x="3975100" y="6134100"/>
            <a:ext cx="4597400" cy="72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01</a:t>
            </a:r>
            <a:r>
              <a:rPr lang="zh-CN" altLang="en-US" dirty="0"/>
              <a:t>迷宫</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显然地图被划分成多个区域，同一区域内任意两个点可以互达，不同区域一定不能到达</a:t>
            </a:r>
            <a:endParaRPr lang="en-US" altLang="zh-CN" dirty="0"/>
          </a:p>
          <a:p>
            <a:r>
              <a:rPr lang="zh-CN" altLang="en-US" dirty="0"/>
              <a:t>我们可以把地图染成不同颜色（当然用整数表示颜色），同一区域内的点颜色相同，最后统计某个颜色的点有多少个即可</a:t>
            </a:r>
            <a:endParaRPr lang="en-US" altLang="zh-CN" dirty="0"/>
          </a:p>
          <a:p>
            <a:r>
              <a:rPr lang="zh-CN" altLang="en-US" dirty="0"/>
              <a:t>染色的时候思路和滑雪基本相同，若</a:t>
            </a:r>
            <a:r>
              <a:rPr lang="en-US" altLang="zh-CN" dirty="0"/>
              <a:t>d[</a:t>
            </a:r>
            <a:r>
              <a:rPr lang="en-US" altLang="zh-CN" dirty="0" err="1"/>
              <a:t>i</a:t>
            </a:r>
            <a:r>
              <a:rPr lang="en-US" altLang="zh-CN" dirty="0"/>
              <a:t>][j]=0</a:t>
            </a:r>
            <a:r>
              <a:rPr lang="zh-CN" altLang="en-US" dirty="0"/>
              <a:t>表示没来过，若</a:t>
            </a:r>
            <a:r>
              <a:rPr lang="en-US" altLang="zh-CN" dirty="0"/>
              <a:t>d[</a:t>
            </a:r>
            <a:r>
              <a:rPr lang="en-US" altLang="zh-CN" dirty="0" err="1"/>
              <a:t>i</a:t>
            </a:r>
            <a:r>
              <a:rPr lang="en-US" altLang="zh-CN" dirty="0"/>
              <a:t>][j]!=0</a:t>
            </a:r>
            <a:r>
              <a:rPr lang="zh-CN" altLang="en-US" dirty="0"/>
              <a:t>则表示此点曾经染过色，不用再次搜索</a:t>
            </a:r>
            <a:endParaRPr lang="en-US" altLang="zh-CN" dirty="0"/>
          </a:p>
          <a:p>
            <a:r>
              <a:rPr lang="zh-CN" altLang="en-US" dirty="0"/>
              <a:t>从</a:t>
            </a:r>
            <a:r>
              <a:rPr lang="en-US" altLang="zh-CN" dirty="0"/>
              <a:t>(1,1)</a:t>
            </a:r>
            <a:r>
              <a:rPr lang="zh-CN" altLang="en-US" dirty="0"/>
              <a:t>到</a:t>
            </a:r>
            <a:r>
              <a:rPr lang="en-US" altLang="zh-CN" dirty="0"/>
              <a:t>(</a:t>
            </a:r>
            <a:r>
              <a:rPr lang="en-US" altLang="zh-CN" dirty="0" err="1"/>
              <a:t>n,n</a:t>
            </a:r>
            <a:r>
              <a:rPr lang="en-US" altLang="zh-CN" dirty="0"/>
              <a:t>)</a:t>
            </a:r>
            <a:r>
              <a:rPr lang="zh-CN" altLang="en-US" dirty="0"/>
              <a:t>枚举点，当找到一个没有染色的点时进行</a:t>
            </a:r>
            <a:r>
              <a:rPr lang="en-US" altLang="zh-CN" dirty="0" err="1"/>
              <a:t>dfs</a:t>
            </a:r>
            <a:r>
              <a:rPr lang="zh-CN" altLang="en-US" dirty="0"/>
              <a:t>，然后继续枚举，找到下一个没染色的点</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13665"/>
            <a:ext cx="8954135" cy="6820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4059" y="1890398"/>
            <a:ext cx="10363200" cy="1362075"/>
          </a:xfrm>
        </p:spPr>
        <p:txBody>
          <a:bodyPr/>
          <a:lstStyle/>
          <a:p>
            <a:pPr algn="ctr"/>
            <a:r>
              <a:rPr lang="zh-CN" altLang="en-US" dirty="0"/>
              <a:t>广度优先搜索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广度优先搜索</a:t>
            </a:r>
            <a:endParaRPr lang="zh-CN" altLang="en-US" dirty="0"/>
          </a:p>
        </p:txBody>
      </p:sp>
      <p:sp>
        <p:nvSpPr>
          <p:cNvPr id="5" name="内容占位符 4"/>
          <p:cNvSpPr>
            <a:spLocks noGrp="1"/>
          </p:cNvSpPr>
          <p:nvPr>
            <p:ph idx="1"/>
          </p:nvPr>
        </p:nvSpPr>
        <p:spPr>
          <a:xfrm>
            <a:off x="609600" y="1600203"/>
            <a:ext cx="10972800" cy="4525963"/>
          </a:xfrm>
        </p:spPr>
        <p:txBody>
          <a:bodyPr/>
          <a:lstStyle/>
          <a:p>
            <a:r>
              <a:rPr lang="zh-CN" altLang="en-US" dirty="0"/>
              <a:t>广度优先搜索，简称广搜</a:t>
            </a:r>
            <a:endParaRPr lang="en-US" altLang="zh-CN" dirty="0"/>
          </a:p>
          <a:p>
            <a:r>
              <a:rPr lang="zh-CN" altLang="en-US" dirty="0"/>
              <a:t>英文名是</a:t>
            </a:r>
            <a:r>
              <a:rPr lang="en-US" altLang="zh-CN" dirty="0"/>
              <a:t>Breadth First Search</a:t>
            </a:r>
            <a:r>
              <a:rPr lang="zh-CN" altLang="en-US" dirty="0"/>
              <a:t>，简写为</a:t>
            </a:r>
            <a:r>
              <a:rPr lang="en-US" altLang="zh-CN" dirty="0"/>
              <a:t>BFS</a:t>
            </a:r>
            <a:endParaRPr lang="en-US" altLang="zh-CN" dirty="0"/>
          </a:p>
          <a:p>
            <a:r>
              <a:rPr lang="zh-CN" altLang="en-US" dirty="0"/>
              <a:t>其搜索方式为，在某个状态</a:t>
            </a:r>
            <a:r>
              <a:rPr lang="en-US" altLang="zh-CN" dirty="0"/>
              <a:t>A</a:t>
            </a:r>
            <a:r>
              <a:rPr lang="zh-CN" altLang="en-US" dirty="0"/>
              <a:t>，将所有可以由此状态转移到的状态加入队列，按顺序遍历队列中的状态</a:t>
            </a:r>
            <a:endParaRPr lang="en-US" altLang="zh-CN" dirty="0"/>
          </a:p>
          <a:p>
            <a:r>
              <a:rPr lang="zh-CN" altLang="en-US" dirty="0"/>
              <a:t>更通俗地说，对于当前我能遍历到的状态，先存起来，等以后遍历</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888" y="508144"/>
            <a:ext cx="5253567" cy="590550"/>
          </a:xfrm>
          <a:prstGeom prst="rect">
            <a:avLst/>
          </a:prstGeom>
        </p:spPr>
        <p:txBody>
          <a:bodyPr vert="horz" wrap="square" lIns="0" tIns="16086" rIns="0" bIns="0" rtlCol="0">
            <a:spAutoFit/>
          </a:bodyPr>
          <a:lstStyle/>
          <a:p>
            <a:pPr marL="12700">
              <a:lnSpc>
                <a:spcPct val="100000"/>
              </a:lnSpc>
              <a:spcBef>
                <a:spcPts val="95"/>
              </a:spcBef>
            </a:pPr>
            <a:r>
              <a:rPr sz="3735" spc="-10" dirty="0"/>
              <a:t>抓住那头</a:t>
            </a:r>
            <a:r>
              <a:rPr sz="3735" spc="-5" dirty="0"/>
              <a:t>牛(</a:t>
            </a:r>
            <a:r>
              <a:rPr sz="3735" spc="-10" dirty="0"/>
              <a:t>百练习</a:t>
            </a:r>
            <a:r>
              <a:rPr sz="3735" spc="-5" dirty="0"/>
              <a:t>4001)</a:t>
            </a:r>
            <a:endParaRPr sz="3735"/>
          </a:p>
        </p:txBody>
      </p:sp>
      <p:sp>
        <p:nvSpPr>
          <p:cNvPr id="3" name="object 3"/>
          <p:cNvSpPr txBox="1"/>
          <p:nvPr/>
        </p:nvSpPr>
        <p:spPr>
          <a:xfrm>
            <a:off x="160256" y="2048865"/>
            <a:ext cx="11364807" cy="4106545"/>
          </a:xfrm>
          <a:prstGeom prst="rect">
            <a:avLst/>
          </a:prstGeom>
        </p:spPr>
        <p:txBody>
          <a:bodyPr vert="horz" wrap="square" lIns="0" tIns="16933" rIns="0" bIns="0" rtlCol="0">
            <a:spAutoFit/>
          </a:bodyPr>
          <a:lstStyle/>
          <a:p>
            <a:pPr marL="280670">
              <a:lnSpc>
                <a:spcPct val="100000"/>
              </a:lnSpc>
              <a:spcBef>
                <a:spcPts val="100"/>
              </a:spcBef>
            </a:pPr>
            <a:r>
              <a:rPr sz="3200" spc="-5" dirty="0">
                <a:latin typeface="微软雅黑"/>
                <a:cs typeface="微软雅黑"/>
              </a:rPr>
              <a:t>农夫知道一头牛的位置，想要抓住它。农夫和牛都位于数轴上</a:t>
            </a:r>
            <a:endParaRPr sz="3200">
              <a:latin typeface="微软雅黑"/>
              <a:cs typeface="微软雅黑"/>
            </a:endParaRPr>
          </a:p>
          <a:p>
            <a:pPr marL="12700" marR="1686560">
              <a:lnSpc>
                <a:spcPct val="100000"/>
              </a:lnSpc>
              <a:spcBef>
                <a:spcPts val="5"/>
              </a:spcBef>
            </a:pPr>
            <a:r>
              <a:rPr sz="3200" dirty="0">
                <a:latin typeface="微软雅黑"/>
                <a:cs typeface="微软雅黑"/>
              </a:rPr>
              <a:t>，农夫起始位于点N(</a:t>
            </a:r>
            <a:r>
              <a:rPr sz="3200" spc="-5" dirty="0">
                <a:latin typeface="微软雅黑"/>
                <a:cs typeface="微软雅黑"/>
              </a:rPr>
              <a:t>0</a:t>
            </a:r>
            <a:r>
              <a:rPr sz="3200" spc="-10" dirty="0">
                <a:latin typeface="微软雅黑"/>
                <a:cs typeface="微软雅黑"/>
              </a:rPr>
              <a:t>&lt;</a:t>
            </a:r>
            <a:r>
              <a:rPr sz="3200" dirty="0">
                <a:latin typeface="微软雅黑"/>
                <a:cs typeface="微软雅黑"/>
              </a:rPr>
              <a:t>=N&lt;</a:t>
            </a:r>
            <a:r>
              <a:rPr sz="3200" spc="-10" dirty="0">
                <a:latin typeface="微软雅黑"/>
                <a:cs typeface="微软雅黑"/>
              </a:rPr>
              <a:t>=</a:t>
            </a:r>
            <a:r>
              <a:rPr sz="3200" spc="-5" dirty="0">
                <a:latin typeface="微软雅黑"/>
                <a:cs typeface="微软雅黑"/>
              </a:rPr>
              <a:t>10</a:t>
            </a:r>
            <a:r>
              <a:rPr sz="3200" spc="-10" dirty="0">
                <a:latin typeface="微软雅黑"/>
                <a:cs typeface="微软雅黑"/>
              </a:rPr>
              <a:t>0</a:t>
            </a:r>
            <a:r>
              <a:rPr sz="3200" spc="-5" dirty="0">
                <a:latin typeface="微软雅黑"/>
                <a:cs typeface="微软雅黑"/>
              </a:rPr>
              <a:t>00</a:t>
            </a:r>
            <a:r>
              <a:rPr sz="3200" spc="-10" dirty="0">
                <a:latin typeface="微软雅黑"/>
                <a:cs typeface="微软雅黑"/>
              </a:rPr>
              <a:t>0</a:t>
            </a:r>
            <a:r>
              <a:rPr sz="3200" spc="5" dirty="0">
                <a:latin typeface="微软雅黑"/>
                <a:cs typeface="微软雅黑"/>
              </a:rPr>
              <a:t>)</a:t>
            </a:r>
            <a:r>
              <a:rPr sz="3200" dirty="0">
                <a:latin typeface="微软雅黑"/>
                <a:cs typeface="微软雅黑"/>
              </a:rPr>
              <a:t>，牛位于点  </a:t>
            </a:r>
            <a:r>
              <a:rPr sz="3200" spc="-5" dirty="0">
                <a:latin typeface="微软雅黑"/>
                <a:cs typeface="微软雅黑"/>
              </a:rPr>
              <a:t>K(0&lt;=K&lt;=100000)</a:t>
            </a:r>
            <a:r>
              <a:rPr sz="3200" dirty="0">
                <a:latin typeface="微软雅黑"/>
                <a:cs typeface="微软雅黑"/>
              </a:rPr>
              <a:t>。农夫有两种移动方式：</a:t>
            </a:r>
            <a:endParaRPr sz="3200">
              <a:latin typeface="微软雅黑"/>
              <a:cs typeface="微软雅黑"/>
            </a:endParaRPr>
          </a:p>
          <a:p>
            <a:pPr>
              <a:lnSpc>
                <a:spcPct val="100000"/>
              </a:lnSpc>
              <a:spcBef>
                <a:spcPts val="20"/>
              </a:spcBef>
            </a:pPr>
            <a:endParaRPr sz="2065">
              <a:latin typeface="微软雅黑"/>
              <a:cs typeface="微软雅黑"/>
            </a:endParaRPr>
          </a:p>
          <a:p>
            <a:pPr marL="280670">
              <a:lnSpc>
                <a:spcPct val="100000"/>
              </a:lnSpc>
              <a:spcBef>
                <a:spcPts val="5"/>
              </a:spcBef>
            </a:pPr>
            <a:r>
              <a:rPr sz="3200" spc="-5" dirty="0">
                <a:latin typeface="微软雅黑"/>
                <a:cs typeface="微软雅黑"/>
              </a:rPr>
              <a:t>1</a:t>
            </a:r>
            <a:r>
              <a:rPr sz="3200" dirty="0">
                <a:latin typeface="微软雅黑"/>
                <a:cs typeface="微软雅黑"/>
              </a:rPr>
              <a:t>、从</a:t>
            </a:r>
            <a:r>
              <a:rPr sz="3200" spc="-5" dirty="0">
                <a:latin typeface="微软雅黑"/>
                <a:cs typeface="微软雅黑"/>
              </a:rPr>
              <a:t>X</a:t>
            </a:r>
            <a:r>
              <a:rPr sz="3200" dirty="0">
                <a:latin typeface="微软雅黑"/>
                <a:cs typeface="微软雅黑"/>
              </a:rPr>
              <a:t>移动到X-1或</a:t>
            </a:r>
            <a:r>
              <a:rPr sz="3200" spc="-5" dirty="0">
                <a:latin typeface="微软雅黑"/>
                <a:cs typeface="微软雅黑"/>
              </a:rPr>
              <a:t>X+1，</a:t>
            </a:r>
            <a:r>
              <a:rPr sz="3200" dirty="0">
                <a:latin typeface="微软雅黑"/>
                <a:cs typeface="微软雅黑"/>
              </a:rPr>
              <a:t>每次移动花费一分钟</a:t>
            </a:r>
            <a:endParaRPr sz="3200">
              <a:latin typeface="微软雅黑"/>
              <a:cs typeface="微软雅黑"/>
            </a:endParaRPr>
          </a:p>
          <a:p>
            <a:pPr marL="280670">
              <a:lnSpc>
                <a:spcPct val="100000"/>
              </a:lnSpc>
            </a:pPr>
            <a:r>
              <a:rPr sz="3200" spc="-5" dirty="0">
                <a:latin typeface="微软雅黑"/>
                <a:cs typeface="微软雅黑"/>
              </a:rPr>
              <a:t>2</a:t>
            </a:r>
            <a:r>
              <a:rPr sz="3200" dirty="0">
                <a:latin typeface="微软雅黑"/>
                <a:cs typeface="微软雅黑"/>
              </a:rPr>
              <a:t>、从</a:t>
            </a:r>
            <a:r>
              <a:rPr sz="3200" spc="-5" dirty="0">
                <a:latin typeface="微软雅黑"/>
                <a:cs typeface="微软雅黑"/>
              </a:rPr>
              <a:t>X</a:t>
            </a:r>
            <a:r>
              <a:rPr sz="3200" dirty="0">
                <a:latin typeface="微软雅黑"/>
                <a:cs typeface="微软雅黑"/>
              </a:rPr>
              <a:t>移动到</a:t>
            </a:r>
            <a:r>
              <a:rPr sz="3200" spc="-5" dirty="0">
                <a:latin typeface="微软雅黑"/>
                <a:cs typeface="微软雅黑"/>
              </a:rPr>
              <a:t>2*X，</a:t>
            </a:r>
            <a:r>
              <a:rPr sz="3200" dirty="0">
                <a:latin typeface="微软雅黑"/>
                <a:cs typeface="微软雅黑"/>
              </a:rPr>
              <a:t>每次移动花费一分钟</a:t>
            </a:r>
            <a:endParaRPr sz="3200">
              <a:latin typeface="微软雅黑"/>
              <a:cs typeface="微软雅黑"/>
            </a:endParaRPr>
          </a:p>
          <a:p>
            <a:pPr>
              <a:lnSpc>
                <a:spcPct val="100000"/>
              </a:lnSpc>
              <a:spcBef>
                <a:spcPts val="25"/>
              </a:spcBef>
            </a:pPr>
            <a:endParaRPr sz="2065">
              <a:latin typeface="微软雅黑"/>
              <a:cs typeface="微软雅黑"/>
            </a:endParaRPr>
          </a:p>
          <a:p>
            <a:pPr marL="12700" marR="128270" indent="449580">
              <a:lnSpc>
                <a:spcPct val="100000"/>
              </a:lnSpc>
            </a:pPr>
            <a:r>
              <a:rPr sz="3200" dirty="0">
                <a:latin typeface="微软雅黑"/>
                <a:cs typeface="微软雅黑"/>
              </a:rPr>
              <a:t>假设牛没有意识到农夫的行动，站在原地不动。农夫最少要 花多少时间才能抓住牛？</a:t>
            </a:r>
            <a:endParaRPr sz="3200">
              <a:latin typeface="微软雅黑"/>
              <a:cs typeface="微软雅黑"/>
            </a:endParaRPr>
          </a:p>
        </p:txBody>
      </p:sp>
      <p:pic>
        <p:nvPicPr>
          <p:cNvPr id="4" name="object 4"/>
          <p:cNvPicPr/>
          <p:nvPr/>
        </p:nvPicPr>
        <p:blipFill>
          <a:blip r:embed="rId1" cstate="print"/>
          <a:stretch>
            <a:fillRect/>
          </a:stretch>
        </p:blipFill>
        <p:spPr>
          <a:xfrm>
            <a:off x="9617456" y="3430015"/>
            <a:ext cx="1668271" cy="1782064"/>
          </a:xfrm>
          <a:prstGeom prst="rect">
            <a:avLst/>
          </a:prstGeom>
        </p:spPr>
      </p:pic>
      <p:sp>
        <p:nvSpPr>
          <p:cNvPr id="5" name="object 5"/>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
        <p:nvSpPr>
          <p:cNvPr id="37" name="object 37"/>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106668" y="2507148"/>
            <a:ext cx="5317913" cy="2478405"/>
          </a:xfrm>
          <a:prstGeom prst="rect">
            <a:avLst/>
          </a:prstGeom>
        </p:spPr>
        <p:txBody>
          <a:bodyPr vert="horz" wrap="square" lIns="0" tIns="16933" rIns="0" bIns="0" rtlCol="0">
            <a:spAutoFit/>
          </a:bodyPr>
          <a:lstStyle/>
          <a:p>
            <a:pPr marL="12700" marR="5080">
              <a:lnSpc>
                <a:spcPct val="100000"/>
              </a:lnSpc>
              <a:spcBef>
                <a:spcPts val="100"/>
              </a:spcBef>
            </a:pPr>
            <a:r>
              <a:rPr sz="3200" dirty="0">
                <a:solidFill>
                  <a:srgbClr val="FF0000"/>
                </a:solidFill>
                <a:latin typeface="微软雅黑"/>
                <a:cs typeface="微软雅黑"/>
              </a:rPr>
              <a:t>策略</a:t>
            </a:r>
            <a:r>
              <a:rPr sz="3200" spc="-5" dirty="0">
                <a:solidFill>
                  <a:srgbClr val="FF0000"/>
                </a:solidFill>
                <a:latin typeface="微软雅黑"/>
                <a:cs typeface="微软雅黑"/>
              </a:rPr>
              <a:t>1）</a:t>
            </a:r>
            <a:r>
              <a:rPr sz="3200" dirty="0">
                <a:solidFill>
                  <a:srgbClr val="FF0000"/>
                </a:solidFill>
                <a:latin typeface="微软雅黑"/>
                <a:cs typeface="微软雅黑"/>
              </a:rPr>
              <a:t>深度优先搜索：</a:t>
            </a:r>
            <a:r>
              <a:rPr sz="3200" dirty="0">
                <a:latin typeface="微软雅黑"/>
                <a:cs typeface="微软雅黑"/>
              </a:rPr>
              <a:t>从起 </a:t>
            </a:r>
            <a:r>
              <a:rPr sz="3200" spc="-5" dirty="0">
                <a:latin typeface="微软雅黑"/>
                <a:cs typeface="微软雅黑"/>
              </a:rPr>
              <a:t>点出发，随机挑一个方向，能 </a:t>
            </a:r>
            <a:r>
              <a:rPr sz="3200" dirty="0">
                <a:latin typeface="微软雅黑"/>
                <a:cs typeface="微软雅黑"/>
              </a:rPr>
              <a:t>往前走就往前走(扩展），走 不动了则回溯。</a:t>
            </a:r>
            <a:r>
              <a:rPr sz="3200" dirty="0">
                <a:solidFill>
                  <a:srgbClr val="0000FF"/>
                </a:solidFill>
                <a:latin typeface="微软雅黑"/>
                <a:cs typeface="微软雅黑"/>
              </a:rPr>
              <a:t>不能走已经走 </a:t>
            </a:r>
            <a:r>
              <a:rPr sz="3200" spc="-5" dirty="0">
                <a:solidFill>
                  <a:srgbClr val="0000FF"/>
                </a:solidFill>
                <a:latin typeface="微软雅黑"/>
                <a:cs typeface="微软雅黑"/>
              </a:rPr>
              <a:t>过的</a:t>
            </a:r>
            <a:r>
              <a:rPr sz="3200" dirty="0">
                <a:solidFill>
                  <a:srgbClr val="0000FF"/>
                </a:solidFill>
                <a:latin typeface="微软雅黑"/>
                <a:cs typeface="微软雅黑"/>
              </a:rPr>
              <a:t>点(</a:t>
            </a:r>
            <a:r>
              <a:rPr sz="3200" spc="-5" dirty="0">
                <a:solidFill>
                  <a:srgbClr val="0000FF"/>
                </a:solidFill>
                <a:latin typeface="微软雅黑"/>
                <a:cs typeface="微软雅黑"/>
              </a:rPr>
              <a:t>要判重）。</a:t>
            </a:r>
            <a:endParaRPr sz="3200">
              <a:latin typeface="微软雅黑"/>
              <a:cs typeface="微软雅黑"/>
            </a:endParaRPr>
          </a:p>
        </p:txBody>
      </p:sp>
      <p:sp>
        <p:nvSpPr>
          <p:cNvPr id="38" name="object 3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5966968" y="3573543"/>
            <a:ext cx="2070100" cy="2070100"/>
          </a:xfrm>
          <a:prstGeom prst="rect">
            <a:avLst/>
          </a:prstGeom>
        </p:spPr>
        <p:txBody>
          <a:bodyPr vert="horz" wrap="square" lIns="0" tIns="17780" rIns="0" bIns="0" rtlCol="0">
            <a:spAutoFit/>
          </a:bodyPr>
          <a:lstStyle/>
          <a:p>
            <a:pPr marL="12700">
              <a:lnSpc>
                <a:spcPct val="100000"/>
              </a:lnSpc>
              <a:spcBef>
                <a:spcPts val="105"/>
              </a:spcBef>
            </a:pPr>
            <a:r>
              <a:rPr sz="2665" dirty="0">
                <a:latin typeface="微软雅黑"/>
                <a:cs typeface="微软雅黑"/>
              </a:rPr>
              <a:t>运气好的话：</a:t>
            </a:r>
            <a:endParaRPr sz="2665">
              <a:latin typeface="微软雅黑"/>
              <a:cs typeface="微软雅黑"/>
            </a:endParaRPr>
          </a:p>
          <a:p>
            <a:pPr marL="12700">
              <a:lnSpc>
                <a:spcPct val="100000"/>
              </a:lnSpc>
              <a:spcBef>
                <a:spcPts val="5"/>
              </a:spcBef>
            </a:pPr>
            <a:r>
              <a:rPr sz="2665" dirty="0">
                <a:solidFill>
                  <a:srgbClr val="FF0000"/>
                </a:solidFill>
                <a:latin typeface="微软雅黑"/>
                <a:cs typeface="微软雅黑"/>
              </a:rPr>
              <a:t>3-&gt;4-&gt;5</a:t>
            </a:r>
            <a:endParaRPr sz="2665">
              <a:latin typeface="微软雅黑"/>
              <a:cs typeface="微软雅黑"/>
            </a:endParaRPr>
          </a:p>
          <a:p>
            <a:pPr marL="12700">
              <a:lnSpc>
                <a:spcPct val="100000"/>
              </a:lnSpc>
            </a:pPr>
            <a:r>
              <a:rPr sz="2665" dirty="0">
                <a:latin typeface="微软雅黑"/>
                <a:cs typeface="微软雅黑"/>
              </a:rPr>
              <a:t>或</a:t>
            </a:r>
            <a:endParaRPr sz="2665">
              <a:latin typeface="微软雅黑"/>
              <a:cs typeface="微软雅黑"/>
            </a:endParaRPr>
          </a:p>
          <a:p>
            <a:pPr marL="12700">
              <a:lnSpc>
                <a:spcPct val="100000"/>
              </a:lnSpc>
            </a:pPr>
            <a:r>
              <a:rPr sz="2665" dirty="0">
                <a:solidFill>
                  <a:srgbClr val="FF0000"/>
                </a:solidFill>
                <a:latin typeface="微软雅黑"/>
                <a:cs typeface="微软雅黑"/>
              </a:rPr>
              <a:t>3-&gt;6-&gt;5</a:t>
            </a:r>
            <a:endParaRPr sz="2665">
              <a:latin typeface="微软雅黑"/>
              <a:cs typeface="微软雅黑"/>
            </a:endParaRPr>
          </a:p>
          <a:p>
            <a:pPr marL="12700">
              <a:lnSpc>
                <a:spcPct val="100000"/>
              </a:lnSpc>
            </a:pPr>
            <a:r>
              <a:rPr sz="2665" dirty="0">
                <a:latin typeface="微软雅黑"/>
                <a:cs typeface="微软雅黑"/>
              </a:rPr>
              <a:t>问题解决！</a:t>
            </a:r>
            <a:endParaRPr sz="2665">
              <a:latin typeface="微软雅黑"/>
              <a:cs typeface="微软雅黑"/>
            </a:endParaRPr>
          </a:p>
        </p:txBody>
      </p:sp>
      <p:sp>
        <p:nvSpPr>
          <p:cNvPr id="38" name="object 3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我们来看一段求斐波那契数列的代码：</a:t>
            </a:r>
            <a:endParaRPr lang="en-US" altLang="zh-CN" dirty="0" smtClean="0"/>
          </a:p>
          <a:p>
            <a:endParaRPr lang="en-US" altLang="zh-CN" dirty="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斐波那契数列</a:t>
            </a:r>
            <a:endParaRPr lang="zh-CN" altLang="en-US" dirty="0"/>
          </a:p>
        </p:txBody>
      </p:sp>
      <p:pic>
        <p:nvPicPr>
          <p:cNvPr id="4" name="图片 3"/>
          <p:cNvPicPr>
            <a:picLocks noChangeAspect="1"/>
          </p:cNvPicPr>
          <p:nvPr/>
        </p:nvPicPr>
        <p:blipFill>
          <a:blip r:embed="rId1"/>
          <a:stretch>
            <a:fillRect/>
          </a:stretch>
        </p:blipFill>
        <p:spPr>
          <a:xfrm>
            <a:off x="1024128" y="3358277"/>
            <a:ext cx="4648603" cy="21109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5528733" y="2142337"/>
            <a:ext cx="247226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微软雅黑"/>
                <a:cs typeface="微软雅黑"/>
              </a:rPr>
              <a:t>运气不太好的话：</a:t>
            </a:r>
            <a:endParaRPr sz="2400">
              <a:latin typeface="微软雅黑"/>
              <a:cs typeface="微软雅黑"/>
            </a:endParaRPr>
          </a:p>
        </p:txBody>
      </p:sp>
      <p:sp>
        <p:nvSpPr>
          <p:cNvPr id="39" name="object 39"/>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p:nvPr/>
        </p:nvSpPr>
        <p:spPr>
          <a:xfrm>
            <a:off x="5528733" y="2508843"/>
            <a:ext cx="6537113" cy="3455035"/>
          </a:xfrm>
          <a:prstGeom prst="rect">
            <a:avLst/>
          </a:prstGeom>
        </p:spPr>
        <p:txBody>
          <a:bodyPr vert="horz" wrap="square" lIns="0" tIns="16933" rIns="0" bIns="0" rtlCol="0">
            <a:spAutoFit/>
          </a:bodyPr>
          <a:lstStyle/>
          <a:p>
            <a:pPr marL="12700">
              <a:lnSpc>
                <a:spcPct val="100000"/>
              </a:lnSpc>
              <a:spcBef>
                <a:spcPts val="100"/>
              </a:spcBef>
            </a:pPr>
            <a:r>
              <a:rPr sz="2400" spc="-5" dirty="0">
                <a:solidFill>
                  <a:srgbClr val="FF0000"/>
                </a:solidFill>
                <a:latin typeface="微软雅黑"/>
                <a:cs typeface="微软雅黑"/>
              </a:rPr>
              <a:t>3-&gt;2-&gt;4-&gt;5</a:t>
            </a:r>
            <a:endParaRPr sz="2400">
              <a:latin typeface="微软雅黑"/>
              <a:cs typeface="微软雅黑"/>
            </a:endParaRPr>
          </a:p>
          <a:p>
            <a:pPr marL="12700">
              <a:lnSpc>
                <a:spcPct val="100000"/>
              </a:lnSpc>
            </a:pPr>
            <a:r>
              <a:rPr sz="2400" dirty="0">
                <a:latin typeface="微软雅黑"/>
                <a:cs typeface="微软雅黑"/>
              </a:rPr>
              <a:t>运气最坏的话：</a:t>
            </a:r>
            <a:endParaRPr sz="2400">
              <a:latin typeface="微软雅黑"/>
              <a:cs typeface="微软雅黑"/>
            </a:endParaRPr>
          </a:p>
          <a:p>
            <a:pPr marL="12700">
              <a:lnSpc>
                <a:spcPct val="100000"/>
              </a:lnSpc>
            </a:pPr>
            <a:r>
              <a:rPr sz="2400" spc="-5" dirty="0">
                <a:solidFill>
                  <a:srgbClr val="FF0000"/>
                </a:solidFill>
                <a:latin typeface="微软雅黑"/>
                <a:cs typeface="微软雅黑"/>
              </a:rPr>
              <a:t>3-&gt;2-&gt;1-&gt;0-&gt;4-&gt;5</a:t>
            </a:r>
            <a:endParaRPr sz="2400">
              <a:latin typeface="微软雅黑"/>
              <a:cs typeface="微软雅黑"/>
            </a:endParaRPr>
          </a:p>
          <a:p>
            <a:pPr>
              <a:lnSpc>
                <a:spcPct val="100000"/>
              </a:lnSpc>
              <a:spcBef>
                <a:spcPts val="40"/>
              </a:spcBef>
            </a:pPr>
            <a:endParaRPr sz="1535">
              <a:latin typeface="微软雅黑"/>
              <a:cs typeface="微软雅黑"/>
            </a:endParaRPr>
          </a:p>
          <a:p>
            <a:pPr marL="12700" marR="5080">
              <a:lnSpc>
                <a:spcPct val="100000"/>
              </a:lnSpc>
            </a:pPr>
            <a:r>
              <a:rPr sz="2400" dirty="0">
                <a:latin typeface="微软雅黑"/>
                <a:cs typeface="微软雅黑"/>
              </a:rPr>
              <a:t>要想求最优</a:t>
            </a:r>
            <a:r>
              <a:rPr sz="2400" spc="-5" dirty="0">
                <a:latin typeface="微软雅黑"/>
                <a:cs typeface="微软雅黑"/>
              </a:rPr>
              <a:t>(</a:t>
            </a:r>
            <a:r>
              <a:rPr sz="2400" dirty="0">
                <a:latin typeface="微软雅黑"/>
                <a:cs typeface="微软雅黑"/>
              </a:rPr>
              <a:t>短）解，则要遍历所有走法。可以用 各种手段优化，比如，若已经找到路径长度</a:t>
            </a:r>
            <a:r>
              <a:rPr sz="2400" spc="5" dirty="0">
                <a:latin typeface="微软雅黑"/>
                <a:cs typeface="微软雅黑"/>
              </a:rPr>
              <a:t>为</a:t>
            </a:r>
            <a:r>
              <a:rPr sz="2400" dirty="0">
                <a:latin typeface="微软雅黑"/>
                <a:cs typeface="微软雅黑"/>
              </a:rPr>
              <a:t>n  的解，则所有长度大于</a:t>
            </a:r>
            <a:r>
              <a:rPr sz="2400" spc="-10" dirty="0">
                <a:latin typeface="微软雅黑"/>
                <a:cs typeface="微软雅黑"/>
              </a:rPr>
              <a:t>n</a:t>
            </a:r>
            <a:r>
              <a:rPr sz="2400" dirty="0">
                <a:latin typeface="微软雅黑"/>
                <a:cs typeface="微软雅黑"/>
              </a:rPr>
              <a:t>的走法就不必尝试。</a:t>
            </a:r>
            <a:endParaRPr sz="2400">
              <a:latin typeface="微软雅黑"/>
              <a:cs typeface="微软雅黑"/>
            </a:endParaRPr>
          </a:p>
          <a:p>
            <a:pPr>
              <a:lnSpc>
                <a:spcPct val="100000"/>
              </a:lnSpc>
              <a:spcBef>
                <a:spcPts val="45"/>
              </a:spcBef>
            </a:pPr>
            <a:endParaRPr sz="1535">
              <a:latin typeface="微软雅黑"/>
              <a:cs typeface="微软雅黑"/>
            </a:endParaRPr>
          </a:p>
          <a:p>
            <a:pPr marL="12700" marR="81280">
              <a:lnSpc>
                <a:spcPct val="100000"/>
              </a:lnSpc>
            </a:pPr>
            <a:r>
              <a:rPr sz="2400" dirty="0">
                <a:latin typeface="微软雅黑"/>
                <a:cs typeface="微软雅黑"/>
              </a:rPr>
              <a:t>运算过程中需要存储路径上的节点，数量较少。 </a:t>
            </a:r>
            <a:r>
              <a:rPr sz="2400" dirty="0">
                <a:solidFill>
                  <a:srgbClr val="0000FF"/>
                </a:solidFill>
                <a:latin typeface="微软雅黑"/>
                <a:cs typeface="微软雅黑"/>
              </a:rPr>
              <a:t>用栈存节点。</a:t>
            </a:r>
            <a:endParaRPr sz="2400">
              <a:latin typeface="微软雅黑"/>
              <a:cs typeface="微软雅黑"/>
            </a:endParaRPr>
          </a:p>
        </p:txBody>
      </p:sp>
      <p:sp>
        <p:nvSpPr>
          <p:cNvPr id="38" name="object 38"/>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297337" y="2028952"/>
            <a:ext cx="4676987" cy="260032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策略</a:t>
            </a:r>
            <a:r>
              <a:rPr sz="3200" spc="-5" dirty="0">
                <a:solidFill>
                  <a:srgbClr val="FF0000"/>
                </a:solidFill>
                <a:latin typeface="微软雅黑"/>
                <a:cs typeface="微软雅黑"/>
              </a:rPr>
              <a:t>2）</a:t>
            </a:r>
            <a:r>
              <a:rPr sz="3200" dirty="0">
                <a:solidFill>
                  <a:srgbClr val="FF0000"/>
                </a:solidFill>
                <a:latin typeface="微软雅黑"/>
                <a:cs typeface="微软雅黑"/>
              </a:rPr>
              <a:t>广度优先搜索：</a:t>
            </a:r>
            <a:endParaRPr sz="3200">
              <a:latin typeface="微软雅黑"/>
              <a:cs typeface="微软雅黑"/>
            </a:endParaRPr>
          </a:p>
          <a:p>
            <a:pPr marL="12700" marR="5080">
              <a:lnSpc>
                <a:spcPct val="100000"/>
              </a:lnSpc>
              <a:spcBef>
                <a:spcPts val="20"/>
              </a:spcBef>
            </a:pPr>
            <a:r>
              <a:rPr sz="2400" dirty="0">
                <a:latin typeface="微软雅黑"/>
                <a:cs typeface="微软雅黑"/>
              </a:rPr>
              <a:t>给节点分层。起点是第0层。从起 点最少需</a:t>
            </a:r>
            <a:r>
              <a:rPr sz="2400" spc="-10" dirty="0">
                <a:latin typeface="微软雅黑"/>
                <a:cs typeface="微软雅黑"/>
              </a:rPr>
              <a:t>n</a:t>
            </a:r>
            <a:r>
              <a:rPr sz="2400" dirty="0">
                <a:latin typeface="微软雅黑"/>
                <a:cs typeface="微软雅黑"/>
              </a:rPr>
              <a:t>步就能到达的点属于</a:t>
            </a:r>
            <a:r>
              <a:rPr sz="2400" spc="-20" dirty="0">
                <a:latin typeface="微软雅黑"/>
                <a:cs typeface="微软雅黑"/>
              </a:rPr>
              <a:t>第</a:t>
            </a:r>
            <a:r>
              <a:rPr sz="2400" dirty="0">
                <a:latin typeface="微软雅黑"/>
                <a:cs typeface="微软雅黑"/>
              </a:rPr>
              <a:t>n </a:t>
            </a:r>
            <a:r>
              <a:rPr sz="2400" spc="-5" dirty="0">
                <a:latin typeface="微软雅黑"/>
                <a:cs typeface="微软雅黑"/>
              </a:rPr>
              <a:t>层。</a:t>
            </a:r>
            <a:endParaRPr sz="2400">
              <a:latin typeface="微软雅黑"/>
              <a:cs typeface="微软雅黑"/>
            </a:endParaRPr>
          </a:p>
          <a:p>
            <a:pPr>
              <a:lnSpc>
                <a:spcPct val="100000"/>
              </a:lnSpc>
              <a:spcBef>
                <a:spcPts val="45"/>
              </a:spcBef>
            </a:pPr>
            <a:endParaRPr sz="1535">
              <a:latin typeface="微软雅黑"/>
              <a:cs typeface="微软雅黑"/>
            </a:endParaRPr>
          </a:p>
          <a:p>
            <a:pPr marL="12700" marR="2155190">
              <a:lnSpc>
                <a:spcPct val="100000"/>
              </a:lnSpc>
            </a:pPr>
            <a:r>
              <a:rPr sz="2400" dirty="0">
                <a:latin typeface="微软雅黑"/>
                <a:cs typeface="微软雅黑"/>
              </a:rPr>
              <a:t>第1层：</a:t>
            </a:r>
            <a:r>
              <a:rPr sz="2400" spc="-5" dirty="0">
                <a:latin typeface="微软雅黑"/>
                <a:cs typeface="微软雅黑"/>
              </a:rPr>
              <a:t>2,4,6 </a:t>
            </a:r>
            <a:r>
              <a:rPr sz="2400" dirty="0">
                <a:latin typeface="微软雅黑"/>
                <a:cs typeface="微软雅黑"/>
              </a:rPr>
              <a:t>第2层</a:t>
            </a:r>
            <a:r>
              <a:rPr sz="2400" spc="-5" dirty="0">
                <a:latin typeface="微软雅黑"/>
                <a:cs typeface="微软雅黑"/>
              </a:rPr>
              <a:t>：1,5  第3层：0</a:t>
            </a:r>
            <a:endParaRPr sz="2400">
              <a:latin typeface="微软雅黑"/>
              <a:cs typeface="微软雅黑"/>
            </a:endParaRPr>
          </a:p>
        </p:txBody>
      </p:sp>
      <p:sp>
        <p:nvSpPr>
          <p:cNvPr id="38" name="object 3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297337" y="2028952"/>
            <a:ext cx="4676987" cy="1619250"/>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策略</a:t>
            </a:r>
            <a:r>
              <a:rPr sz="3200" spc="-5" dirty="0">
                <a:solidFill>
                  <a:srgbClr val="FF0000"/>
                </a:solidFill>
                <a:latin typeface="微软雅黑"/>
                <a:cs typeface="微软雅黑"/>
              </a:rPr>
              <a:t>2）</a:t>
            </a:r>
            <a:r>
              <a:rPr sz="3200" dirty="0">
                <a:solidFill>
                  <a:srgbClr val="FF0000"/>
                </a:solidFill>
                <a:latin typeface="微软雅黑"/>
                <a:cs typeface="微软雅黑"/>
              </a:rPr>
              <a:t>广度优先搜索：</a:t>
            </a:r>
            <a:endParaRPr sz="3200">
              <a:latin typeface="微软雅黑"/>
              <a:cs typeface="微软雅黑"/>
            </a:endParaRPr>
          </a:p>
          <a:p>
            <a:pPr marL="12700" marR="5080">
              <a:lnSpc>
                <a:spcPct val="100000"/>
              </a:lnSpc>
              <a:spcBef>
                <a:spcPts val="20"/>
              </a:spcBef>
            </a:pPr>
            <a:r>
              <a:rPr sz="2400" dirty="0">
                <a:latin typeface="微软雅黑"/>
                <a:cs typeface="微软雅黑"/>
              </a:rPr>
              <a:t>给节点分层。起点是第0层。从起 点最少需</a:t>
            </a:r>
            <a:r>
              <a:rPr sz="2400" spc="-10" dirty="0">
                <a:latin typeface="微软雅黑"/>
                <a:cs typeface="微软雅黑"/>
              </a:rPr>
              <a:t>n</a:t>
            </a:r>
            <a:r>
              <a:rPr sz="2400" dirty="0">
                <a:latin typeface="微软雅黑"/>
                <a:cs typeface="微软雅黑"/>
              </a:rPr>
              <a:t>步就能到达的点属于</a:t>
            </a:r>
            <a:r>
              <a:rPr sz="2400" spc="-20" dirty="0">
                <a:latin typeface="微软雅黑"/>
                <a:cs typeface="微软雅黑"/>
              </a:rPr>
              <a:t>第</a:t>
            </a:r>
            <a:r>
              <a:rPr sz="2400" dirty="0">
                <a:latin typeface="微软雅黑"/>
                <a:cs typeface="微软雅黑"/>
              </a:rPr>
              <a:t>n </a:t>
            </a:r>
            <a:r>
              <a:rPr sz="2400" spc="-5" dirty="0">
                <a:latin typeface="微软雅黑"/>
                <a:cs typeface="微软雅黑"/>
              </a:rPr>
              <a:t>层。</a:t>
            </a:r>
            <a:endParaRPr sz="2400">
              <a:latin typeface="微软雅黑"/>
              <a:cs typeface="微软雅黑"/>
            </a:endParaRPr>
          </a:p>
        </p:txBody>
      </p:sp>
      <p:sp>
        <p:nvSpPr>
          <p:cNvPr id="39" name="object 39"/>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p:nvPr/>
        </p:nvSpPr>
        <p:spPr>
          <a:xfrm>
            <a:off x="6297337" y="4349835"/>
            <a:ext cx="4605867" cy="1198245"/>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a:cs typeface="微软雅黑"/>
              </a:rPr>
              <a:t>依层次顺序，从小到大扩展节点。</a:t>
            </a:r>
            <a:endParaRPr sz="2400">
              <a:latin typeface="微软雅黑"/>
              <a:cs typeface="微软雅黑"/>
            </a:endParaRPr>
          </a:p>
          <a:p>
            <a:pPr marL="12700">
              <a:lnSpc>
                <a:spcPct val="100000"/>
              </a:lnSpc>
            </a:pPr>
            <a:r>
              <a:rPr sz="2400" spc="-5" dirty="0">
                <a:latin typeface="微软雅黑"/>
                <a:cs typeface="微软雅黑"/>
              </a:rPr>
              <a:t>把层次低的点全部扩展出来后，才</a:t>
            </a:r>
            <a:endParaRPr sz="2400">
              <a:latin typeface="微软雅黑"/>
              <a:cs typeface="微软雅黑"/>
            </a:endParaRPr>
          </a:p>
          <a:p>
            <a:pPr marL="12700">
              <a:lnSpc>
                <a:spcPct val="100000"/>
              </a:lnSpc>
              <a:spcBef>
                <a:spcPts val="575"/>
              </a:spcBef>
            </a:pPr>
            <a:r>
              <a:rPr sz="2400" dirty="0">
                <a:latin typeface="微软雅黑"/>
                <a:cs typeface="微软雅黑"/>
              </a:rPr>
              <a:t>会扩展层次高的点。</a:t>
            </a:r>
            <a:endParaRPr sz="2400">
              <a:latin typeface="微软雅黑"/>
              <a:cs typeface="微软雅黑"/>
            </a:endParaRPr>
          </a:p>
        </p:txBody>
      </p:sp>
      <p:sp>
        <p:nvSpPr>
          <p:cNvPr id="38" name="object 38"/>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297337" y="2028952"/>
            <a:ext cx="4605867" cy="4080510"/>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策略</a:t>
            </a:r>
            <a:r>
              <a:rPr sz="3200" spc="-5" dirty="0">
                <a:solidFill>
                  <a:srgbClr val="FF0000"/>
                </a:solidFill>
                <a:latin typeface="微软雅黑"/>
                <a:cs typeface="微软雅黑"/>
              </a:rPr>
              <a:t>2）</a:t>
            </a:r>
            <a:r>
              <a:rPr sz="3200" dirty="0">
                <a:solidFill>
                  <a:srgbClr val="FF0000"/>
                </a:solidFill>
                <a:latin typeface="微软雅黑"/>
                <a:cs typeface="微软雅黑"/>
              </a:rPr>
              <a:t>广度优先搜索：</a:t>
            </a:r>
            <a:endParaRPr sz="3200">
              <a:latin typeface="微软雅黑"/>
              <a:cs typeface="微软雅黑"/>
            </a:endParaRPr>
          </a:p>
          <a:p>
            <a:pPr marL="12700" marR="462280">
              <a:lnSpc>
                <a:spcPct val="200000"/>
              </a:lnSpc>
              <a:spcBef>
                <a:spcPts val="20"/>
              </a:spcBef>
            </a:pPr>
            <a:r>
              <a:rPr sz="2400" dirty="0">
                <a:latin typeface="微软雅黑"/>
                <a:cs typeface="微软雅黑"/>
              </a:rPr>
              <a:t>搜索过程（节点扩展过程）：  </a:t>
            </a:r>
            <a:endParaRPr sz="2400" dirty="0">
              <a:latin typeface="微软雅黑"/>
              <a:cs typeface="微软雅黑"/>
            </a:endParaRPr>
          </a:p>
          <a:p>
            <a:pPr marL="12700" marR="462280">
              <a:lnSpc>
                <a:spcPct val="200000"/>
              </a:lnSpc>
              <a:spcBef>
                <a:spcPts val="20"/>
              </a:spcBef>
            </a:pPr>
            <a:r>
              <a:rPr sz="2400" dirty="0">
                <a:latin typeface="微软雅黑"/>
                <a:cs typeface="微软雅黑"/>
              </a:rPr>
              <a:t>3</a:t>
            </a:r>
            <a:endParaRPr sz="2400">
              <a:latin typeface="微软雅黑"/>
              <a:cs typeface="微软雅黑"/>
            </a:endParaRPr>
          </a:p>
          <a:p>
            <a:pPr marL="12700">
              <a:lnSpc>
                <a:spcPct val="100000"/>
              </a:lnSpc>
            </a:pPr>
            <a:r>
              <a:rPr sz="2400" dirty="0">
                <a:latin typeface="微软雅黑"/>
                <a:cs typeface="微软雅黑"/>
              </a:rPr>
              <a:t>2 4</a:t>
            </a:r>
            <a:r>
              <a:rPr sz="2400" spc="-15" dirty="0">
                <a:latin typeface="微软雅黑"/>
                <a:cs typeface="微软雅黑"/>
              </a:rPr>
              <a:t> </a:t>
            </a:r>
            <a:r>
              <a:rPr sz="2400" dirty="0">
                <a:latin typeface="微软雅黑"/>
                <a:cs typeface="微软雅黑"/>
              </a:rPr>
              <a:t>6</a:t>
            </a:r>
            <a:endParaRPr sz="2400">
              <a:latin typeface="微软雅黑"/>
              <a:cs typeface="微软雅黑"/>
            </a:endParaRPr>
          </a:p>
          <a:p>
            <a:pPr marL="12700">
              <a:lnSpc>
                <a:spcPct val="100000"/>
              </a:lnSpc>
            </a:pPr>
            <a:r>
              <a:rPr sz="2400" dirty="0">
                <a:latin typeface="微软雅黑"/>
                <a:cs typeface="微软雅黑"/>
              </a:rPr>
              <a:t>1</a:t>
            </a:r>
            <a:r>
              <a:rPr sz="2400" spc="-10" dirty="0">
                <a:latin typeface="微软雅黑"/>
                <a:cs typeface="微软雅黑"/>
              </a:rPr>
              <a:t> </a:t>
            </a:r>
            <a:r>
              <a:rPr sz="2400" dirty="0">
                <a:latin typeface="微软雅黑"/>
                <a:cs typeface="微软雅黑"/>
              </a:rPr>
              <a:t>5</a:t>
            </a:r>
            <a:endParaRPr sz="2400">
              <a:latin typeface="微软雅黑"/>
              <a:cs typeface="微软雅黑"/>
            </a:endParaRPr>
          </a:p>
          <a:p>
            <a:pPr>
              <a:lnSpc>
                <a:spcPct val="100000"/>
              </a:lnSpc>
              <a:spcBef>
                <a:spcPts val="40"/>
              </a:spcBef>
            </a:pPr>
            <a:endParaRPr sz="1535">
              <a:latin typeface="微软雅黑"/>
              <a:cs typeface="微软雅黑"/>
            </a:endParaRPr>
          </a:p>
          <a:p>
            <a:pPr marL="12700">
              <a:lnSpc>
                <a:spcPct val="100000"/>
              </a:lnSpc>
              <a:spcBef>
                <a:spcPts val="5"/>
              </a:spcBef>
            </a:pPr>
            <a:r>
              <a:rPr sz="2400" dirty="0">
                <a:latin typeface="微软雅黑"/>
                <a:cs typeface="微软雅黑"/>
              </a:rPr>
              <a:t>问题解决。</a:t>
            </a:r>
            <a:endParaRPr sz="2400">
              <a:latin typeface="微软雅黑"/>
              <a:cs typeface="微软雅黑"/>
            </a:endParaRPr>
          </a:p>
          <a:p>
            <a:pPr marL="12700" marR="5080">
              <a:lnSpc>
                <a:spcPct val="100000"/>
              </a:lnSpc>
            </a:pPr>
            <a:r>
              <a:rPr sz="2400" dirty="0">
                <a:solidFill>
                  <a:srgbClr val="0000FF"/>
                </a:solidFill>
                <a:latin typeface="微软雅黑"/>
                <a:cs typeface="微软雅黑"/>
              </a:rPr>
              <a:t>扩展时，不能扩展出已经走过的节 点</a:t>
            </a:r>
            <a:r>
              <a:rPr sz="2400" spc="-5" dirty="0">
                <a:solidFill>
                  <a:srgbClr val="0000FF"/>
                </a:solidFill>
                <a:latin typeface="微软雅黑"/>
                <a:cs typeface="微软雅黑"/>
              </a:rPr>
              <a:t>(</a:t>
            </a:r>
            <a:r>
              <a:rPr sz="2400" dirty="0">
                <a:solidFill>
                  <a:srgbClr val="0000FF"/>
                </a:solidFill>
                <a:latin typeface="微软雅黑"/>
                <a:cs typeface="微软雅黑"/>
              </a:rPr>
              <a:t>要判重） 。</a:t>
            </a:r>
            <a:endParaRPr sz="2400">
              <a:latin typeface="微软雅黑"/>
              <a:cs typeface="微软雅黑"/>
            </a:endParaRPr>
          </a:p>
        </p:txBody>
      </p:sp>
      <p:sp>
        <p:nvSpPr>
          <p:cNvPr id="38" name="object 3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297337" y="2028952"/>
            <a:ext cx="4605867" cy="2265680"/>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策略</a:t>
            </a:r>
            <a:r>
              <a:rPr sz="3200" spc="-5" dirty="0">
                <a:solidFill>
                  <a:srgbClr val="FF0000"/>
                </a:solidFill>
                <a:latin typeface="微软雅黑"/>
                <a:cs typeface="微软雅黑"/>
              </a:rPr>
              <a:t>2）</a:t>
            </a:r>
            <a:r>
              <a:rPr sz="3200" dirty="0">
                <a:solidFill>
                  <a:srgbClr val="FF0000"/>
                </a:solidFill>
                <a:latin typeface="微软雅黑"/>
                <a:cs typeface="微软雅黑"/>
              </a:rPr>
              <a:t>广度优先搜索：</a:t>
            </a:r>
            <a:endParaRPr sz="3200">
              <a:latin typeface="微软雅黑"/>
              <a:cs typeface="微软雅黑"/>
            </a:endParaRPr>
          </a:p>
          <a:p>
            <a:pPr marL="12700" marR="5080" algn="just">
              <a:lnSpc>
                <a:spcPct val="100000"/>
              </a:lnSpc>
              <a:spcBef>
                <a:spcPts val="2180"/>
              </a:spcBef>
            </a:pPr>
            <a:r>
              <a:rPr sz="2400" dirty="0">
                <a:latin typeface="微软雅黑"/>
                <a:cs typeface="微软雅黑"/>
              </a:rPr>
              <a:t>可确保找到最优解，但是因扩展出 </a:t>
            </a:r>
            <a:r>
              <a:rPr sz="2400" spc="-5" dirty="0">
                <a:latin typeface="微软雅黑"/>
                <a:cs typeface="微软雅黑"/>
              </a:rPr>
              <a:t>来的节点较多，且多数节点都需要 </a:t>
            </a:r>
            <a:r>
              <a:rPr sz="2400" dirty="0">
                <a:latin typeface="微软雅黑"/>
                <a:cs typeface="微软雅黑"/>
              </a:rPr>
              <a:t>保存，因此需要的存储空间较大。 </a:t>
            </a:r>
            <a:r>
              <a:rPr sz="2400" dirty="0">
                <a:solidFill>
                  <a:srgbClr val="0000FF"/>
                </a:solidFill>
                <a:latin typeface="微软雅黑"/>
                <a:cs typeface="微软雅黑"/>
              </a:rPr>
              <a:t>用队列存节点</a:t>
            </a:r>
            <a:r>
              <a:rPr sz="2400" dirty="0">
                <a:latin typeface="微软雅黑"/>
                <a:cs typeface="微软雅黑"/>
              </a:rPr>
              <a:t>。</a:t>
            </a:r>
            <a:endParaRPr sz="2400">
              <a:latin typeface="微软雅黑"/>
              <a:cs typeface="微软雅黑"/>
            </a:endParaRPr>
          </a:p>
        </p:txBody>
      </p:sp>
      <p:sp>
        <p:nvSpPr>
          <p:cNvPr id="38" name="object 3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356" y="242460"/>
            <a:ext cx="2794847" cy="590550"/>
          </a:xfrm>
          <a:prstGeom prst="rect">
            <a:avLst/>
          </a:prstGeom>
        </p:spPr>
        <p:txBody>
          <a:bodyPr vert="horz" wrap="square" lIns="0" tIns="16086" rIns="0" bIns="0" rtlCol="0">
            <a:spAutoFit/>
          </a:bodyPr>
          <a:lstStyle/>
          <a:p>
            <a:pPr marL="12700">
              <a:lnSpc>
                <a:spcPct val="100000"/>
              </a:lnSpc>
              <a:spcBef>
                <a:spcPts val="95"/>
              </a:spcBef>
            </a:pPr>
            <a:r>
              <a:rPr sz="3735" spc="-10" dirty="0"/>
              <a:t>深</a:t>
            </a:r>
            <a:r>
              <a:rPr sz="3735" spc="-5" dirty="0"/>
              <a:t>搜</a:t>
            </a:r>
            <a:r>
              <a:rPr sz="3735" spc="-40" dirty="0"/>
              <a:t> </a:t>
            </a:r>
            <a:r>
              <a:rPr sz="3735" spc="-5" dirty="0"/>
              <a:t>vs.</a:t>
            </a:r>
            <a:r>
              <a:rPr sz="3735" spc="-20" dirty="0"/>
              <a:t> </a:t>
            </a:r>
            <a:r>
              <a:rPr sz="3735" spc="-5" dirty="0"/>
              <a:t>广搜</a:t>
            </a:r>
            <a:endParaRPr sz="3735"/>
          </a:p>
        </p:txBody>
      </p:sp>
      <p:pic>
        <p:nvPicPr>
          <p:cNvPr id="3" name="object 3"/>
          <p:cNvPicPr/>
          <p:nvPr/>
        </p:nvPicPr>
        <p:blipFill>
          <a:blip r:embed="rId1" cstate="print"/>
          <a:stretch>
            <a:fillRect/>
          </a:stretch>
        </p:blipFill>
        <p:spPr>
          <a:xfrm>
            <a:off x="427868" y="1523300"/>
            <a:ext cx="6018959" cy="4603985"/>
          </a:xfrm>
          <a:prstGeom prst="rect">
            <a:avLst/>
          </a:prstGeom>
        </p:spPr>
      </p:pic>
      <p:sp>
        <p:nvSpPr>
          <p:cNvPr id="4" name="object 4"/>
          <p:cNvSpPr txBox="1"/>
          <p:nvPr/>
        </p:nvSpPr>
        <p:spPr>
          <a:xfrm>
            <a:off x="7065771" y="2243700"/>
            <a:ext cx="4295140" cy="3802380"/>
          </a:xfrm>
          <a:prstGeom prst="rect">
            <a:avLst/>
          </a:prstGeom>
        </p:spPr>
        <p:txBody>
          <a:bodyPr vert="horz" wrap="square" lIns="0" tIns="76200" rIns="0" bIns="0" rtlCol="0">
            <a:spAutoFit/>
          </a:bodyPr>
          <a:lstStyle/>
          <a:p>
            <a:pPr marL="12700">
              <a:lnSpc>
                <a:spcPct val="100000"/>
              </a:lnSpc>
              <a:spcBef>
                <a:spcPts val="450"/>
              </a:spcBef>
            </a:pPr>
            <a:r>
              <a:rPr sz="3735" spc="-5" dirty="0">
                <a:latin typeface="微软雅黑"/>
                <a:cs typeface="微软雅黑"/>
              </a:rPr>
              <a:t>若要遍历所有节点：</a:t>
            </a:r>
            <a:endParaRPr sz="3735">
              <a:latin typeface="微软雅黑"/>
              <a:cs typeface="微软雅黑"/>
            </a:endParaRPr>
          </a:p>
          <a:p>
            <a:pPr marL="481965" indent="-469900">
              <a:lnSpc>
                <a:spcPct val="100000"/>
              </a:lnSpc>
              <a:spcBef>
                <a:spcPts val="350"/>
              </a:spcBef>
              <a:buClr>
                <a:srgbClr val="669999"/>
              </a:buClr>
              <a:buFont typeface="Wingdings" panose="05000000000000000000"/>
              <a:buChar char=""/>
              <a:tabLst>
                <a:tab pos="481965" algn="l"/>
                <a:tab pos="482600" algn="l"/>
              </a:tabLst>
            </a:pPr>
            <a:r>
              <a:rPr sz="3735" spc="-5" dirty="0">
                <a:latin typeface="微软雅黑"/>
                <a:cs typeface="微软雅黑"/>
              </a:rPr>
              <a:t>深搜</a:t>
            </a:r>
            <a:endParaRPr sz="3735">
              <a:latin typeface="微软雅黑"/>
              <a:cs typeface="微软雅黑"/>
            </a:endParaRPr>
          </a:p>
          <a:p>
            <a:pPr marL="12700">
              <a:lnSpc>
                <a:spcPct val="100000"/>
              </a:lnSpc>
              <a:spcBef>
                <a:spcPts val="360"/>
              </a:spcBef>
            </a:pPr>
            <a:r>
              <a:rPr sz="3735" dirty="0">
                <a:latin typeface="Arial" panose="020B0604020202090204"/>
                <a:cs typeface="Arial" panose="020B0604020202090204"/>
              </a:rPr>
              <a:t>1-2-4-8-5-6-3-7</a:t>
            </a:r>
            <a:endParaRPr sz="3735">
              <a:latin typeface="Arial" panose="020B0604020202090204"/>
              <a:cs typeface="Arial" panose="020B0604020202090204"/>
            </a:endParaRPr>
          </a:p>
          <a:p>
            <a:pPr>
              <a:lnSpc>
                <a:spcPct val="100000"/>
              </a:lnSpc>
              <a:spcBef>
                <a:spcPts val="45"/>
              </a:spcBef>
            </a:pPr>
            <a:endParaRPr sz="4600">
              <a:latin typeface="Arial" panose="020B0604020202090204"/>
              <a:cs typeface="Arial" panose="020B0604020202090204"/>
            </a:endParaRPr>
          </a:p>
          <a:p>
            <a:pPr marL="481965" indent="-469900">
              <a:lnSpc>
                <a:spcPct val="100000"/>
              </a:lnSpc>
              <a:buClr>
                <a:srgbClr val="669999"/>
              </a:buClr>
              <a:buFont typeface="Wingdings" panose="05000000000000000000"/>
              <a:buChar char=""/>
              <a:tabLst>
                <a:tab pos="481965" algn="l"/>
                <a:tab pos="482600" algn="l"/>
              </a:tabLst>
            </a:pPr>
            <a:r>
              <a:rPr sz="3735" spc="-5" dirty="0">
                <a:latin typeface="微软雅黑"/>
                <a:cs typeface="微软雅黑"/>
              </a:rPr>
              <a:t>广搜</a:t>
            </a:r>
            <a:endParaRPr sz="3735">
              <a:latin typeface="微软雅黑"/>
              <a:cs typeface="微软雅黑"/>
            </a:endParaRPr>
          </a:p>
          <a:p>
            <a:pPr marL="12700">
              <a:lnSpc>
                <a:spcPct val="100000"/>
              </a:lnSpc>
              <a:spcBef>
                <a:spcPts val="360"/>
              </a:spcBef>
            </a:pPr>
            <a:r>
              <a:rPr sz="3735" spc="-5" dirty="0">
                <a:latin typeface="Arial" panose="020B0604020202090204"/>
                <a:cs typeface="Arial" panose="020B0604020202090204"/>
              </a:rPr>
              <a:t>1-2-3-4-5-6-7-8</a:t>
            </a:r>
            <a:endParaRPr sz="3735">
              <a:latin typeface="Arial" panose="020B0604020202090204"/>
              <a:cs typeface="Arial" panose="020B0604020202090204"/>
            </a:endParaRPr>
          </a:p>
        </p:txBody>
      </p:sp>
      <p:sp>
        <p:nvSpPr>
          <p:cNvPr id="5" name="object 5"/>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65735" y="1165860"/>
            <a:ext cx="6497320" cy="4526280"/>
          </a:xfrm>
        </p:spPr>
        <p:txBody>
          <a:bodyPr/>
          <a:p>
            <a:pPr algn="l"/>
            <a:r>
              <a:rPr lang="zh-CN" altLang="en-US" dirty="0">
                <a:solidFill>
                  <a:schemeClr val="tx1"/>
                </a:solidFill>
              </a:rPr>
              <a:t>广度优先搜索主要用到队列来实现</a:t>
            </a:r>
            <a:endParaRPr lang="zh-CN" altLang="en-US" dirty="0">
              <a:solidFill>
                <a:schemeClr val="tx1"/>
              </a:solidFill>
            </a:endParaRPr>
          </a:p>
          <a:p>
            <a:pPr algn="l"/>
            <a:r>
              <a:rPr lang="zh-CN" altLang="en-US" dirty="0">
                <a:solidFill>
                  <a:schemeClr val="tx1"/>
                </a:solidFill>
              </a:rPr>
              <a:t>首先把起始状态放入队列</a:t>
            </a:r>
            <a:endParaRPr lang="zh-CN" altLang="en-US" dirty="0">
              <a:solidFill>
                <a:schemeClr val="tx1"/>
              </a:solidFill>
            </a:endParaRPr>
          </a:p>
          <a:p>
            <a:pPr algn="l"/>
            <a:endParaRPr lang="zh-CN" altLang="en-US" dirty="0">
              <a:solidFill>
                <a:schemeClr val="tx1"/>
              </a:solidFill>
            </a:endParaRPr>
          </a:p>
          <a:p>
            <a:pPr algn="l"/>
            <a:r>
              <a:rPr lang="zh-CN" altLang="en-US" dirty="0">
                <a:solidFill>
                  <a:schemeClr val="tx1"/>
                </a:solidFill>
              </a:rPr>
              <a:t>每次从队列中拿出一个状态，遍历此所有此状态可到达的状态，将它放入队列</a:t>
            </a:r>
            <a:endParaRPr lang="zh-CN" altLang="en-US" dirty="0">
              <a:solidFill>
                <a:schemeClr val="tx1"/>
              </a:solidFill>
            </a:endParaRPr>
          </a:p>
          <a:p>
            <a:pPr algn="l"/>
            <a:endParaRPr lang="zh-CN" altLang="en-US" dirty="0">
              <a:solidFill>
                <a:schemeClr val="tx1"/>
              </a:solidFill>
            </a:endParaRPr>
          </a:p>
          <a:p>
            <a:pPr algn="l"/>
            <a:r>
              <a:rPr lang="zh-CN" altLang="en-US" dirty="0">
                <a:solidFill>
                  <a:schemeClr val="tx1"/>
                </a:solidFill>
              </a:rPr>
              <a:t>如此循环，直至队里为空</a:t>
            </a:r>
            <a:endParaRPr lang="zh-CN" altLang="en-US" dirty="0">
              <a:solidFill>
                <a:schemeClr val="tx1"/>
              </a:solidFill>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8576310" y="1057910"/>
              <a:ext cx="50800" cy="135890"/>
            </p14:xfrm>
          </p:contentPart>
        </mc:Choice>
        <mc:Fallback xmlns="">
          <p:pic>
            <p:nvPicPr>
              <p:cNvPr id="4" name="墨迹 3"/>
            </p:nvPicPr>
            <p:blipFill>
              <a:blip r:embed="rId2"/>
            </p:blipFill>
            <p:spPr>
              <a:xfrm>
                <a:off x="8576310" y="1057910"/>
                <a:ext cx="50800" cy="1358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8500110" y="956310"/>
              <a:ext cx="228600" cy="237490"/>
            </p14:xfrm>
          </p:contentPart>
        </mc:Choice>
        <mc:Fallback xmlns="">
          <p:pic>
            <p:nvPicPr>
              <p:cNvPr id="6" name="墨迹 5"/>
            </p:nvPicPr>
            <p:blipFill>
              <a:blip r:embed="rId4"/>
            </p:blipFill>
            <p:spPr>
              <a:xfrm>
                <a:off x="8500110" y="956310"/>
                <a:ext cx="228600" cy="2374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8034655" y="1524000"/>
              <a:ext cx="135255" cy="152400"/>
            </p14:xfrm>
          </p:contentPart>
        </mc:Choice>
        <mc:Fallback xmlns="">
          <p:pic>
            <p:nvPicPr>
              <p:cNvPr id="7" name="墨迹 6"/>
            </p:nvPicPr>
            <p:blipFill>
              <a:blip r:embed="rId6"/>
            </p:blipFill>
            <p:spPr>
              <a:xfrm>
                <a:off x="8034655" y="1524000"/>
                <a:ext cx="135255" cy="152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7950200" y="1447800"/>
              <a:ext cx="330200" cy="346710"/>
            </p14:xfrm>
          </p:contentPart>
        </mc:Choice>
        <mc:Fallback xmlns="">
          <p:pic>
            <p:nvPicPr>
              <p:cNvPr id="8" name="墨迹 7"/>
            </p:nvPicPr>
            <p:blipFill>
              <a:blip r:embed="rId8"/>
            </p:blipFill>
            <p:spPr>
              <a:xfrm>
                <a:off x="7950200" y="1447800"/>
                <a:ext cx="330200" cy="34671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8991600" y="1456055"/>
              <a:ext cx="84455" cy="220345"/>
            </p14:xfrm>
          </p:contentPart>
        </mc:Choice>
        <mc:Fallback xmlns="">
          <p:pic>
            <p:nvPicPr>
              <p:cNvPr id="9" name="墨迹 8"/>
            </p:nvPicPr>
            <p:blipFill>
              <a:blip r:embed="rId10"/>
            </p:blipFill>
            <p:spPr>
              <a:xfrm>
                <a:off x="8991600" y="1456055"/>
                <a:ext cx="84455" cy="2203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8923655" y="1405255"/>
              <a:ext cx="321945" cy="363855"/>
            </p14:xfrm>
          </p:contentPart>
        </mc:Choice>
        <mc:Fallback xmlns="">
          <p:pic>
            <p:nvPicPr>
              <p:cNvPr id="10" name="墨迹 9"/>
            </p:nvPicPr>
            <p:blipFill>
              <a:blip r:embed="rId12"/>
            </p:blipFill>
            <p:spPr>
              <a:xfrm>
                <a:off x="8923655" y="1405255"/>
                <a:ext cx="321945" cy="3638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8364855" y="1320800"/>
              <a:ext cx="271145" cy="295910"/>
            </p14:xfrm>
          </p:contentPart>
        </mc:Choice>
        <mc:Fallback xmlns="">
          <p:pic>
            <p:nvPicPr>
              <p:cNvPr id="11" name="墨迹 10"/>
            </p:nvPicPr>
            <p:blipFill>
              <a:blip r:embed="rId14"/>
            </p:blipFill>
            <p:spPr>
              <a:xfrm>
                <a:off x="8364855" y="1320800"/>
                <a:ext cx="271145" cy="29591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8779510" y="1252855"/>
              <a:ext cx="152400" cy="194945"/>
            </p14:xfrm>
          </p:contentPart>
        </mc:Choice>
        <mc:Fallback xmlns="">
          <p:pic>
            <p:nvPicPr>
              <p:cNvPr id="12" name="墨迹 11"/>
            </p:nvPicPr>
            <p:blipFill>
              <a:blip r:embed="rId16"/>
            </p:blipFill>
            <p:spPr>
              <a:xfrm>
                <a:off x="8779510" y="1252855"/>
                <a:ext cx="152400" cy="1949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7552055" y="2099310"/>
              <a:ext cx="160655" cy="194945"/>
            </p14:xfrm>
          </p:contentPart>
        </mc:Choice>
        <mc:Fallback xmlns="">
          <p:pic>
            <p:nvPicPr>
              <p:cNvPr id="13" name="墨迹 12"/>
            </p:nvPicPr>
            <p:blipFill>
              <a:blip r:embed="rId18"/>
            </p:blipFill>
            <p:spPr>
              <a:xfrm>
                <a:off x="7552055" y="2099310"/>
                <a:ext cx="160655" cy="1949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7620000" y="2251710"/>
              <a:ext cx="84455" cy="110490"/>
            </p14:xfrm>
          </p:contentPart>
        </mc:Choice>
        <mc:Fallback xmlns="">
          <p:pic>
            <p:nvPicPr>
              <p:cNvPr id="14" name="墨迹 13"/>
            </p:nvPicPr>
            <p:blipFill>
              <a:blip r:embed="rId20"/>
            </p:blipFill>
            <p:spPr>
              <a:xfrm>
                <a:off x="7620000" y="2251710"/>
                <a:ext cx="84455" cy="1104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7493000" y="2048510"/>
              <a:ext cx="313055" cy="406400"/>
            </p14:xfrm>
          </p:contentPart>
        </mc:Choice>
        <mc:Fallback xmlns="">
          <p:pic>
            <p:nvPicPr>
              <p:cNvPr id="15" name="墨迹 14"/>
            </p:nvPicPr>
            <p:blipFill>
              <a:blip r:embed="rId22"/>
            </p:blipFill>
            <p:spPr>
              <a:xfrm>
                <a:off x="7493000" y="2048510"/>
                <a:ext cx="313055" cy="406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8161655" y="2218055"/>
              <a:ext cx="93345" cy="160655"/>
            </p14:xfrm>
          </p:contentPart>
        </mc:Choice>
        <mc:Fallback xmlns="">
          <p:pic>
            <p:nvPicPr>
              <p:cNvPr id="16" name="墨迹 15"/>
            </p:nvPicPr>
            <p:blipFill>
              <a:blip r:embed="rId24"/>
            </p:blipFill>
            <p:spPr>
              <a:xfrm>
                <a:off x="8161655" y="2218055"/>
                <a:ext cx="93345" cy="1606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8263255" y="2226310"/>
              <a:ext cx="76200" cy="25400"/>
            </p14:xfrm>
          </p:contentPart>
        </mc:Choice>
        <mc:Fallback xmlns="">
          <p:pic>
            <p:nvPicPr>
              <p:cNvPr id="17" name="墨迹 16"/>
            </p:nvPicPr>
            <p:blipFill>
              <a:blip r:embed="rId26"/>
            </p:blipFill>
            <p:spPr>
              <a:xfrm>
                <a:off x="8263255" y="2226310"/>
                <a:ext cx="76200" cy="254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8051800" y="2159000"/>
              <a:ext cx="355600" cy="330200"/>
            </p14:xfrm>
          </p:contentPart>
        </mc:Choice>
        <mc:Fallback xmlns="">
          <p:pic>
            <p:nvPicPr>
              <p:cNvPr id="18" name="墨迹 17"/>
            </p:nvPicPr>
            <p:blipFill>
              <a:blip r:embed="rId28"/>
            </p:blipFill>
            <p:spPr>
              <a:xfrm>
                <a:off x="8051800" y="2159000"/>
                <a:ext cx="355600" cy="330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7797800" y="1862455"/>
              <a:ext cx="219710" cy="262255"/>
            </p14:xfrm>
          </p:contentPart>
        </mc:Choice>
        <mc:Fallback xmlns="">
          <p:pic>
            <p:nvPicPr>
              <p:cNvPr id="19" name="墨迹 18"/>
            </p:nvPicPr>
            <p:blipFill>
              <a:blip r:embed="rId30"/>
            </p:blipFill>
            <p:spPr>
              <a:xfrm>
                <a:off x="7797800" y="1862455"/>
                <a:ext cx="219710" cy="26225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8102600" y="1870710"/>
              <a:ext cx="109855" cy="279400"/>
            </p14:xfrm>
          </p:contentPart>
        </mc:Choice>
        <mc:Fallback xmlns="">
          <p:pic>
            <p:nvPicPr>
              <p:cNvPr id="20" name="墨迹 19"/>
            </p:nvPicPr>
            <p:blipFill>
              <a:blip r:embed="rId32"/>
            </p:blipFill>
            <p:spPr>
              <a:xfrm>
                <a:off x="8102600" y="1870710"/>
                <a:ext cx="109855" cy="279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8754110" y="2167255"/>
              <a:ext cx="254000" cy="304800"/>
            </p14:xfrm>
          </p:contentPart>
        </mc:Choice>
        <mc:Fallback xmlns="">
          <p:pic>
            <p:nvPicPr>
              <p:cNvPr id="21" name="墨迹 20"/>
            </p:nvPicPr>
            <p:blipFill>
              <a:blip r:embed="rId34"/>
            </p:blipFill>
            <p:spPr>
              <a:xfrm>
                <a:off x="8754110" y="2167255"/>
                <a:ext cx="254000" cy="3048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8830310" y="2235200"/>
              <a:ext cx="118745" cy="219710"/>
            </p14:xfrm>
          </p:contentPart>
        </mc:Choice>
        <mc:Fallback xmlns="">
          <p:pic>
            <p:nvPicPr>
              <p:cNvPr id="22" name="墨迹 21"/>
            </p:nvPicPr>
            <p:blipFill>
              <a:blip r:embed="rId36"/>
            </p:blipFill>
            <p:spPr>
              <a:xfrm>
                <a:off x="8830310" y="2235200"/>
                <a:ext cx="118745" cy="21971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9194800" y="2091055"/>
              <a:ext cx="295910" cy="355600"/>
            </p14:xfrm>
          </p:contentPart>
        </mc:Choice>
        <mc:Fallback xmlns="">
          <p:pic>
            <p:nvPicPr>
              <p:cNvPr id="23" name="墨迹 22"/>
            </p:nvPicPr>
            <p:blipFill>
              <a:blip r:embed="rId38"/>
            </p:blipFill>
            <p:spPr>
              <a:xfrm>
                <a:off x="9194800" y="2091055"/>
                <a:ext cx="295910" cy="3556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9634855" y="1981200"/>
              <a:ext cx="465455" cy="533400"/>
            </p14:xfrm>
          </p:contentPart>
        </mc:Choice>
        <mc:Fallback xmlns="">
          <p:pic>
            <p:nvPicPr>
              <p:cNvPr id="24" name="墨迹 23"/>
            </p:nvPicPr>
            <p:blipFill>
              <a:blip r:embed="rId40"/>
            </p:blipFill>
            <p:spPr>
              <a:xfrm>
                <a:off x="9634855" y="1981200"/>
                <a:ext cx="465455" cy="533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8949055" y="1803400"/>
              <a:ext cx="169545" cy="338455"/>
            </p14:xfrm>
          </p:contentPart>
        </mc:Choice>
        <mc:Fallback xmlns="">
          <p:pic>
            <p:nvPicPr>
              <p:cNvPr id="25" name="墨迹 24"/>
            </p:nvPicPr>
            <p:blipFill>
              <a:blip r:embed="rId42"/>
            </p:blipFill>
            <p:spPr>
              <a:xfrm>
                <a:off x="8949055" y="1803400"/>
                <a:ext cx="169545" cy="3384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9185910" y="1786255"/>
              <a:ext cx="93345" cy="313055"/>
            </p14:xfrm>
          </p:contentPart>
        </mc:Choice>
        <mc:Fallback xmlns="">
          <p:pic>
            <p:nvPicPr>
              <p:cNvPr id="26" name="墨迹 25"/>
            </p:nvPicPr>
            <p:blipFill>
              <a:blip r:embed="rId44"/>
            </p:blipFill>
            <p:spPr>
              <a:xfrm>
                <a:off x="9185910" y="1786255"/>
                <a:ext cx="93345" cy="3130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9220200" y="1752600"/>
              <a:ext cx="567055" cy="346710"/>
            </p14:xfrm>
          </p:contentPart>
        </mc:Choice>
        <mc:Fallback xmlns="">
          <p:pic>
            <p:nvPicPr>
              <p:cNvPr id="27" name="墨迹 26"/>
            </p:nvPicPr>
            <p:blipFill>
              <a:blip r:embed="rId46"/>
            </p:blipFill>
            <p:spPr>
              <a:xfrm>
                <a:off x="9220200" y="1752600"/>
                <a:ext cx="567055" cy="34671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9761855" y="2192655"/>
              <a:ext cx="177800" cy="203200"/>
            </p14:xfrm>
          </p:contentPart>
        </mc:Choice>
        <mc:Fallback xmlns="">
          <p:pic>
            <p:nvPicPr>
              <p:cNvPr id="28" name="墨迹 27"/>
            </p:nvPicPr>
            <p:blipFill>
              <a:blip r:embed="rId48"/>
            </p:blipFill>
            <p:spPr>
              <a:xfrm>
                <a:off x="9761855" y="2192655"/>
                <a:ext cx="177800" cy="2032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9253855" y="2243455"/>
              <a:ext cx="118745" cy="152400"/>
            </p14:xfrm>
          </p:contentPart>
        </mc:Choice>
        <mc:Fallback xmlns="">
          <p:pic>
            <p:nvPicPr>
              <p:cNvPr id="29" name="墨迹 28"/>
            </p:nvPicPr>
            <p:blipFill>
              <a:blip r:embed="rId50"/>
            </p:blipFill>
            <p:spPr>
              <a:xfrm>
                <a:off x="9253855" y="2243455"/>
                <a:ext cx="118745" cy="1524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8974455" y="2556510"/>
              <a:ext cx="304800" cy="347345"/>
            </p14:xfrm>
          </p:contentPart>
        </mc:Choice>
        <mc:Fallback xmlns="">
          <p:pic>
            <p:nvPicPr>
              <p:cNvPr id="30" name="墨迹 29"/>
            </p:nvPicPr>
            <p:blipFill>
              <a:blip r:embed="rId52"/>
            </p:blipFill>
            <p:spPr>
              <a:xfrm>
                <a:off x="8974455" y="2556510"/>
                <a:ext cx="304800" cy="34734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8804910" y="3107055"/>
              <a:ext cx="110490" cy="245745"/>
            </p14:xfrm>
          </p:contentPart>
        </mc:Choice>
        <mc:Fallback xmlns="">
          <p:pic>
            <p:nvPicPr>
              <p:cNvPr id="31" name="墨迹 30"/>
            </p:nvPicPr>
            <p:blipFill>
              <a:blip r:embed="rId54"/>
            </p:blipFill>
            <p:spPr>
              <a:xfrm>
                <a:off x="8804910" y="3107055"/>
                <a:ext cx="110490" cy="24574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8720455" y="3039110"/>
              <a:ext cx="287655" cy="347345"/>
            </p14:xfrm>
          </p:contentPart>
        </mc:Choice>
        <mc:Fallback xmlns="">
          <p:pic>
            <p:nvPicPr>
              <p:cNvPr id="32" name="墨迹 31"/>
            </p:nvPicPr>
            <p:blipFill>
              <a:blip r:embed="rId56"/>
            </p:blipFill>
            <p:spPr>
              <a:xfrm>
                <a:off x="8720455" y="3039110"/>
                <a:ext cx="287655" cy="3473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9414510" y="2556510"/>
              <a:ext cx="161290" cy="364490"/>
            </p14:xfrm>
          </p:contentPart>
        </mc:Choice>
        <mc:Fallback xmlns="">
          <p:pic>
            <p:nvPicPr>
              <p:cNvPr id="33" name="墨迹 32"/>
            </p:nvPicPr>
            <p:blipFill>
              <a:blip r:embed="rId58"/>
            </p:blipFill>
            <p:spPr>
              <a:xfrm>
                <a:off x="9414510" y="2556510"/>
                <a:ext cx="161290" cy="3644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9643110" y="3234055"/>
              <a:ext cx="59690" cy="93345"/>
            </p14:xfrm>
          </p:contentPart>
        </mc:Choice>
        <mc:Fallback xmlns="">
          <p:pic>
            <p:nvPicPr>
              <p:cNvPr id="34" name="墨迹 33"/>
            </p:nvPicPr>
            <p:blipFill>
              <a:blip r:embed="rId60"/>
            </p:blipFill>
            <p:spPr>
              <a:xfrm>
                <a:off x="9643110" y="3234055"/>
                <a:ext cx="59690" cy="9334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9770110" y="3191510"/>
              <a:ext cx="85090" cy="85090"/>
            </p14:xfrm>
          </p:contentPart>
        </mc:Choice>
        <mc:Fallback xmlns="">
          <p:pic>
            <p:nvPicPr>
              <p:cNvPr id="35" name="墨迹 34"/>
            </p:nvPicPr>
            <p:blipFill>
              <a:blip r:embed="rId62"/>
            </p:blipFill>
            <p:spPr>
              <a:xfrm>
                <a:off x="9770110" y="3191510"/>
                <a:ext cx="85090" cy="8509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9566910" y="3005455"/>
              <a:ext cx="355600" cy="372745"/>
            </p14:xfrm>
          </p:contentPart>
        </mc:Choice>
        <mc:Fallback xmlns="">
          <p:pic>
            <p:nvPicPr>
              <p:cNvPr id="36" name="墨迹 35"/>
            </p:nvPicPr>
            <p:blipFill>
              <a:blip r:embed="rId64"/>
            </p:blipFill>
            <p:spPr>
              <a:xfrm>
                <a:off x="9566910" y="3005455"/>
                <a:ext cx="355600" cy="37274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7103110" y="3851910"/>
              <a:ext cx="59690" cy="34290"/>
            </p14:xfrm>
          </p:contentPart>
        </mc:Choice>
        <mc:Fallback xmlns="">
          <p:pic>
            <p:nvPicPr>
              <p:cNvPr id="37" name="墨迹 36"/>
            </p:nvPicPr>
            <p:blipFill>
              <a:blip r:embed="rId66"/>
            </p:blipFill>
            <p:spPr>
              <a:xfrm>
                <a:off x="7103110" y="3851910"/>
                <a:ext cx="59690" cy="3429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7094855" y="3742055"/>
              <a:ext cx="33655" cy="228600"/>
            </p14:xfrm>
          </p:contentPart>
        </mc:Choice>
        <mc:Fallback xmlns="">
          <p:pic>
            <p:nvPicPr>
              <p:cNvPr id="38" name="墨迹 37"/>
            </p:nvPicPr>
            <p:blipFill>
              <a:blip r:embed="rId68"/>
            </p:blipFill>
            <p:spPr>
              <a:xfrm>
                <a:off x="7094855" y="3742055"/>
                <a:ext cx="33655" cy="228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7035800" y="4029710"/>
              <a:ext cx="143510" cy="25400"/>
            </p14:xfrm>
          </p:contentPart>
        </mc:Choice>
        <mc:Fallback xmlns="">
          <p:pic>
            <p:nvPicPr>
              <p:cNvPr id="39" name="墨迹 38"/>
            </p:nvPicPr>
            <p:blipFill>
              <a:blip r:embed="rId70"/>
            </p:blipFill>
            <p:spPr>
              <a:xfrm>
                <a:off x="7035800" y="4029710"/>
                <a:ext cx="143510" cy="254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7094855" y="4182110"/>
              <a:ext cx="33655" cy="135890"/>
            </p14:xfrm>
          </p:contentPart>
        </mc:Choice>
        <mc:Fallback xmlns="">
          <p:pic>
            <p:nvPicPr>
              <p:cNvPr id="40" name="墨迹 39"/>
            </p:nvPicPr>
            <p:blipFill>
              <a:blip r:embed="rId72"/>
            </p:blipFill>
            <p:spPr>
              <a:xfrm>
                <a:off x="7094855" y="4182110"/>
                <a:ext cx="33655" cy="13589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7340600" y="4148455"/>
              <a:ext cx="135255" cy="101600"/>
            </p14:xfrm>
          </p:contentPart>
        </mc:Choice>
        <mc:Fallback xmlns="">
          <p:pic>
            <p:nvPicPr>
              <p:cNvPr id="41" name="墨迹 40"/>
            </p:nvPicPr>
            <p:blipFill>
              <a:blip r:embed="rId74"/>
            </p:blipFill>
            <p:spPr>
              <a:xfrm>
                <a:off x="7340600" y="4148455"/>
                <a:ext cx="135255" cy="101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7611110" y="4105910"/>
              <a:ext cx="101600" cy="194945"/>
            </p14:xfrm>
          </p:contentPart>
        </mc:Choice>
        <mc:Fallback xmlns="">
          <p:pic>
            <p:nvPicPr>
              <p:cNvPr id="42" name="墨迹 41"/>
            </p:nvPicPr>
            <p:blipFill>
              <a:blip r:embed="rId76"/>
            </p:blipFill>
            <p:spPr>
              <a:xfrm>
                <a:off x="7611110" y="4105910"/>
                <a:ext cx="101600" cy="19494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7366000" y="4326255"/>
              <a:ext cx="127000" cy="8255"/>
            </p14:xfrm>
          </p:contentPart>
        </mc:Choice>
        <mc:Fallback xmlns="">
          <p:pic>
            <p:nvPicPr>
              <p:cNvPr id="43" name="墨迹 42"/>
            </p:nvPicPr>
            <p:blipFill>
              <a:blip r:embed="rId78"/>
            </p:blipFill>
            <p:spPr>
              <a:xfrm>
                <a:off x="7366000" y="4326255"/>
                <a:ext cx="127000" cy="825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7112000" y="4554855"/>
              <a:ext cx="25400" cy="160655"/>
            </p14:xfrm>
          </p:contentPart>
        </mc:Choice>
        <mc:Fallback xmlns="">
          <p:pic>
            <p:nvPicPr>
              <p:cNvPr id="44" name="墨迹 43"/>
            </p:nvPicPr>
            <p:blipFill>
              <a:blip r:embed="rId80"/>
            </p:blipFill>
            <p:spPr>
              <a:xfrm>
                <a:off x="7112000" y="4554855"/>
                <a:ext cx="25400" cy="16065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7357110" y="4546600"/>
              <a:ext cx="101600" cy="109855"/>
            </p14:xfrm>
          </p:contentPart>
        </mc:Choice>
        <mc:Fallback xmlns="">
          <p:pic>
            <p:nvPicPr>
              <p:cNvPr id="45" name="墨迹 44"/>
            </p:nvPicPr>
            <p:blipFill>
              <a:blip r:embed="rId82"/>
            </p:blipFill>
            <p:spPr>
              <a:xfrm>
                <a:off x="7357110" y="4546600"/>
                <a:ext cx="101600" cy="10985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7670800" y="4453255"/>
              <a:ext cx="67310" cy="160655"/>
            </p14:xfrm>
          </p:contentPart>
        </mc:Choice>
        <mc:Fallback xmlns="">
          <p:pic>
            <p:nvPicPr>
              <p:cNvPr id="46" name="墨迹 45"/>
            </p:nvPicPr>
            <p:blipFill>
              <a:blip r:embed="rId84"/>
            </p:blipFill>
            <p:spPr>
              <a:xfrm>
                <a:off x="7670800" y="4453255"/>
                <a:ext cx="67310" cy="16065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7661910" y="4664710"/>
              <a:ext cx="101600" cy="25400"/>
            </p14:xfrm>
          </p:contentPart>
        </mc:Choice>
        <mc:Fallback xmlns="">
          <p:pic>
            <p:nvPicPr>
              <p:cNvPr id="47" name="墨迹 46"/>
            </p:nvPicPr>
            <p:blipFill>
              <a:blip r:embed="rId86"/>
            </p:blipFill>
            <p:spPr>
              <a:xfrm>
                <a:off x="7661910" y="4664710"/>
                <a:ext cx="101600" cy="254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7874000" y="4504055"/>
              <a:ext cx="152400" cy="118745"/>
            </p14:xfrm>
          </p:contentPart>
        </mc:Choice>
        <mc:Fallback xmlns="">
          <p:pic>
            <p:nvPicPr>
              <p:cNvPr id="48" name="墨迹 47"/>
            </p:nvPicPr>
            <p:blipFill>
              <a:blip r:embed="rId88"/>
            </p:blipFill>
            <p:spPr>
              <a:xfrm>
                <a:off x="7874000" y="4504055"/>
                <a:ext cx="152400" cy="11874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7950200" y="4572000"/>
              <a:ext cx="25400" cy="101600"/>
            </p14:xfrm>
          </p:contentPart>
        </mc:Choice>
        <mc:Fallback xmlns="">
          <p:pic>
            <p:nvPicPr>
              <p:cNvPr id="49" name="墨迹 48"/>
            </p:nvPicPr>
            <p:blipFill>
              <a:blip r:embed="rId90"/>
            </p:blipFill>
            <p:spPr>
              <a:xfrm>
                <a:off x="7950200" y="4572000"/>
                <a:ext cx="25400" cy="1016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墨迹 49"/>
              <p14:cNvContentPartPr/>
              <p14:nvPr/>
            </p14:nvContentPartPr>
            <p14:xfrm>
              <a:off x="8077200" y="4486910"/>
              <a:ext cx="59055" cy="161290"/>
            </p14:xfrm>
          </p:contentPart>
        </mc:Choice>
        <mc:Fallback xmlns="">
          <p:pic>
            <p:nvPicPr>
              <p:cNvPr id="50" name="墨迹 49"/>
            </p:nvPicPr>
            <p:blipFill>
              <a:blip r:embed="rId92"/>
            </p:blipFill>
            <p:spPr>
              <a:xfrm>
                <a:off x="8077200" y="4486910"/>
                <a:ext cx="59055" cy="16129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墨迹 50"/>
              <p14:cNvContentPartPr/>
              <p14:nvPr/>
            </p14:nvContentPartPr>
            <p14:xfrm>
              <a:off x="8136255" y="4504055"/>
              <a:ext cx="84455" cy="8255"/>
            </p14:xfrm>
          </p:contentPart>
        </mc:Choice>
        <mc:Fallback xmlns="">
          <p:pic>
            <p:nvPicPr>
              <p:cNvPr id="51" name="墨迹 50"/>
            </p:nvPicPr>
            <p:blipFill>
              <a:blip r:embed="rId94"/>
            </p:blipFill>
            <p:spPr>
              <a:xfrm>
                <a:off x="8136255" y="4504055"/>
                <a:ext cx="84455" cy="825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墨迹 51"/>
              <p14:cNvContentPartPr/>
              <p14:nvPr/>
            </p14:nvContentPartPr>
            <p14:xfrm>
              <a:off x="7137400" y="4953000"/>
              <a:ext cx="33655" cy="109855"/>
            </p14:xfrm>
          </p:contentPart>
        </mc:Choice>
        <mc:Fallback xmlns="">
          <p:pic>
            <p:nvPicPr>
              <p:cNvPr id="52" name="墨迹 51"/>
            </p:nvPicPr>
            <p:blipFill>
              <a:blip r:embed="rId96"/>
            </p:blipFill>
            <p:spPr>
              <a:xfrm>
                <a:off x="7137400" y="4953000"/>
                <a:ext cx="33655" cy="10985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墨迹 52"/>
              <p14:cNvContentPartPr/>
              <p14:nvPr/>
            </p14:nvContentPartPr>
            <p14:xfrm>
              <a:off x="7366000" y="4859655"/>
              <a:ext cx="135255" cy="109855"/>
            </p14:xfrm>
          </p:contentPart>
        </mc:Choice>
        <mc:Fallback xmlns="">
          <p:pic>
            <p:nvPicPr>
              <p:cNvPr id="53" name="墨迹 52"/>
            </p:nvPicPr>
            <p:blipFill>
              <a:blip r:embed="rId98"/>
            </p:blipFill>
            <p:spPr>
              <a:xfrm>
                <a:off x="7366000" y="4859655"/>
                <a:ext cx="135255" cy="10985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墨迹 53"/>
              <p14:cNvContentPartPr/>
              <p14:nvPr/>
            </p14:nvContentPartPr>
            <p14:xfrm>
              <a:off x="7704455" y="4851400"/>
              <a:ext cx="59055" cy="168910"/>
            </p14:xfrm>
          </p:contentPart>
        </mc:Choice>
        <mc:Fallback xmlns="">
          <p:pic>
            <p:nvPicPr>
              <p:cNvPr id="54" name="墨迹 53"/>
            </p:nvPicPr>
            <p:blipFill>
              <a:blip r:embed="rId100"/>
            </p:blipFill>
            <p:spPr>
              <a:xfrm>
                <a:off x="7704455" y="4851400"/>
                <a:ext cx="59055" cy="16891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墨迹 54"/>
              <p14:cNvContentPartPr/>
              <p14:nvPr/>
            </p14:nvContentPartPr>
            <p14:xfrm>
              <a:off x="7924800" y="4834255"/>
              <a:ext cx="84455" cy="93345"/>
            </p14:xfrm>
          </p:contentPart>
        </mc:Choice>
        <mc:Fallback xmlns="">
          <p:pic>
            <p:nvPicPr>
              <p:cNvPr id="55" name="墨迹 54"/>
            </p:nvPicPr>
            <p:blipFill>
              <a:blip r:embed="rId102"/>
            </p:blipFill>
            <p:spPr>
              <a:xfrm>
                <a:off x="7924800" y="4834255"/>
                <a:ext cx="84455" cy="9334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墨迹 55"/>
              <p14:cNvContentPartPr/>
              <p14:nvPr/>
            </p14:nvContentPartPr>
            <p14:xfrm>
              <a:off x="7950200" y="4876800"/>
              <a:ext cx="59055" cy="92710"/>
            </p14:xfrm>
          </p:contentPart>
        </mc:Choice>
        <mc:Fallback xmlns="">
          <p:pic>
            <p:nvPicPr>
              <p:cNvPr id="56" name="墨迹 55"/>
            </p:nvPicPr>
            <p:blipFill>
              <a:blip r:embed="rId104"/>
            </p:blipFill>
            <p:spPr>
              <a:xfrm>
                <a:off x="7950200" y="4876800"/>
                <a:ext cx="59055" cy="9271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墨迹 56"/>
              <p14:cNvContentPartPr/>
              <p14:nvPr/>
            </p14:nvContentPartPr>
            <p14:xfrm>
              <a:off x="8169910" y="4826000"/>
              <a:ext cx="67945" cy="135255"/>
            </p14:xfrm>
          </p:contentPart>
        </mc:Choice>
        <mc:Fallback xmlns="">
          <p:pic>
            <p:nvPicPr>
              <p:cNvPr id="57" name="墨迹 56"/>
            </p:nvPicPr>
            <p:blipFill>
              <a:blip r:embed="rId106"/>
            </p:blipFill>
            <p:spPr>
              <a:xfrm>
                <a:off x="8169910" y="4826000"/>
                <a:ext cx="67945" cy="13525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墨迹 57"/>
              <p14:cNvContentPartPr/>
              <p14:nvPr/>
            </p14:nvContentPartPr>
            <p14:xfrm>
              <a:off x="8271510" y="4783455"/>
              <a:ext cx="59690" cy="17145"/>
            </p14:xfrm>
          </p:contentPart>
        </mc:Choice>
        <mc:Fallback xmlns="">
          <p:pic>
            <p:nvPicPr>
              <p:cNvPr id="58" name="墨迹 57"/>
            </p:nvPicPr>
            <p:blipFill>
              <a:blip r:embed="rId108"/>
            </p:blipFill>
            <p:spPr>
              <a:xfrm>
                <a:off x="8271510" y="4783455"/>
                <a:ext cx="59690" cy="1714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墨迹 58"/>
              <p14:cNvContentPartPr/>
              <p14:nvPr/>
            </p14:nvContentPartPr>
            <p14:xfrm>
              <a:off x="8466455" y="4775200"/>
              <a:ext cx="76200" cy="186055"/>
            </p14:xfrm>
          </p:contentPart>
        </mc:Choice>
        <mc:Fallback xmlns="">
          <p:pic>
            <p:nvPicPr>
              <p:cNvPr id="59" name="墨迹 58"/>
            </p:nvPicPr>
            <p:blipFill>
              <a:blip r:embed="rId110"/>
            </p:blipFill>
            <p:spPr>
              <a:xfrm>
                <a:off x="8466455" y="4775200"/>
                <a:ext cx="76200" cy="18605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墨迹 59"/>
              <p14:cNvContentPartPr/>
              <p14:nvPr/>
            </p14:nvContentPartPr>
            <p14:xfrm>
              <a:off x="8737600" y="4766310"/>
              <a:ext cx="101600" cy="152400"/>
            </p14:xfrm>
          </p:contentPart>
        </mc:Choice>
        <mc:Fallback xmlns="">
          <p:pic>
            <p:nvPicPr>
              <p:cNvPr id="60" name="墨迹 59"/>
            </p:nvPicPr>
            <p:blipFill>
              <a:blip r:embed="rId112"/>
            </p:blipFill>
            <p:spPr>
              <a:xfrm>
                <a:off x="8737600" y="4766310"/>
                <a:ext cx="101600" cy="1524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墨迹 60"/>
              <p14:cNvContentPartPr/>
              <p14:nvPr/>
            </p14:nvContentPartPr>
            <p14:xfrm>
              <a:off x="8949055" y="4724400"/>
              <a:ext cx="127000" cy="203200"/>
            </p14:xfrm>
          </p:contentPart>
        </mc:Choice>
        <mc:Fallback xmlns="">
          <p:pic>
            <p:nvPicPr>
              <p:cNvPr id="61" name="墨迹 60"/>
            </p:nvPicPr>
            <p:blipFill>
              <a:blip r:embed="rId114"/>
            </p:blipFill>
            <p:spPr>
              <a:xfrm>
                <a:off x="8949055" y="4724400"/>
                <a:ext cx="127000" cy="2032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墨迹 61"/>
              <p14:cNvContentPartPr/>
              <p14:nvPr/>
            </p14:nvContentPartPr>
            <p14:xfrm>
              <a:off x="7941310" y="5071110"/>
              <a:ext cx="110490" cy="8890"/>
            </p14:xfrm>
          </p:contentPart>
        </mc:Choice>
        <mc:Fallback xmlns="">
          <p:pic>
            <p:nvPicPr>
              <p:cNvPr id="62" name="墨迹 61"/>
            </p:nvPicPr>
            <p:blipFill>
              <a:blip r:embed="rId116"/>
            </p:blipFill>
            <p:spPr>
              <a:xfrm>
                <a:off x="7941310" y="5071110"/>
                <a:ext cx="110490" cy="889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墨迹 62"/>
              <p14:cNvContentPartPr/>
              <p14:nvPr/>
            </p14:nvContentPartPr>
            <p14:xfrm>
              <a:off x="7221855" y="5283200"/>
              <a:ext cx="17145" cy="135255"/>
            </p14:xfrm>
          </p:contentPart>
        </mc:Choice>
        <mc:Fallback xmlns="">
          <p:pic>
            <p:nvPicPr>
              <p:cNvPr id="63" name="墨迹 62"/>
            </p:nvPicPr>
            <p:blipFill>
              <a:blip r:embed="rId118"/>
            </p:blipFill>
            <p:spPr>
              <a:xfrm>
                <a:off x="7221855" y="5283200"/>
                <a:ext cx="17145" cy="13525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墨迹 63"/>
              <p14:cNvContentPartPr/>
              <p14:nvPr/>
            </p14:nvContentPartPr>
            <p14:xfrm>
              <a:off x="7407910" y="5283200"/>
              <a:ext cx="127000" cy="101600"/>
            </p14:xfrm>
          </p:contentPart>
        </mc:Choice>
        <mc:Fallback xmlns="">
          <p:pic>
            <p:nvPicPr>
              <p:cNvPr id="64" name="墨迹 63"/>
            </p:nvPicPr>
            <p:blipFill>
              <a:blip r:embed="rId120"/>
            </p:blipFill>
            <p:spPr>
              <a:xfrm>
                <a:off x="7407910" y="5283200"/>
                <a:ext cx="127000" cy="1016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墨迹 64"/>
              <p14:cNvContentPartPr/>
              <p14:nvPr/>
            </p14:nvContentPartPr>
            <p14:xfrm>
              <a:off x="7721600" y="5248910"/>
              <a:ext cx="101600" cy="144145"/>
            </p14:xfrm>
          </p:contentPart>
        </mc:Choice>
        <mc:Fallback xmlns="">
          <p:pic>
            <p:nvPicPr>
              <p:cNvPr id="65" name="墨迹 64"/>
            </p:nvPicPr>
            <p:blipFill>
              <a:blip r:embed="rId122"/>
            </p:blipFill>
            <p:spPr>
              <a:xfrm>
                <a:off x="7721600" y="5248910"/>
                <a:ext cx="101600" cy="14414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墨迹 65"/>
              <p14:cNvContentPartPr/>
              <p14:nvPr/>
            </p14:nvContentPartPr>
            <p14:xfrm>
              <a:off x="7992110" y="5248910"/>
              <a:ext cx="110490" cy="93345"/>
            </p14:xfrm>
          </p:contentPart>
        </mc:Choice>
        <mc:Fallback xmlns="">
          <p:pic>
            <p:nvPicPr>
              <p:cNvPr id="66" name="墨迹 65"/>
            </p:nvPicPr>
            <p:blipFill>
              <a:blip r:embed="rId124"/>
            </p:blipFill>
            <p:spPr>
              <a:xfrm>
                <a:off x="7992110" y="5248910"/>
                <a:ext cx="110490" cy="9334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7" name="墨迹 66"/>
              <p14:cNvContentPartPr/>
              <p14:nvPr/>
            </p14:nvContentPartPr>
            <p14:xfrm>
              <a:off x="8051800" y="5257800"/>
              <a:ext cx="33655" cy="76200"/>
            </p14:xfrm>
          </p:contentPart>
        </mc:Choice>
        <mc:Fallback xmlns="">
          <p:pic>
            <p:nvPicPr>
              <p:cNvPr id="67" name="墨迹 66"/>
            </p:nvPicPr>
            <p:blipFill>
              <a:blip r:embed="rId126"/>
            </p:blipFill>
            <p:spPr>
              <a:xfrm>
                <a:off x="8051800" y="5257800"/>
                <a:ext cx="33655" cy="762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8" name="墨迹 67"/>
              <p14:cNvContentPartPr/>
              <p14:nvPr/>
            </p14:nvContentPartPr>
            <p14:xfrm>
              <a:off x="8178800" y="5240655"/>
              <a:ext cx="101600" cy="118745"/>
            </p14:xfrm>
          </p:contentPart>
        </mc:Choice>
        <mc:Fallback xmlns="">
          <p:pic>
            <p:nvPicPr>
              <p:cNvPr id="68" name="墨迹 67"/>
            </p:nvPicPr>
            <p:blipFill>
              <a:blip r:embed="rId128"/>
            </p:blipFill>
            <p:spPr>
              <a:xfrm>
                <a:off x="8178800" y="5240655"/>
                <a:ext cx="101600" cy="11874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9" name="墨迹 68"/>
              <p14:cNvContentPartPr/>
              <p14:nvPr/>
            </p14:nvContentPartPr>
            <p14:xfrm>
              <a:off x="8263255" y="5240655"/>
              <a:ext cx="127000" cy="8255"/>
            </p14:xfrm>
          </p:contentPart>
        </mc:Choice>
        <mc:Fallback xmlns="">
          <p:pic>
            <p:nvPicPr>
              <p:cNvPr id="69" name="墨迹 68"/>
            </p:nvPicPr>
            <p:blipFill>
              <a:blip r:embed="rId130"/>
            </p:blipFill>
            <p:spPr>
              <a:xfrm>
                <a:off x="8263255" y="5240655"/>
                <a:ext cx="127000" cy="825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0" name="墨迹 69"/>
              <p14:cNvContentPartPr/>
              <p14:nvPr/>
            </p14:nvContentPartPr>
            <p14:xfrm>
              <a:off x="8517255" y="5189855"/>
              <a:ext cx="67945" cy="127000"/>
            </p14:xfrm>
          </p:contentPart>
        </mc:Choice>
        <mc:Fallback xmlns="">
          <p:pic>
            <p:nvPicPr>
              <p:cNvPr id="70" name="墨迹 69"/>
            </p:nvPicPr>
            <p:blipFill>
              <a:blip r:embed="rId132"/>
            </p:blipFill>
            <p:spPr>
              <a:xfrm>
                <a:off x="8517255" y="5189855"/>
                <a:ext cx="67945" cy="12700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1" name="墨迹 70"/>
              <p14:cNvContentPartPr/>
              <p14:nvPr/>
            </p14:nvContentPartPr>
            <p14:xfrm>
              <a:off x="8695055" y="5156200"/>
              <a:ext cx="101600" cy="135255"/>
            </p14:xfrm>
          </p:contentPart>
        </mc:Choice>
        <mc:Fallback xmlns="">
          <p:pic>
            <p:nvPicPr>
              <p:cNvPr id="71" name="墨迹 70"/>
            </p:nvPicPr>
            <p:blipFill>
              <a:blip r:embed="rId134"/>
            </p:blipFill>
            <p:spPr>
              <a:xfrm>
                <a:off x="8695055" y="5156200"/>
                <a:ext cx="101600" cy="1352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墨迹 71"/>
              <p14:cNvContentPartPr/>
              <p14:nvPr/>
            </p14:nvContentPartPr>
            <p14:xfrm>
              <a:off x="8966200" y="5105400"/>
              <a:ext cx="101600" cy="219710"/>
            </p14:xfrm>
          </p:contentPart>
        </mc:Choice>
        <mc:Fallback xmlns="">
          <p:pic>
            <p:nvPicPr>
              <p:cNvPr id="72" name="墨迹 71"/>
            </p:nvPicPr>
            <p:blipFill>
              <a:blip r:embed="rId136"/>
            </p:blipFill>
            <p:spPr>
              <a:xfrm>
                <a:off x="8966200" y="5105400"/>
                <a:ext cx="101600" cy="21971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墨迹 72"/>
              <p14:cNvContentPartPr/>
              <p14:nvPr/>
            </p14:nvContentPartPr>
            <p14:xfrm>
              <a:off x="7239000" y="5596255"/>
              <a:ext cx="33655" cy="101600"/>
            </p14:xfrm>
          </p:contentPart>
        </mc:Choice>
        <mc:Fallback xmlns="">
          <p:pic>
            <p:nvPicPr>
              <p:cNvPr id="73" name="墨迹 72"/>
            </p:nvPicPr>
            <p:blipFill>
              <a:blip r:embed="rId138"/>
            </p:blipFill>
            <p:spPr>
              <a:xfrm>
                <a:off x="7239000" y="5596255"/>
                <a:ext cx="33655" cy="1016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墨迹 73"/>
              <p14:cNvContentPartPr/>
              <p14:nvPr/>
            </p14:nvContentPartPr>
            <p14:xfrm>
              <a:off x="7450455" y="5579110"/>
              <a:ext cx="152400" cy="118745"/>
            </p14:xfrm>
          </p:contentPart>
        </mc:Choice>
        <mc:Fallback xmlns="">
          <p:pic>
            <p:nvPicPr>
              <p:cNvPr id="74" name="墨迹 73"/>
            </p:nvPicPr>
            <p:blipFill>
              <a:blip r:embed="rId140"/>
            </p:blipFill>
            <p:spPr>
              <a:xfrm>
                <a:off x="7450455" y="5579110"/>
                <a:ext cx="152400" cy="11874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墨迹 74"/>
              <p14:cNvContentPartPr/>
              <p14:nvPr/>
            </p14:nvContentPartPr>
            <p14:xfrm>
              <a:off x="7788910" y="5553710"/>
              <a:ext cx="101600" cy="161290"/>
            </p14:xfrm>
          </p:contentPart>
        </mc:Choice>
        <mc:Fallback xmlns="">
          <p:pic>
            <p:nvPicPr>
              <p:cNvPr id="75" name="墨迹 74"/>
            </p:nvPicPr>
            <p:blipFill>
              <a:blip r:embed="rId142"/>
            </p:blipFill>
            <p:spPr>
              <a:xfrm>
                <a:off x="7788910" y="5553710"/>
                <a:ext cx="101600" cy="16129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墨迹 75"/>
              <p14:cNvContentPartPr/>
              <p14:nvPr/>
            </p14:nvContentPartPr>
            <p14:xfrm>
              <a:off x="8102600" y="5545455"/>
              <a:ext cx="92710" cy="118745"/>
            </p14:xfrm>
          </p:contentPart>
        </mc:Choice>
        <mc:Fallback xmlns="">
          <p:pic>
            <p:nvPicPr>
              <p:cNvPr id="76" name="墨迹 75"/>
            </p:nvPicPr>
            <p:blipFill>
              <a:blip r:embed="rId144"/>
            </p:blipFill>
            <p:spPr>
              <a:xfrm>
                <a:off x="8102600" y="5545455"/>
                <a:ext cx="92710" cy="11874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7" name="墨迹 76"/>
              <p14:cNvContentPartPr/>
              <p14:nvPr/>
            </p14:nvContentPartPr>
            <p14:xfrm>
              <a:off x="8144510" y="5562600"/>
              <a:ext cx="17145" cy="92710"/>
            </p14:xfrm>
          </p:contentPart>
        </mc:Choice>
        <mc:Fallback xmlns="">
          <p:pic>
            <p:nvPicPr>
              <p:cNvPr id="77" name="墨迹 76"/>
            </p:nvPicPr>
            <p:blipFill>
              <a:blip r:embed="rId146"/>
            </p:blipFill>
            <p:spPr>
              <a:xfrm>
                <a:off x="8144510" y="5562600"/>
                <a:ext cx="17145" cy="9271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8" name="墨迹 77"/>
              <p14:cNvContentPartPr/>
              <p14:nvPr/>
            </p14:nvContentPartPr>
            <p14:xfrm>
              <a:off x="8288655" y="5537200"/>
              <a:ext cx="76200" cy="135255"/>
            </p14:xfrm>
          </p:contentPart>
        </mc:Choice>
        <mc:Fallback xmlns="">
          <p:pic>
            <p:nvPicPr>
              <p:cNvPr id="78" name="墨迹 77"/>
            </p:nvPicPr>
            <p:blipFill>
              <a:blip r:embed="rId148"/>
            </p:blipFill>
            <p:spPr>
              <a:xfrm>
                <a:off x="8288655" y="5537200"/>
                <a:ext cx="76200" cy="13525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9" name="墨迹 78"/>
              <p14:cNvContentPartPr/>
              <p14:nvPr/>
            </p14:nvContentPartPr>
            <p14:xfrm>
              <a:off x="8347710" y="5545455"/>
              <a:ext cx="110490" cy="8255"/>
            </p14:xfrm>
          </p:contentPart>
        </mc:Choice>
        <mc:Fallback xmlns="">
          <p:pic>
            <p:nvPicPr>
              <p:cNvPr id="79" name="墨迹 78"/>
            </p:nvPicPr>
            <p:blipFill>
              <a:blip r:embed="rId150"/>
            </p:blipFill>
            <p:spPr>
              <a:xfrm>
                <a:off x="8347710" y="5545455"/>
                <a:ext cx="110490" cy="825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0" name="墨迹 79"/>
              <p14:cNvContentPartPr/>
              <p14:nvPr/>
            </p14:nvContentPartPr>
            <p14:xfrm>
              <a:off x="8568055" y="5486400"/>
              <a:ext cx="33655" cy="135255"/>
            </p14:xfrm>
          </p:contentPart>
        </mc:Choice>
        <mc:Fallback xmlns="">
          <p:pic>
            <p:nvPicPr>
              <p:cNvPr id="80" name="墨迹 79"/>
            </p:nvPicPr>
            <p:blipFill>
              <a:blip r:embed="rId152"/>
            </p:blipFill>
            <p:spPr>
              <a:xfrm>
                <a:off x="8568055" y="5486400"/>
                <a:ext cx="33655" cy="13525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1" name="墨迹 80"/>
              <p14:cNvContentPartPr/>
              <p14:nvPr/>
            </p14:nvContentPartPr>
            <p14:xfrm>
              <a:off x="8720455" y="5494655"/>
              <a:ext cx="127000" cy="118745"/>
            </p14:xfrm>
          </p:contentPart>
        </mc:Choice>
        <mc:Fallback xmlns="">
          <p:pic>
            <p:nvPicPr>
              <p:cNvPr id="81" name="墨迹 80"/>
            </p:nvPicPr>
            <p:blipFill>
              <a:blip r:embed="rId154"/>
            </p:blipFill>
            <p:spPr>
              <a:xfrm>
                <a:off x="8720455" y="5494655"/>
                <a:ext cx="127000" cy="11874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2" name="墨迹 81"/>
              <p14:cNvContentPartPr/>
              <p14:nvPr/>
            </p14:nvContentPartPr>
            <p14:xfrm>
              <a:off x="9033510" y="5461000"/>
              <a:ext cx="101600" cy="177800"/>
            </p14:xfrm>
          </p:contentPart>
        </mc:Choice>
        <mc:Fallback xmlns="">
          <p:pic>
            <p:nvPicPr>
              <p:cNvPr id="82" name="墨迹 81"/>
            </p:nvPicPr>
            <p:blipFill>
              <a:blip r:embed="rId156"/>
            </p:blipFill>
            <p:spPr>
              <a:xfrm>
                <a:off x="9033510" y="5461000"/>
                <a:ext cx="101600" cy="17780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3" name="墨迹 82"/>
              <p14:cNvContentPartPr/>
              <p14:nvPr/>
            </p14:nvContentPartPr>
            <p14:xfrm>
              <a:off x="8195310" y="5418455"/>
              <a:ext cx="144145" cy="17145"/>
            </p14:xfrm>
          </p:contentPart>
        </mc:Choice>
        <mc:Fallback xmlns="">
          <p:pic>
            <p:nvPicPr>
              <p:cNvPr id="83" name="墨迹 82"/>
            </p:nvPicPr>
            <p:blipFill>
              <a:blip r:embed="rId158"/>
            </p:blipFill>
            <p:spPr>
              <a:xfrm>
                <a:off x="8195310" y="5418455"/>
                <a:ext cx="144145" cy="1714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4" name="墨迹 83"/>
              <p14:cNvContentPartPr/>
              <p14:nvPr/>
            </p14:nvContentPartPr>
            <p14:xfrm>
              <a:off x="8534400" y="5731510"/>
              <a:ext cx="84455" cy="8890"/>
            </p14:xfrm>
          </p:contentPart>
        </mc:Choice>
        <mc:Fallback xmlns="">
          <p:pic>
            <p:nvPicPr>
              <p:cNvPr id="84" name="墨迹 83"/>
            </p:nvPicPr>
            <p:blipFill>
              <a:blip r:embed="rId160"/>
            </p:blipFill>
            <p:spPr>
              <a:xfrm>
                <a:off x="8534400" y="5731510"/>
                <a:ext cx="84455" cy="889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5" name="墨迹 84"/>
              <p14:cNvContentPartPr/>
              <p14:nvPr/>
            </p14:nvContentPartPr>
            <p14:xfrm>
              <a:off x="7188200" y="5883910"/>
              <a:ext cx="25400" cy="110490"/>
            </p14:xfrm>
          </p:contentPart>
        </mc:Choice>
        <mc:Fallback xmlns="">
          <p:pic>
            <p:nvPicPr>
              <p:cNvPr id="85" name="墨迹 84"/>
            </p:nvPicPr>
            <p:blipFill>
              <a:blip r:embed="rId162"/>
            </p:blipFill>
            <p:spPr>
              <a:xfrm>
                <a:off x="7188200" y="5883910"/>
                <a:ext cx="25400" cy="11049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6" name="墨迹 85"/>
              <p14:cNvContentPartPr/>
              <p14:nvPr/>
            </p14:nvContentPartPr>
            <p14:xfrm>
              <a:off x="7433310" y="5867400"/>
              <a:ext cx="177800" cy="76200"/>
            </p14:xfrm>
          </p:contentPart>
        </mc:Choice>
        <mc:Fallback xmlns="">
          <p:pic>
            <p:nvPicPr>
              <p:cNvPr id="86" name="墨迹 85"/>
            </p:nvPicPr>
            <p:blipFill>
              <a:blip r:embed="rId164"/>
            </p:blipFill>
            <p:spPr>
              <a:xfrm>
                <a:off x="7433310" y="5867400"/>
                <a:ext cx="177800" cy="762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7" name="墨迹 86"/>
              <p14:cNvContentPartPr/>
              <p14:nvPr/>
            </p14:nvContentPartPr>
            <p14:xfrm>
              <a:off x="7823200" y="5858510"/>
              <a:ext cx="67310" cy="135890"/>
            </p14:xfrm>
          </p:contentPart>
        </mc:Choice>
        <mc:Fallback xmlns="">
          <p:pic>
            <p:nvPicPr>
              <p:cNvPr id="87" name="墨迹 86"/>
            </p:nvPicPr>
            <p:blipFill>
              <a:blip r:embed="rId166"/>
            </p:blipFill>
            <p:spPr>
              <a:xfrm>
                <a:off x="7823200" y="5858510"/>
                <a:ext cx="67310" cy="13589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8" name="墨迹 87"/>
              <p14:cNvContentPartPr/>
              <p14:nvPr/>
            </p14:nvContentPartPr>
            <p14:xfrm>
              <a:off x="8136255" y="5850255"/>
              <a:ext cx="127000" cy="109855"/>
            </p14:xfrm>
          </p:contentPart>
        </mc:Choice>
        <mc:Fallback xmlns="">
          <p:pic>
            <p:nvPicPr>
              <p:cNvPr id="88" name="墨迹 87"/>
            </p:nvPicPr>
            <p:blipFill>
              <a:blip r:embed="rId168"/>
            </p:blipFill>
            <p:spPr>
              <a:xfrm>
                <a:off x="8136255" y="5850255"/>
                <a:ext cx="127000" cy="10985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9" name="墨迹 88"/>
              <p14:cNvContentPartPr/>
              <p14:nvPr/>
            </p14:nvContentPartPr>
            <p14:xfrm>
              <a:off x="8195310" y="5875655"/>
              <a:ext cx="42545" cy="76200"/>
            </p14:xfrm>
          </p:contentPart>
        </mc:Choice>
        <mc:Fallback xmlns="">
          <p:pic>
            <p:nvPicPr>
              <p:cNvPr id="89" name="墨迹 88"/>
            </p:nvPicPr>
            <p:blipFill>
              <a:blip r:embed="rId170"/>
            </p:blipFill>
            <p:spPr>
              <a:xfrm>
                <a:off x="8195310" y="5875655"/>
                <a:ext cx="42545" cy="762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0" name="墨迹 89"/>
              <p14:cNvContentPartPr/>
              <p14:nvPr/>
            </p14:nvContentPartPr>
            <p14:xfrm>
              <a:off x="8314055" y="5867400"/>
              <a:ext cx="59055" cy="109855"/>
            </p14:xfrm>
          </p:contentPart>
        </mc:Choice>
        <mc:Fallback xmlns="">
          <p:pic>
            <p:nvPicPr>
              <p:cNvPr id="90" name="墨迹 89"/>
            </p:nvPicPr>
            <p:blipFill>
              <a:blip r:embed="rId172"/>
            </p:blipFill>
            <p:spPr>
              <a:xfrm>
                <a:off x="8314055" y="5867400"/>
                <a:ext cx="59055" cy="10985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1" name="墨迹 90"/>
              <p14:cNvContentPartPr/>
              <p14:nvPr/>
            </p14:nvContentPartPr>
            <p14:xfrm>
              <a:off x="8390255" y="5850255"/>
              <a:ext cx="93345" cy="25400"/>
            </p14:xfrm>
          </p:contentPart>
        </mc:Choice>
        <mc:Fallback xmlns="">
          <p:pic>
            <p:nvPicPr>
              <p:cNvPr id="91" name="墨迹 90"/>
            </p:nvPicPr>
            <p:blipFill>
              <a:blip r:embed="rId174"/>
            </p:blipFill>
            <p:spPr>
              <a:xfrm>
                <a:off x="8390255" y="5850255"/>
                <a:ext cx="93345" cy="2540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2" name="墨迹 91"/>
              <p14:cNvContentPartPr/>
              <p14:nvPr/>
            </p14:nvContentPartPr>
            <p14:xfrm>
              <a:off x="8568055" y="5774055"/>
              <a:ext cx="76200" cy="144145"/>
            </p14:xfrm>
          </p:contentPart>
        </mc:Choice>
        <mc:Fallback xmlns="">
          <p:pic>
            <p:nvPicPr>
              <p:cNvPr id="92" name="墨迹 91"/>
            </p:nvPicPr>
            <p:blipFill>
              <a:blip r:embed="rId176"/>
            </p:blipFill>
            <p:spPr>
              <a:xfrm>
                <a:off x="8568055" y="5774055"/>
                <a:ext cx="76200" cy="14414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3" name="墨迹 92"/>
              <p14:cNvContentPartPr/>
              <p14:nvPr/>
            </p14:nvContentPartPr>
            <p14:xfrm>
              <a:off x="8763000" y="5782310"/>
              <a:ext cx="101600" cy="161290"/>
            </p14:xfrm>
          </p:contentPart>
        </mc:Choice>
        <mc:Fallback xmlns="">
          <p:pic>
            <p:nvPicPr>
              <p:cNvPr id="93" name="墨迹 92"/>
            </p:nvPicPr>
            <p:blipFill>
              <a:blip r:embed="rId178"/>
            </p:blipFill>
            <p:spPr>
              <a:xfrm>
                <a:off x="8763000" y="5782310"/>
                <a:ext cx="101600" cy="16129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4" name="墨迹 93"/>
              <p14:cNvContentPartPr/>
              <p14:nvPr/>
            </p14:nvContentPartPr>
            <p14:xfrm>
              <a:off x="9008110" y="5774055"/>
              <a:ext cx="127000" cy="177800"/>
            </p14:xfrm>
          </p:contentPart>
        </mc:Choice>
        <mc:Fallback xmlns="">
          <p:pic>
            <p:nvPicPr>
              <p:cNvPr id="94" name="墨迹 93"/>
            </p:nvPicPr>
            <p:blipFill>
              <a:blip r:embed="rId180"/>
            </p:blipFill>
            <p:spPr>
              <a:xfrm>
                <a:off x="9008110" y="5774055"/>
                <a:ext cx="127000" cy="17780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5" name="墨迹 94"/>
              <p14:cNvContentPartPr/>
              <p14:nvPr/>
            </p14:nvContentPartPr>
            <p14:xfrm>
              <a:off x="8771255" y="5994400"/>
              <a:ext cx="144145" cy="25400"/>
            </p14:xfrm>
          </p:contentPart>
        </mc:Choice>
        <mc:Fallback xmlns="">
          <p:pic>
            <p:nvPicPr>
              <p:cNvPr id="95" name="墨迹 94"/>
            </p:nvPicPr>
            <p:blipFill>
              <a:blip r:embed="rId182"/>
            </p:blipFill>
            <p:spPr>
              <a:xfrm>
                <a:off x="8771255" y="5994400"/>
                <a:ext cx="144145" cy="254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6" name="墨迹 95"/>
              <p14:cNvContentPartPr/>
              <p14:nvPr/>
            </p14:nvContentPartPr>
            <p14:xfrm>
              <a:off x="7221855" y="6248400"/>
              <a:ext cx="17145" cy="118110"/>
            </p14:xfrm>
          </p:contentPart>
        </mc:Choice>
        <mc:Fallback xmlns="">
          <p:pic>
            <p:nvPicPr>
              <p:cNvPr id="96" name="墨迹 95"/>
            </p:nvPicPr>
            <p:blipFill>
              <a:blip r:embed="rId184"/>
            </p:blipFill>
            <p:spPr>
              <a:xfrm>
                <a:off x="7221855" y="6248400"/>
                <a:ext cx="17145" cy="11811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7" name="墨迹 96"/>
              <p14:cNvContentPartPr/>
              <p14:nvPr/>
            </p14:nvContentPartPr>
            <p14:xfrm>
              <a:off x="7450455" y="6197600"/>
              <a:ext cx="152400" cy="67310"/>
            </p14:xfrm>
          </p:contentPart>
        </mc:Choice>
        <mc:Fallback xmlns="">
          <p:pic>
            <p:nvPicPr>
              <p:cNvPr id="97" name="墨迹 96"/>
            </p:nvPicPr>
            <p:blipFill>
              <a:blip r:embed="rId186"/>
            </p:blipFill>
            <p:spPr>
              <a:xfrm>
                <a:off x="7450455" y="6197600"/>
                <a:ext cx="152400" cy="6731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8" name="墨迹 97"/>
              <p14:cNvContentPartPr/>
              <p14:nvPr/>
            </p14:nvContentPartPr>
            <p14:xfrm>
              <a:off x="7882255" y="6129655"/>
              <a:ext cx="84455" cy="177800"/>
            </p14:xfrm>
          </p:contentPart>
        </mc:Choice>
        <mc:Fallback xmlns="">
          <p:pic>
            <p:nvPicPr>
              <p:cNvPr id="98" name="墨迹 97"/>
            </p:nvPicPr>
            <p:blipFill>
              <a:blip r:embed="rId188"/>
            </p:blipFill>
            <p:spPr>
              <a:xfrm>
                <a:off x="7882255" y="6129655"/>
                <a:ext cx="84455" cy="17780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9" name="墨迹 98"/>
              <p14:cNvContentPartPr/>
              <p14:nvPr/>
            </p14:nvContentPartPr>
            <p14:xfrm>
              <a:off x="8161655" y="6188710"/>
              <a:ext cx="109855" cy="110490"/>
            </p14:xfrm>
          </p:contentPart>
        </mc:Choice>
        <mc:Fallback xmlns="">
          <p:pic>
            <p:nvPicPr>
              <p:cNvPr id="99" name="墨迹 98"/>
            </p:nvPicPr>
            <p:blipFill>
              <a:blip r:embed="rId190"/>
            </p:blipFill>
            <p:spPr>
              <a:xfrm>
                <a:off x="8161655" y="6188710"/>
                <a:ext cx="109855" cy="11049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0" name="墨迹 99"/>
              <p14:cNvContentPartPr/>
              <p14:nvPr/>
            </p14:nvContentPartPr>
            <p14:xfrm>
              <a:off x="8229600" y="6223000"/>
              <a:ext cx="25400" cy="84455"/>
            </p14:xfrm>
          </p:contentPart>
        </mc:Choice>
        <mc:Fallback xmlns="">
          <p:pic>
            <p:nvPicPr>
              <p:cNvPr id="100" name="墨迹 99"/>
            </p:nvPicPr>
            <p:blipFill>
              <a:blip r:embed="rId192"/>
            </p:blipFill>
            <p:spPr>
              <a:xfrm>
                <a:off x="8229600" y="6223000"/>
                <a:ext cx="25400" cy="8445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1" name="墨迹 100"/>
              <p14:cNvContentPartPr/>
              <p14:nvPr/>
            </p14:nvContentPartPr>
            <p14:xfrm>
              <a:off x="8339455" y="6188710"/>
              <a:ext cx="84455" cy="110490"/>
            </p14:xfrm>
          </p:contentPart>
        </mc:Choice>
        <mc:Fallback xmlns="">
          <p:pic>
            <p:nvPicPr>
              <p:cNvPr id="101" name="墨迹 100"/>
            </p:nvPicPr>
            <p:blipFill>
              <a:blip r:embed="rId194"/>
            </p:blipFill>
            <p:spPr>
              <a:xfrm>
                <a:off x="8339455" y="6188710"/>
                <a:ext cx="84455" cy="11049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2" name="墨迹 101"/>
              <p14:cNvContentPartPr/>
              <p14:nvPr/>
            </p14:nvContentPartPr>
            <p14:xfrm>
              <a:off x="8407400" y="6180455"/>
              <a:ext cx="84455" cy="8255"/>
            </p14:xfrm>
          </p:contentPart>
        </mc:Choice>
        <mc:Fallback xmlns="">
          <p:pic>
            <p:nvPicPr>
              <p:cNvPr id="102" name="墨迹 101"/>
            </p:nvPicPr>
            <p:blipFill>
              <a:blip r:embed="rId196"/>
            </p:blipFill>
            <p:spPr>
              <a:xfrm>
                <a:off x="8407400" y="6180455"/>
                <a:ext cx="84455" cy="825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3" name="墨迹 102"/>
              <p14:cNvContentPartPr/>
              <p14:nvPr/>
            </p14:nvContentPartPr>
            <p14:xfrm>
              <a:off x="8627110" y="6137910"/>
              <a:ext cx="67945" cy="144145"/>
            </p14:xfrm>
          </p:contentPart>
        </mc:Choice>
        <mc:Fallback xmlns="">
          <p:pic>
            <p:nvPicPr>
              <p:cNvPr id="103" name="墨迹 102"/>
            </p:nvPicPr>
            <p:blipFill>
              <a:blip r:embed="rId198"/>
            </p:blipFill>
            <p:spPr>
              <a:xfrm>
                <a:off x="8627110" y="6137910"/>
                <a:ext cx="67945" cy="144145"/>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4" name="墨迹 103"/>
              <p14:cNvContentPartPr/>
              <p14:nvPr/>
            </p14:nvContentPartPr>
            <p14:xfrm>
              <a:off x="8779510" y="6096000"/>
              <a:ext cx="135890" cy="152400"/>
            </p14:xfrm>
          </p:contentPart>
        </mc:Choice>
        <mc:Fallback xmlns="">
          <p:pic>
            <p:nvPicPr>
              <p:cNvPr id="104" name="墨迹 103"/>
            </p:nvPicPr>
            <p:blipFill>
              <a:blip r:embed="rId200"/>
            </p:blipFill>
            <p:spPr>
              <a:xfrm>
                <a:off x="8779510" y="6096000"/>
                <a:ext cx="135890" cy="15240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5" name="墨迹 104"/>
              <p14:cNvContentPartPr/>
              <p14:nvPr/>
            </p14:nvContentPartPr>
            <p14:xfrm>
              <a:off x="9093200" y="6078855"/>
              <a:ext cx="101600" cy="160655"/>
            </p14:xfrm>
          </p:contentPart>
        </mc:Choice>
        <mc:Fallback xmlns="">
          <p:pic>
            <p:nvPicPr>
              <p:cNvPr id="105" name="墨迹 104"/>
            </p:nvPicPr>
            <p:blipFill>
              <a:blip r:embed="rId202"/>
            </p:blipFill>
            <p:spPr>
              <a:xfrm>
                <a:off x="9093200" y="6078855"/>
                <a:ext cx="101600" cy="160655"/>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6" name="墨迹 105"/>
              <p14:cNvContentPartPr/>
              <p14:nvPr/>
            </p14:nvContentPartPr>
            <p14:xfrm>
              <a:off x="9033510" y="6307455"/>
              <a:ext cx="101600" cy="8255"/>
            </p14:xfrm>
          </p:contentPart>
        </mc:Choice>
        <mc:Fallback xmlns="">
          <p:pic>
            <p:nvPicPr>
              <p:cNvPr id="106" name="墨迹 105"/>
            </p:nvPicPr>
            <p:blipFill>
              <a:blip r:embed="rId204"/>
            </p:blipFill>
            <p:spPr>
              <a:xfrm>
                <a:off x="9033510" y="6307455"/>
                <a:ext cx="101600" cy="825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7" name="墨迹 106"/>
              <p14:cNvContentPartPr/>
              <p14:nvPr/>
            </p14:nvContentPartPr>
            <p14:xfrm>
              <a:off x="7247255" y="6527800"/>
              <a:ext cx="8255" cy="118110"/>
            </p14:xfrm>
          </p:contentPart>
        </mc:Choice>
        <mc:Fallback xmlns="">
          <p:pic>
            <p:nvPicPr>
              <p:cNvPr id="107" name="墨迹 106"/>
            </p:nvPicPr>
            <p:blipFill>
              <a:blip r:embed="rId206"/>
            </p:blipFill>
            <p:spPr>
              <a:xfrm>
                <a:off x="7247255" y="6527800"/>
                <a:ext cx="8255" cy="11811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8" name="墨迹 107"/>
              <p14:cNvContentPartPr/>
              <p14:nvPr/>
            </p14:nvContentPartPr>
            <p14:xfrm>
              <a:off x="7534910" y="6451600"/>
              <a:ext cx="169545" cy="118110"/>
            </p14:xfrm>
          </p:contentPart>
        </mc:Choice>
        <mc:Fallback xmlns="">
          <p:pic>
            <p:nvPicPr>
              <p:cNvPr id="108" name="墨迹 107"/>
            </p:nvPicPr>
            <p:blipFill>
              <a:blip r:embed="rId208"/>
            </p:blipFill>
            <p:spPr>
              <a:xfrm>
                <a:off x="7534910" y="6451600"/>
                <a:ext cx="169545" cy="11811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9" name="墨迹 108"/>
              <p14:cNvContentPartPr/>
              <p14:nvPr/>
            </p14:nvContentPartPr>
            <p14:xfrm>
              <a:off x="7882255" y="6426200"/>
              <a:ext cx="42545" cy="127000"/>
            </p14:xfrm>
          </p:contentPart>
        </mc:Choice>
        <mc:Fallback xmlns="">
          <p:pic>
            <p:nvPicPr>
              <p:cNvPr id="109" name="墨迹 108"/>
            </p:nvPicPr>
            <p:blipFill>
              <a:blip r:embed="rId210"/>
            </p:blipFill>
            <p:spPr>
              <a:xfrm>
                <a:off x="7882255" y="6426200"/>
                <a:ext cx="42545" cy="12700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0" name="墨迹 109"/>
              <p14:cNvContentPartPr/>
              <p14:nvPr/>
            </p14:nvContentPartPr>
            <p14:xfrm>
              <a:off x="8144510" y="6451600"/>
              <a:ext cx="110490" cy="127000"/>
            </p14:xfrm>
          </p:contentPart>
        </mc:Choice>
        <mc:Fallback xmlns="">
          <p:pic>
            <p:nvPicPr>
              <p:cNvPr id="110" name="墨迹 109"/>
            </p:nvPicPr>
            <p:blipFill>
              <a:blip r:embed="rId212"/>
            </p:blipFill>
            <p:spPr>
              <a:xfrm>
                <a:off x="8144510" y="6451600"/>
                <a:ext cx="110490" cy="1270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1" name="墨迹 110"/>
              <p14:cNvContentPartPr/>
              <p14:nvPr/>
            </p14:nvContentPartPr>
            <p14:xfrm>
              <a:off x="8178800" y="6468110"/>
              <a:ext cx="41910" cy="127000"/>
            </p14:xfrm>
          </p:contentPart>
        </mc:Choice>
        <mc:Fallback xmlns="">
          <p:pic>
            <p:nvPicPr>
              <p:cNvPr id="111" name="墨迹 110"/>
            </p:nvPicPr>
            <p:blipFill>
              <a:blip r:embed="rId214"/>
            </p:blipFill>
            <p:spPr>
              <a:xfrm>
                <a:off x="8178800" y="6468110"/>
                <a:ext cx="41910" cy="12700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2" name="墨迹 111"/>
              <p14:cNvContentPartPr/>
              <p14:nvPr/>
            </p14:nvContentPartPr>
            <p14:xfrm>
              <a:off x="8347710" y="6477000"/>
              <a:ext cx="76200" cy="109855"/>
            </p14:xfrm>
          </p:contentPart>
        </mc:Choice>
        <mc:Fallback xmlns="">
          <p:pic>
            <p:nvPicPr>
              <p:cNvPr id="112" name="墨迹 111"/>
            </p:nvPicPr>
            <p:blipFill>
              <a:blip r:embed="rId216"/>
            </p:blipFill>
            <p:spPr>
              <a:xfrm>
                <a:off x="8347710" y="6477000"/>
                <a:ext cx="76200" cy="109855"/>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3" name="墨迹 112"/>
              <p14:cNvContentPartPr/>
              <p14:nvPr/>
            </p14:nvContentPartPr>
            <p14:xfrm>
              <a:off x="8432800" y="6477000"/>
              <a:ext cx="101600" cy="25400"/>
            </p14:xfrm>
          </p:contentPart>
        </mc:Choice>
        <mc:Fallback xmlns="">
          <p:pic>
            <p:nvPicPr>
              <p:cNvPr id="113" name="墨迹 112"/>
            </p:nvPicPr>
            <p:blipFill>
              <a:blip r:embed="rId218"/>
            </p:blipFill>
            <p:spPr>
              <a:xfrm>
                <a:off x="8432800" y="6477000"/>
                <a:ext cx="101600" cy="2540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4" name="墨迹 113"/>
              <p14:cNvContentPartPr/>
              <p14:nvPr/>
            </p14:nvContentPartPr>
            <p14:xfrm>
              <a:off x="8644255" y="6426200"/>
              <a:ext cx="59055" cy="127000"/>
            </p14:xfrm>
          </p:contentPart>
        </mc:Choice>
        <mc:Fallback xmlns="">
          <p:pic>
            <p:nvPicPr>
              <p:cNvPr id="114" name="墨迹 113"/>
            </p:nvPicPr>
            <p:blipFill>
              <a:blip r:embed="rId220"/>
            </p:blipFill>
            <p:spPr>
              <a:xfrm>
                <a:off x="8644255" y="6426200"/>
                <a:ext cx="59055" cy="1270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5" name="墨迹 114"/>
              <p14:cNvContentPartPr/>
              <p14:nvPr/>
            </p14:nvContentPartPr>
            <p14:xfrm>
              <a:off x="8855710" y="6417310"/>
              <a:ext cx="42545" cy="101600"/>
            </p14:xfrm>
          </p:contentPart>
        </mc:Choice>
        <mc:Fallback xmlns="">
          <p:pic>
            <p:nvPicPr>
              <p:cNvPr id="115" name="墨迹 114"/>
            </p:nvPicPr>
            <p:blipFill>
              <a:blip r:embed="rId222"/>
            </p:blipFill>
            <p:spPr>
              <a:xfrm>
                <a:off x="8855710" y="6417310"/>
                <a:ext cx="42545" cy="10160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6" name="墨迹 115"/>
              <p14:cNvContentPartPr/>
              <p14:nvPr/>
            </p14:nvContentPartPr>
            <p14:xfrm>
              <a:off x="9058910" y="6391910"/>
              <a:ext cx="85090" cy="152400"/>
            </p14:xfrm>
          </p:contentPart>
        </mc:Choice>
        <mc:Fallback xmlns="">
          <p:pic>
            <p:nvPicPr>
              <p:cNvPr id="116" name="墨迹 115"/>
            </p:nvPicPr>
            <p:blipFill>
              <a:blip r:embed="rId224"/>
            </p:blipFill>
            <p:spPr>
              <a:xfrm>
                <a:off x="9058910" y="6391910"/>
                <a:ext cx="85090" cy="15240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7" name="墨迹 116"/>
              <p14:cNvContentPartPr/>
              <p14:nvPr/>
            </p14:nvContentPartPr>
            <p14:xfrm>
              <a:off x="9389110" y="6358255"/>
              <a:ext cx="50800" cy="203200"/>
            </p14:xfrm>
          </p:contentPart>
        </mc:Choice>
        <mc:Fallback xmlns="">
          <p:pic>
            <p:nvPicPr>
              <p:cNvPr id="117" name="墨迹 116"/>
            </p:nvPicPr>
            <p:blipFill>
              <a:blip r:embed="rId226"/>
            </p:blipFill>
            <p:spPr>
              <a:xfrm>
                <a:off x="9389110" y="6358255"/>
                <a:ext cx="50800" cy="20320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8" name="墨迹 117"/>
              <p14:cNvContentPartPr/>
              <p14:nvPr/>
            </p14:nvContentPartPr>
            <p14:xfrm>
              <a:off x="9338310" y="6578600"/>
              <a:ext cx="85090" cy="8255"/>
            </p14:xfrm>
          </p:contentPart>
        </mc:Choice>
        <mc:Fallback xmlns="">
          <p:pic>
            <p:nvPicPr>
              <p:cNvPr id="118" name="墨迹 117"/>
            </p:nvPicPr>
            <p:blipFill>
              <a:blip r:embed="rId228"/>
            </p:blipFill>
            <p:spPr>
              <a:xfrm>
                <a:off x="9338310" y="6578600"/>
                <a:ext cx="85090" cy="825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9" name="墨迹 118"/>
              <p14:cNvContentPartPr/>
              <p14:nvPr/>
            </p14:nvContentPartPr>
            <p14:xfrm>
              <a:off x="9677400" y="6375400"/>
              <a:ext cx="76200" cy="92710"/>
            </p14:xfrm>
          </p:contentPart>
        </mc:Choice>
        <mc:Fallback xmlns="">
          <p:pic>
            <p:nvPicPr>
              <p:cNvPr id="119" name="墨迹 118"/>
            </p:nvPicPr>
            <p:blipFill>
              <a:blip r:embed="rId230"/>
            </p:blipFill>
            <p:spPr>
              <a:xfrm>
                <a:off x="9677400" y="6375400"/>
                <a:ext cx="76200" cy="9271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0" name="墨迹 119"/>
              <p14:cNvContentPartPr/>
              <p14:nvPr/>
            </p14:nvContentPartPr>
            <p14:xfrm>
              <a:off x="9795510" y="6409055"/>
              <a:ext cx="67945" cy="93345"/>
            </p14:xfrm>
          </p:contentPart>
        </mc:Choice>
        <mc:Fallback xmlns="">
          <p:pic>
            <p:nvPicPr>
              <p:cNvPr id="120" name="墨迹 119"/>
            </p:nvPicPr>
            <p:blipFill>
              <a:blip r:embed="rId232"/>
            </p:blipFill>
            <p:spPr>
              <a:xfrm>
                <a:off x="9795510" y="6409055"/>
                <a:ext cx="67945" cy="93345"/>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1" name="墨迹 120"/>
              <p14:cNvContentPartPr/>
              <p14:nvPr/>
            </p14:nvContentPartPr>
            <p14:xfrm>
              <a:off x="7280910" y="6713855"/>
              <a:ext cx="34290" cy="76200"/>
            </p14:xfrm>
          </p:contentPart>
        </mc:Choice>
        <mc:Fallback xmlns="">
          <p:pic>
            <p:nvPicPr>
              <p:cNvPr id="121" name="墨迹 120"/>
            </p:nvPicPr>
            <p:blipFill>
              <a:blip r:embed="rId234"/>
            </p:blipFill>
            <p:spPr>
              <a:xfrm>
                <a:off x="7280910" y="6713855"/>
                <a:ext cx="34290" cy="7620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2" name="墨迹 121"/>
              <p14:cNvContentPartPr/>
              <p14:nvPr/>
            </p14:nvContentPartPr>
            <p14:xfrm>
              <a:off x="7577455" y="6722110"/>
              <a:ext cx="203200" cy="67945"/>
            </p14:xfrm>
          </p:contentPart>
        </mc:Choice>
        <mc:Fallback xmlns="">
          <p:pic>
            <p:nvPicPr>
              <p:cNvPr id="122" name="墨迹 121"/>
            </p:nvPicPr>
            <p:blipFill>
              <a:blip r:embed="rId236"/>
            </p:blipFill>
            <p:spPr>
              <a:xfrm>
                <a:off x="7577455" y="6722110"/>
                <a:ext cx="203200" cy="67945"/>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3" name="墨迹 122"/>
              <p14:cNvContentPartPr/>
              <p14:nvPr/>
            </p14:nvContentPartPr>
            <p14:xfrm>
              <a:off x="8001000" y="6688455"/>
              <a:ext cx="76200" cy="109855"/>
            </p14:xfrm>
          </p:contentPart>
        </mc:Choice>
        <mc:Fallback xmlns="">
          <p:pic>
            <p:nvPicPr>
              <p:cNvPr id="123" name="墨迹 122"/>
            </p:nvPicPr>
            <p:blipFill>
              <a:blip r:embed="rId238"/>
            </p:blipFill>
            <p:spPr>
              <a:xfrm>
                <a:off x="8001000" y="6688455"/>
                <a:ext cx="76200" cy="10985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4" name="墨迹 123"/>
              <p14:cNvContentPartPr/>
              <p14:nvPr/>
            </p14:nvContentPartPr>
            <p14:xfrm>
              <a:off x="8271510" y="6713855"/>
              <a:ext cx="67945" cy="50800"/>
            </p14:xfrm>
          </p:contentPart>
        </mc:Choice>
        <mc:Fallback xmlns="">
          <p:pic>
            <p:nvPicPr>
              <p:cNvPr id="124" name="墨迹 123"/>
            </p:nvPicPr>
            <p:blipFill>
              <a:blip r:embed="rId240"/>
            </p:blipFill>
            <p:spPr>
              <a:xfrm>
                <a:off x="8271510" y="6713855"/>
                <a:ext cx="67945" cy="5080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5" name="墨迹 124"/>
              <p14:cNvContentPartPr/>
              <p14:nvPr/>
            </p14:nvContentPartPr>
            <p14:xfrm>
              <a:off x="8280400" y="6739255"/>
              <a:ext cx="59055" cy="59055"/>
            </p14:xfrm>
          </p:contentPart>
        </mc:Choice>
        <mc:Fallback xmlns="">
          <p:pic>
            <p:nvPicPr>
              <p:cNvPr id="125" name="墨迹 124"/>
            </p:nvPicPr>
            <p:blipFill>
              <a:blip r:embed="rId242"/>
            </p:blipFill>
            <p:spPr>
              <a:xfrm>
                <a:off x="8280400" y="6739255"/>
                <a:ext cx="59055" cy="5905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6" name="墨迹 125"/>
              <p14:cNvContentPartPr/>
              <p14:nvPr/>
            </p14:nvContentPartPr>
            <p14:xfrm>
              <a:off x="8432800" y="6696710"/>
              <a:ext cx="41910" cy="85090"/>
            </p14:xfrm>
          </p:contentPart>
        </mc:Choice>
        <mc:Fallback xmlns="">
          <p:pic>
            <p:nvPicPr>
              <p:cNvPr id="126" name="墨迹 125"/>
            </p:nvPicPr>
            <p:blipFill>
              <a:blip r:embed="rId244"/>
            </p:blipFill>
            <p:spPr>
              <a:xfrm>
                <a:off x="8432800" y="6696710"/>
                <a:ext cx="41910" cy="8509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7" name="墨迹 126"/>
              <p14:cNvContentPartPr/>
              <p14:nvPr/>
            </p14:nvContentPartPr>
            <p14:xfrm>
              <a:off x="8509000" y="6722110"/>
              <a:ext cx="59055" cy="8890"/>
            </p14:xfrm>
          </p:contentPart>
        </mc:Choice>
        <mc:Fallback xmlns="">
          <p:pic>
            <p:nvPicPr>
              <p:cNvPr id="127" name="墨迹 126"/>
            </p:nvPicPr>
            <p:blipFill>
              <a:blip r:embed="rId246"/>
            </p:blipFill>
            <p:spPr>
              <a:xfrm>
                <a:off x="8509000" y="6722110"/>
                <a:ext cx="59055" cy="889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8" name="墨迹 127"/>
              <p14:cNvContentPartPr/>
              <p14:nvPr/>
            </p14:nvContentPartPr>
            <p14:xfrm>
              <a:off x="8644255" y="6654800"/>
              <a:ext cx="93345" cy="135255"/>
            </p14:xfrm>
          </p:contentPart>
        </mc:Choice>
        <mc:Fallback xmlns="">
          <p:pic>
            <p:nvPicPr>
              <p:cNvPr id="128" name="墨迹 127"/>
            </p:nvPicPr>
            <p:blipFill>
              <a:blip r:embed="rId248"/>
            </p:blipFill>
            <p:spPr>
              <a:xfrm>
                <a:off x="8644255" y="6654800"/>
                <a:ext cx="93345" cy="135255"/>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9" name="墨迹 128"/>
              <p14:cNvContentPartPr/>
              <p14:nvPr/>
            </p14:nvContentPartPr>
            <p14:xfrm>
              <a:off x="8864600" y="6654800"/>
              <a:ext cx="41910" cy="127000"/>
            </p14:xfrm>
          </p:contentPart>
        </mc:Choice>
        <mc:Fallback xmlns="">
          <p:pic>
            <p:nvPicPr>
              <p:cNvPr id="129" name="墨迹 128"/>
            </p:nvPicPr>
            <p:blipFill>
              <a:blip r:embed="rId250"/>
            </p:blipFill>
            <p:spPr>
              <a:xfrm>
                <a:off x="8864600" y="6654800"/>
                <a:ext cx="41910" cy="12700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0" name="墨迹 129"/>
              <p14:cNvContentPartPr/>
              <p14:nvPr/>
            </p14:nvContentPartPr>
            <p14:xfrm>
              <a:off x="9050655" y="6637655"/>
              <a:ext cx="109855" cy="152400"/>
            </p14:xfrm>
          </p:contentPart>
        </mc:Choice>
        <mc:Fallback xmlns="">
          <p:pic>
            <p:nvPicPr>
              <p:cNvPr id="130" name="墨迹 129"/>
            </p:nvPicPr>
            <p:blipFill>
              <a:blip r:embed="rId252"/>
            </p:blipFill>
            <p:spPr>
              <a:xfrm>
                <a:off x="9050655" y="6637655"/>
                <a:ext cx="109855" cy="152400"/>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1" name="墨迹 130"/>
              <p14:cNvContentPartPr/>
              <p14:nvPr/>
            </p14:nvContentPartPr>
            <p14:xfrm>
              <a:off x="9338310" y="6637655"/>
              <a:ext cx="127000" cy="177800"/>
            </p14:xfrm>
          </p:contentPart>
        </mc:Choice>
        <mc:Fallback xmlns="">
          <p:pic>
            <p:nvPicPr>
              <p:cNvPr id="131" name="墨迹 130"/>
            </p:nvPicPr>
            <p:blipFill>
              <a:blip r:embed="rId254"/>
            </p:blipFill>
            <p:spPr>
              <a:xfrm>
                <a:off x="9338310" y="6637655"/>
                <a:ext cx="127000" cy="177800"/>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2" name="墨迹 131"/>
              <p14:cNvContentPartPr/>
              <p14:nvPr/>
            </p14:nvContentPartPr>
            <p14:xfrm>
              <a:off x="9685655" y="6747510"/>
              <a:ext cx="101600" cy="76200"/>
            </p14:xfrm>
          </p:contentPart>
        </mc:Choice>
        <mc:Fallback xmlns="">
          <p:pic>
            <p:nvPicPr>
              <p:cNvPr id="132" name="墨迹 131"/>
            </p:nvPicPr>
            <p:blipFill>
              <a:blip r:embed="rId256"/>
            </p:blipFill>
            <p:spPr>
              <a:xfrm>
                <a:off x="9685655" y="6747510"/>
                <a:ext cx="101600" cy="76200"/>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3" name="墨迹 132"/>
              <p14:cNvContentPartPr/>
              <p14:nvPr/>
            </p14:nvContentPartPr>
            <p14:xfrm>
              <a:off x="9820910" y="6764655"/>
              <a:ext cx="67945" cy="76200"/>
            </p14:xfrm>
          </p:contentPart>
        </mc:Choice>
        <mc:Fallback xmlns="">
          <p:pic>
            <p:nvPicPr>
              <p:cNvPr id="133" name="墨迹 132"/>
            </p:nvPicPr>
            <p:blipFill>
              <a:blip r:embed="rId258"/>
            </p:blipFill>
            <p:spPr>
              <a:xfrm>
                <a:off x="9820910" y="6764655"/>
                <a:ext cx="67945" cy="76200"/>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4" name="墨迹 133"/>
              <p14:cNvContentPartPr/>
              <p14:nvPr/>
            </p14:nvContentPartPr>
            <p14:xfrm>
              <a:off x="9668510" y="6840855"/>
              <a:ext cx="34290" cy="25400"/>
            </p14:xfrm>
          </p:contentPart>
        </mc:Choice>
        <mc:Fallback xmlns="">
          <p:pic>
            <p:nvPicPr>
              <p:cNvPr id="134" name="墨迹 133"/>
            </p:nvPicPr>
            <p:blipFill>
              <a:blip r:embed="rId260"/>
            </p:blipFill>
            <p:spPr>
              <a:xfrm>
                <a:off x="9668510" y="6840855"/>
                <a:ext cx="34290" cy="25400"/>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5" name="墨迹 134"/>
              <p14:cNvContentPartPr/>
              <p14:nvPr/>
            </p14:nvContentPartPr>
            <p14:xfrm>
              <a:off x="9643110" y="6823710"/>
              <a:ext cx="169545" cy="25400"/>
            </p14:xfrm>
          </p:contentPart>
        </mc:Choice>
        <mc:Fallback xmlns="">
          <p:pic>
            <p:nvPicPr>
              <p:cNvPr id="135" name="墨迹 134"/>
            </p:nvPicPr>
            <p:blipFill>
              <a:blip r:embed="rId262"/>
            </p:blipFill>
            <p:spPr>
              <a:xfrm>
                <a:off x="9643110" y="6823710"/>
                <a:ext cx="169545" cy="25400"/>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6" name="墨迹 135"/>
              <p14:cNvContentPartPr/>
              <p14:nvPr/>
            </p14:nvContentPartPr>
            <p14:xfrm>
              <a:off x="9592310" y="6815455"/>
              <a:ext cx="228600" cy="59055"/>
            </p14:xfrm>
          </p:contentPart>
        </mc:Choice>
        <mc:Fallback xmlns="">
          <p:pic>
            <p:nvPicPr>
              <p:cNvPr id="136" name="墨迹 135"/>
            </p:nvPicPr>
            <p:blipFill>
              <a:blip r:embed="rId264"/>
            </p:blipFill>
            <p:spPr>
              <a:xfrm>
                <a:off x="9592310" y="6815455"/>
                <a:ext cx="228600" cy="59055"/>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852" y="120100"/>
            <a:ext cx="1927860" cy="590550"/>
          </a:xfrm>
          <a:prstGeom prst="rect">
            <a:avLst/>
          </a:prstGeom>
        </p:spPr>
        <p:txBody>
          <a:bodyPr vert="horz" wrap="square" lIns="0" tIns="16086" rIns="0" bIns="0" rtlCol="0">
            <a:spAutoFit/>
          </a:bodyPr>
          <a:lstStyle/>
          <a:p>
            <a:pPr marL="12700">
              <a:lnSpc>
                <a:spcPct val="100000"/>
              </a:lnSpc>
              <a:spcBef>
                <a:spcPts val="95"/>
              </a:spcBef>
            </a:pPr>
            <a:r>
              <a:rPr sz="3735" spc="-5" dirty="0"/>
              <a:t>广搜算法</a:t>
            </a:r>
            <a:endParaRPr sz="3735"/>
          </a:p>
        </p:txBody>
      </p:sp>
      <p:sp>
        <p:nvSpPr>
          <p:cNvPr id="3" name="object 3"/>
          <p:cNvSpPr txBox="1"/>
          <p:nvPr/>
        </p:nvSpPr>
        <p:spPr>
          <a:xfrm>
            <a:off x="445956" y="1023957"/>
            <a:ext cx="6129867" cy="5021580"/>
          </a:xfrm>
          <a:prstGeom prst="rect">
            <a:avLst/>
          </a:prstGeom>
        </p:spPr>
        <p:txBody>
          <a:bodyPr vert="horz" wrap="square" lIns="0" tIns="53340" rIns="0" bIns="0" rtlCol="0">
            <a:spAutoFit/>
          </a:bodyPr>
          <a:lstStyle/>
          <a:p>
            <a:pPr marL="12700">
              <a:lnSpc>
                <a:spcPct val="100000"/>
              </a:lnSpc>
              <a:spcBef>
                <a:spcPts val="315"/>
              </a:spcBef>
            </a:pPr>
            <a:r>
              <a:rPr sz="2400" spc="-10" dirty="0">
                <a:solidFill>
                  <a:srgbClr val="669999"/>
                </a:solidFill>
                <a:latin typeface="Wingdings" panose="05000000000000000000"/>
                <a:cs typeface="Wingdings" panose="05000000000000000000"/>
              </a:rPr>
              <a:t></a:t>
            </a:r>
            <a:r>
              <a:rPr sz="2400" dirty="0">
                <a:latin typeface="微软雅黑"/>
                <a:cs typeface="微软雅黑"/>
              </a:rPr>
              <a:t>广度优先搜索算法如下：（用</a:t>
            </a:r>
            <a:r>
              <a:rPr sz="2400" spc="-5" dirty="0">
                <a:latin typeface="微软雅黑"/>
                <a:cs typeface="微软雅黑"/>
              </a:rPr>
              <a:t>QUEUE）</a:t>
            </a:r>
            <a:endParaRPr sz="2400">
              <a:latin typeface="微软雅黑"/>
              <a:cs typeface="微软雅黑"/>
            </a:endParaRPr>
          </a:p>
          <a:p>
            <a:pPr marL="638810" indent="-354330">
              <a:lnSpc>
                <a:spcPct val="100000"/>
              </a:lnSpc>
              <a:spcBef>
                <a:spcPts val="220"/>
              </a:spcBef>
              <a:buAutoNum type="arabicParenBoth"/>
              <a:tabLst>
                <a:tab pos="639445" algn="l"/>
              </a:tabLst>
            </a:pPr>
            <a:r>
              <a:rPr sz="2400" dirty="0">
                <a:latin typeface="微软雅黑"/>
                <a:cs typeface="微软雅黑"/>
              </a:rPr>
              <a:t>把初始节点S0放入</a:t>
            </a:r>
            <a:r>
              <a:rPr sz="2400" spc="-5" dirty="0">
                <a:latin typeface="微软雅黑"/>
                <a:cs typeface="微软雅黑"/>
              </a:rPr>
              <a:t>Open</a:t>
            </a:r>
            <a:r>
              <a:rPr sz="2400" dirty="0">
                <a:latin typeface="微软雅黑"/>
                <a:cs typeface="微软雅黑"/>
              </a:rPr>
              <a:t>表中；</a:t>
            </a:r>
            <a:endParaRPr sz="2400">
              <a:latin typeface="微软雅黑"/>
              <a:cs typeface="微软雅黑"/>
            </a:endParaRPr>
          </a:p>
          <a:p>
            <a:pPr marL="12700" marR="147955" indent="272415">
              <a:lnSpc>
                <a:spcPct val="100000"/>
              </a:lnSpc>
              <a:spcBef>
                <a:spcPts val="215"/>
              </a:spcBef>
              <a:buAutoNum type="arabicParenBoth"/>
              <a:tabLst>
                <a:tab pos="639445" algn="l"/>
              </a:tabLst>
            </a:pPr>
            <a:r>
              <a:rPr sz="2400" dirty="0">
                <a:latin typeface="微软雅黑"/>
                <a:cs typeface="微软雅黑"/>
              </a:rPr>
              <a:t>如果Ope</a:t>
            </a:r>
            <a:r>
              <a:rPr sz="2400" spc="-10" dirty="0">
                <a:latin typeface="微软雅黑"/>
                <a:cs typeface="微软雅黑"/>
              </a:rPr>
              <a:t>n</a:t>
            </a:r>
            <a:r>
              <a:rPr sz="2400" dirty="0">
                <a:latin typeface="微软雅黑"/>
                <a:cs typeface="微软雅黑"/>
              </a:rPr>
              <a:t>表为空，则问题无解，失败 退出；</a:t>
            </a:r>
            <a:endParaRPr sz="2400">
              <a:latin typeface="微软雅黑"/>
              <a:cs typeface="微软雅黑"/>
            </a:endParaRPr>
          </a:p>
          <a:p>
            <a:pPr marL="12700" marR="605155" indent="272415">
              <a:lnSpc>
                <a:spcPct val="100000"/>
              </a:lnSpc>
              <a:spcBef>
                <a:spcPts val="215"/>
              </a:spcBef>
              <a:buAutoNum type="arabicParenBoth"/>
              <a:tabLst>
                <a:tab pos="639445" algn="l"/>
              </a:tabLst>
            </a:pPr>
            <a:r>
              <a:rPr sz="2400" dirty="0">
                <a:latin typeface="微软雅黑"/>
                <a:cs typeface="微软雅黑"/>
              </a:rPr>
              <a:t>把Ope</a:t>
            </a:r>
            <a:r>
              <a:rPr sz="2400" spc="-5" dirty="0">
                <a:latin typeface="微软雅黑"/>
                <a:cs typeface="微软雅黑"/>
              </a:rPr>
              <a:t>n</a:t>
            </a:r>
            <a:r>
              <a:rPr sz="2400" dirty="0">
                <a:latin typeface="微软雅黑"/>
                <a:cs typeface="微软雅黑"/>
              </a:rPr>
              <a:t>表的第一个节点取出放入  </a:t>
            </a:r>
            <a:r>
              <a:rPr sz="2400" spc="-5" dirty="0">
                <a:latin typeface="微软雅黑"/>
                <a:cs typeface="微软雅黑"/>
              </a:rPr>
              <a:t>Closed</a:t>
            </a:r>
            <a:r>
              <a:rPr sz="2400" dirty="0">
                <a:latin typeface="微软雅黑"/>
                <a:cs typeface="微软雅黑"/>
              </a:rPr>
              <a:t>表，并记该节点为</a:t>
            </a:r>
            <a:r>
              <a:rPr sz="2400" spc="-5" dirty="0">
                <a:latin typeface="微软雅黑"/>
                <a:cs typeface="微软雅黑"/>
              </a:rPr>
              <a:t>n；</a:t>
            </a:r>
            <a:endParaRPr sz="2400">
              <a:latin typeface="微软雅黑"/>
              <a:cs typeface="微软雅黑"/>
            </a:endParaRPr>
          </a:p>
          <a:p>
            <a:pPr marL="12700" marR="152400" indent="272415">
              <a:lnSpc>
                <a:spcPct val="100000"/>
              </a:lnSpc>
              <a:spcBef>
                <a:spcPts val="220"/>
              </a:spcBef>
              <a:buAutoNum type="arabicParenBoth"/>
              <a:tabLst>
                <a:tab pos="639445" algn="l"/>
              </a:tabLst>
            </a:pPr>
            <a:r>
              <a:rPr sz="2400" dirty="0">
                <a:solidFill>
                  <a:srgbClr val="0000FF"/>
                </a:solidFill>
                <a:latin typeface="微软雅黑"/>
                <a:cs typeface="微软雅黑"/>
              </a:rPr>
              <a:t>考察节点</a:t>
            </a:r>
            <a:r>
              <a:rPr sz="2400" spc="-10" dirty="0">
                <a:solidFill>
                  <a:srgbClr val="0000FF"/>
                </a:solidFill>
                <a:latin typeface="微软雅黑"/>
                <a:cs typeface="微软雅黑"/>
              </a:rPr>
              <a:t>n</a:t>
            </a:r>
            <a:r>
              <a:rPr sz="2400" dirty="0">
                <a:solidFill>
                  <a:srgbClr val="0000FF"/>
                </a:solidFill>
                <a:latin typeface="微软雅黑"/>
                <a:cs typeface="微软雅黑"/>
              </a:rPr>
              <a:t>是否为目标节点。若是，则 得到问题的解，成功退出；</a:t>
            </a:r>
            <a:endParaRPr sz="2400">
              <a:latin typeface="微软雅黑"/>
              <a:cs typeface="微软雅黑"/>
            </a:endParaRPr>
          </a:p>
          <a:p>
            <a:pPr marL="638810" indent="-354330">
              <a:lnSpc>
                <a:spcPct val="100000"/>
              </a:lnSpc>
              <a:spcBef>
                <a:spcPts val="215"/>
              </a:spcBef>
              <a:buAutoNum type="arabicParenBoth"/>
              <a:tabLst>
                <a:tab pos="639445" algn="l"/>
              </a:tabLst>
            </a:pPr>
            <a:r>
              <a:rPr sz="2400" spc="-5" dirty="0">
                <a:latin typeface="微软雅黑"/>
                <a:cs typeface="微软雅黑"/>
              </a:rPr>
              <a:t>若节点n不可扩展，则转第(2)步；</a:t>
            </a:r>
            <a:endParaRPr sz="2400">
              <a:latin typeface="微软雅黑"/>
              <a:cs typeface="微软雅黑"/>
            </a:endParaRPr>
          </a:p>
          <a:p>
            <a:pPr marL="12700" marR="5080" indent="272415">
              <a:lnSpc>
                <a:spcPct val="100000"/>
              </a:lnSpc>
              <a:spcBef>
                <a:spcPts val="220"/>
              </a:spcBef>
              <a:buAutoNum type="arabicParenBoth"/>
              <a:tabLst>
                <a:tab pos="639445" algn="l"/>
              </a:tabLst>
            </a:pPr>
            <a:r>
              <a:rPr sz="2400" dirty="0">
                <a:latin typeface="微软雅黑"/>
                <a:cs typeface="微软雅黑"/>
              </a:rPr>
              <a:t>扩展节点</a:t>
            </a:r>
            <a:r>
              <a:rPr sz="2400" spc="-5" dirty="0">
                <a:latin typeface="微软雅黑"/>
                <a:cs typeface="微软雅黑"/>
              </a:rPr>
              <a:t>n，</a:t>
            </a:r>
            <a:r>
              <a:rPr sz="2400" dirty="0">
                <a:latin typeface="微软雅黑"/>
                <a:cs typeface="微软雅黑"/>
              </a:rPr>
              <a:t>将其不在</a:t>
            </a:r>
            <a:r>
              <a:rPr sz="2400" spc="-5" dirty="0">
                <a:latin typeface="微软雅黑"/>
                <a:cs typeface="微软雅黑"/>
              </a:rPr>
              <a:t>Closed</a:t>
            </a:r>
            <a:r>
              <a:rPr sz="2400" dirty="0">
                <a:latin typeface="微软雅黑"/>
                <a:cs typeface="微软雅黑"/>
              </a:rPr>
              <a:t>表和 </a:t>
            </a:r>
            <a:r>
              <a:rPr sz="2400" spc="-5" dirty="0">
                <a:latin typeface="微软雅黑"/>
                <a:cs typeface="微软雅黑"/>
              </a:rPr>
              <a:t>Open</a:t>
            </a:r>
            <a:r>
              <a:rPr sz="2400" dirty="0">
                <a:latin typeface="微软雅黑"/>
                <a:cs typeface="微软雅黑"/>
              </a:rPr>
              <a:t>表中的子节点</a:t>
            </a:r>
            <a:r>
              <a:rPr sz="2400" spc="-5" dirty="0">
                <a:solidFill>
                  <a:srgbClr val="0000FF"/>
                </a:solidFill>
                <a:latin typeface="微软雅黑"/>
                <a:cs typeface="微软雅黑"/>
              </a:rPr>
              <a:t>(</a:t>
            </a:r>
            <a:r>
              <a:rPr sz="2400" dirty="0">
                <a:solidFill>
                  <a:srgbClr val="0000FF"/>
                </a:solidFill>
                <a:latin typeface="微软雅黑"/>
                <a:cs typeface="微软雅黑"/>
              </a:rPr>
              <a:t>判重）</a:t>
            </a:r>
            <a:r>
              <a:rPr sz="2400" dirty="0">
                <a:latin typeface="微软雅黑"/>
                <a:cs typeface="微软雅黑"/>
              </a:rPr>
              <a:t>放入</a:t>
            </a:r>
            <a:r>
              <a:rPr sz="2400" spc="-5" dirty="0">
                <a:latin typeface="微软雅黑"/>
                <a:cs typeface="微软雅黑"/>
              </a:rPr>
              <a:t>Open</a:t>
            </a:r>
            <a:r>
              <a:rPr sz="2400" dirty="0">
                <a:latin typeface="微软雅黑"/>
                <a:cs typeface="微软雅黑"/>
              </a:rPr>
              <a:t>表的尾 部，</a:t>
            </a:r>
            <a:r>
              <a:rPr sz="2400" dirty="0">
                <a:solidFill>
                  <a:srgbClr val="0000FF"/>
                </a:solidFill>
                <a:latin typeface="微软雅黑"/>
                <a:cs typeface="微软雅黑"/>
              </a:rPr>
              <a:t>并为每一个子节点设置指向父节点的指针  </a:t>
            </a:r>
            <a:r>
              <a:rPr sz="2400" spc="-5" dirty="0">
                <a:solidFill>
                  <a:srgbClr val="0000FF"/>
                </a:solidFill>
                <a:latin typeface="微软雅黑"/>
                <a:cs typeface="微软雅黑"/>
              </a:rPr>
              <a:t>(或记录节点的层次）</a:t>
            </a:r>
            <a:r>
              <a:rPr sz="2400" spc="-5" dirty="0">
                <a:latin typeface="微软雅黑"/>
                <a:cs typeface="微软雅黑"/>
              </a:rPr>
              <a:t>，然后转第(2)步。</a:t>
            </a:r>
            <a:endParaRPr sz="2400">
              <a:latin typeface="微软雅黑"/>
              <a:cs typeface="微软雅黑"/>
            </a:endParaRPr>
          </a:p>
        </p:txBody>
      </p:sp>
      <p:pic>
        <p:nvPicPr>
          <p:cNvPr id="4" name="object 4"/>
          <p:cNvPicPr/>
          <p:nvPr/>
        </p:nvPicPr>
        <p:blipFill>
          <a:blip r:embed="rId1" cstate="print"/>
          <a:stretch>
            <a:fillRect/>
          </a:stretch>
        </p:blipFill>
        <p:spPr>
          <a:xfrm>
            <a:off x="6955536" y="164592"/>
            <a:ext cx="4832096" cy="6144768"/>
          </a:xfrm>
          <a:prstGeom prst="rect">
            <a:avLst/>
          </a:prstGeom>
        </p:spPr>
      </p:pic>
      <p:sp>
        <p:nvSpPr>
          <p:cNvPr id="5" name="object 5"/>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代码框架</a:t>
            </a:r>
            <a:endParaRPr lang="zh-CN" altLang="en-US" dirty="0"/>
          </a:p>
        </p:txBody>
      </p:sp>
      <p:pic>
        <p:nvPicPr>
          <p:cNvPr id="6" name="图片 5"/>
          <p:cNvPicPr>
            <a:picLocks noChangeAspect="1"/>
          </p:cNvPicPr>
          <p:nvPr/>
        </p:nvPicPr>
        <p:blipFill>
          <a:blip r:embed="rId1"/>
          <a:stretch>
            <a:fillRect/>
          </a:stretch>
        </p:blipFill>
        <p:spPr>
          <a:xfrm>
            <a:off x="2862262" y="1990725"/>
            <a:ext cx="6467475" cy="2876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105219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a:p>
            <a:pPr marR="24765" algn="r">
              <a:lnSpc>
                <a:spcPct val="100000"/>
              </a:lnSpc>
              <a:spcBef>
                <a:spcPts val="1675"/>
              </a:spcBef>
            </a:pPr>
            <a:r>
              <a:rPr sz="2135" spc="-5" dirty="0">
                <a:latin typeface="Arial" panose="020B0604020202090204"/>
                <a:cs typeface="Arial" panose="020B0604020202090204"/>
              </a:rPr>
              <a:t>Closed</a:t>
            </a:r>
            <a:endParaRPr sz="2135">
              <a:latin typeface="Arial" panose="020B0604020202090204"/>
              <a:cs typeface="Arial" panose="020B0604020202090204"/>
            </a:endParaRPr>
          </a:p>
        </p:txBody>
      </p:sp>
      <p:sp>
        <p:nvSpPr>
          <p:cNvPr id="40" name="object 40"/>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p:nvPr/>
        </p:nvSpPr>
        <p:spPr>
          <a:xfrm>
            <a:off x="6191504" y="3543807"/>
            <a:ext cx="443653" cy="461645"/>
          </a:xfrm>
          <a:prstGeom prst="rect">
            <a:avLst/>
          </a:prstGeom>
          <a:solidFill>
            <a:srgbClr val="FFFF85"/>
          </a:solidFill>
          <a:ln w="9144">
            <a:solidFill>
              <a:srgbClr val="000000"/>
            </a:solidFill>
          </a:ln>
        </p:spPr>
        <p:txBody>
          <a:bodyPr vert="horz" wrap="square" lIns="0" tIns="51646" rIns="0" bIns="0" rtlCol="0">
            <a:spAutoFit/>
          </a:bodyPr>
          <a:lstStyle/>
          <a:p>
            <a:pPr marL="92075">
              <a:lnSpc>
                <a:spcPct val="100000"/>
              </a:lnSpc>
              <a:spcBef>
                <a:spcPts val="305"/>
              </a:spcBef>
            </a:pPr>
            <a:r>
              <a:rPr sz="2665" dirty="0">
                <a:latin typeface="Arial" panose="020B0604020202090204"/>
                <a:cs typeface="Arial" panose="020B0604020202090204"/>
              </a:rPr>
              <a:t>3</a:t>
            </a:r>
            <a:endParaRPr sz="2665">
              <a:latin typeface="Arial" panose="020B0604020202090204"/>
              <a:cs typeface="Arial" panose="020B0604020202090204"/>
            </a:endParaRPr>
          </a:p>
        </p:txBody>
      </p:sp>
      <p:sp>
        <p:nvSpPr>
          <p:cNvPr id="38" name="object 38"/>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39" name="object 39"/>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在刚刚的例子中，</a:t>
            </a:r>
            <a:r>
              <a:rPr lang="en-US" altLang="zh-CN" dirty="0" smtClean="0"/>
              <a:t>fib</a:t>
            </a:r>
            <a:r>
              <a:rPr lang="zh-CN" altLang="en-US" dirty="0" smtClean="0"/>
              <a:t>函数有很多</a:t>
            </a:r>
            <a:r>
              <a:rPr lang="zh-CN" altLang="en-US" dirty="0" smtClean="0">
                <a:solidFill>
                  <a:srgbClr val="FF0000"/>
                </a:solidFill>
              </a:rPr>
              <a:t>不必要的</a:t>
            </a:r>
            <a:r>
              <a:rPr lang="zh-CN" altLang="en-US" dirty="0" smtClean="0"/>
              <a:t>调用。</a:t>
            </a:r>
            <a:endParaRPr lang="en-US" altLang="zh-CN" dirty="0" smtClean="0"/>
          </a:p>
          <a:p>
            <a:r>
              <a:rPr lang="zh-CN" altLang="en-US" dirty="0" smtClean="0"/>
              <a:t>例如，如果已经知道</a:t>
            </a:r>
            <a:r>
              <a:rPr lang="en-US" altLang="zh-CN" dirty="0" smtClean="0"/>
              <a:t>f(5)</a:t>
            </a:r>
            <a:r>
              <a:rPr lang="zh-CN" altLang="en-US" dirty="0" smtClean="0"/>
              <a:t>是</a:t>
            </a:r>
            <a:r>
              <a:rPr lang="en-US" altLang="zh-CN" dirty="0" smtClean="0"/>
              <a:t>5</a:t>
            </a:r>
            <a:r>
              <a:rPr lang="zh-CN" altLang="en-US" dirty="0" smtClean="0"/>
              <a:t>，那么以后查询</a:t>
            </a:r>
            <a:r>
              <a:rPr lang="en-US" altLang="zh-CN" dirty="0" smtClean="0"/>
              <a:t>f(5)</a:t>
            </a:r>
            <a:r>
              <a:rPr lang="zh-CN" altLang="en-US" dirty="0" smtClean="0"/>
              <a:t>的时候返回</a:t>
            </a:r>
            <a:r>
              <a:rPr lang="en-US" altLang="zh-CN" dirty="0" smtClean="0"/>
              <a:t>5</a:t>
            </a:r>
            <a:r>
              <a:rPr lang="zh-CN" altLang="en-US" dirty="0" smtClean="0"/>
              <a:t>即可，无需进一步递归。</a:t>
            </a:r>
            <a:endParaRPr lang="en-US" altLang="zh-CN" dirty="0" smtClean="0"/>
          </a:p>
          <a:p>
            <a:endParaRPr lang="en-US" altLang="zh-CN" dirty="0"/>
          </a:p>
          <a:p>
            <a:r>
              <a:rPr lang="zh-CN" altLang="en-US" dirty="0" smtClean="0"/>
              <a:t>我们用一个记忆数组</a:t>
            </a:r>
            <a:r>
              <a:rPr lang="en-US" altLang="zh-CN" dirty="0" smtClean="0"/>
              <a:t>bin</a:t>
            </a:r>
            <a:r>
              <a:rPr lang="zh-CN" altLang="en-US" dirty="0" smtClean="0"/>
              <a:t>来解决问题。</a:t>
            </a:r>
            <a:endParaRPr lang="zh-CN" altLang="en-US" dirty="0"/>
          </a:p>
        </p:txBody>
      </p:sp>
      <p:sp>
        <p:nvSpPr>
          <p:cNvPr id="3" name="标题 2"/>
          <p:cNvSpPr>
            <a:spLocks noGrp="1"/>
          </p:cNvSpPr>
          <p:nvPr>
            <p:ph type="title"/>
          </p:nvPr>
        </p:nvSpPr>
        <p:spPr/>
        <p:txBody>
          <a:bodyPr/>
          <a:lstStyle/>
          <a:p>
            <a:r>
              <a:rPr lang="zh-CN" altLang="en-US" dirty="0" smtClean="0"/>
              <a:t>记忆化搜索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37" name="object 37"/>
          <p:cNvSpPr/>
          <p:nvPr/>
        </p:nvSpPr>
        <p:spPr>
          <a:xfrm>
            <a:off x="6634479" y="3543807"/>
            <a:ext cx="443653" cy="532553"/>
          </a:xfrm>
          <a:custGeom>
            <a:avLst/>
            <a:gdLst/>
            <a:ahLst/>
            <a:cxnLst/>
            <a:rect l="l" t="t" r="r" b="b"/>
            <a:pathLst>
              <a:path w="332739" h="399414">
                <a:moveTo>
                  <a:pt x="0" y="399288"/>
                </a:moveTo>
                <a:lnTo>
                  <a:pt x="332232" y="399288"/>
                </a:lnTo>
                <a:lnTo>
                  <a:pt x="332232" y="0"/>
                </a:lnTo>
                <a:lnTo>
                  <a:pt x="0" y="0"/>
                </a:lnTo>
                <a:lnTo>
                  <a:pt x="0" y="399288"/>
                </a:lnTo>
                <a:close/>
              </a:path>
            </a:pathLst>
          </a:custGeom>
          <a:ln w="9144">
            <a:solidFill>
              <a:srgbClr val="000000"/>
            </a:solidFill>
          </a:ln>
        </p:spPr>
        <p:txBody>
          <a:bodyPr wrap="square" lIns="0" tIns="0" rIns="0" bIns="0" rtlCol="0"/>
          <a:lstStyle/>
          <a:p>
            <a:endParaRPr sz="2400"/>
          </a:p>
        </p:txBody>
      </p:sp>
      <p:sp>
        <p:nvSpPr>
          <p:cNvPr id="38" name="object 38"/>
          <p:cNvSpPr txBox="1"/>
          <p:nvPr/>
        </p:nvSpPr>
        <p:spPr>
          <a:xfrm>
            <a:off x="6640576" y="3548888"/>
            <a:ext cx="430953" cy="456565"/>
          </a:xfrm>
          <a:prstGeom prst="rect">
            <a:avLst/>
          </a:prstGeom>
          <a:solidFill>
            <a:srgbClr val="BEBEBE"/>
          </a:solidFill>
        </p:spPr>
        <p:txBody>
          <a:bodyPr vert="horz" wrap="square" lIns="0" tIns="46566" rIns="0" bIns="0" rtlCol="0">
            <a:spAutoFit/>
          </a:bodyPr>
          <a:lstStyle/>
          <a:p>
            <a:pPr marL="86995">
              <a:lnSpc>
                <a:spcPct val="100000"/>
              </a:lnSpc>
              <a:spcBef>
                <a:spcPts val="275"/>
              </a:spcBef>
            </a:pPr>
            <a:r>
              <a:rPr sz="2665" dirty="0">
                <a:latin typeface="Arial" panose="020B0604020202090204"/>
                <a:cs typeface="Arial" panose="020B0604020202090204"/>
              </a:rPr>
              <a:t>2</a:t>
            </a:r>
            <a:endParaRPr sz="2665">
              <a:latin typeface="Arial" panose="020B0604020202090204"/>
              <a:cs typeface="Arial" panose="020B0604020202090204"/>
            </a:endParaRPr>
          </a:p>
        </p:txBody>
      </p:sp>
      <p:sp>
        <p:nvSpPr>
          <p:cNvPr id="39" name="object 39"/>
          <p:cNvSpPr/>
          <p:nvPr/>
        </p:nvSpPr>
        <p:spPr>
          <a:xfrm>
            <a:off x="7520431" y="3543807"/>
            <a:ext cx="443653" cy="532553"/>
          </a:xfrm>
          <a:custGeom>
            <a:avLst/>
            <a:gdLst/>
            <a:ahLst/>
            <a:cxnLst/>
            <a:rect l="l" t="t" r="r" b="b"/>
            <a:pathLst>
              <a:path w="332739" h="399414">
                <a:moveTo>
                  <a:pt x="0" y="399288"/>
                </a:moveTo>
                <a:lnTo>
                  <a:pt x="332232" y="399288"/>
                </a:lnTo>
                <a:lnTo>
                  <a:pt x="332232" y="0"/>
                </a:lnTo>
                <a:lnTo>
                  <a:pt x="0" y="0"/>
                </a:lnTo>
                <a:lnTo>
                  <a:pt x="0" y="399288"/>
                </a:lnTo>
                <a:close/>
              </a:path>
            </a:pathLst>
          </a:custGeom>
          <a:ln w="9144">
            <a:solidFill>
              <a:srgbClr val="000000"/>
            </a:solidFill>
          </a:ln>
        </p:spPr>
        <p:txBody>
          <a:bodyPr wrap="square" lIns="0" tIns="0" rIns="0" bIns="0" rtlCol="0"/>
          <a:lstStyle/>
          <a:p>
            <a:endParaRPr sz="2400"/>
          </a:p>
        </p:txBody>
      </p:sp>
      <p:sp>
        <p:nvSpPr>
          <p:cNvPr id="40" name="object 40"/>
          <p:cNvSpPr txBox="1"/>
          <p:nvPr/>
        </p:nvSpPr>
        <p:spPr>
          <a:xfrm>
            <a:off x="7532623" y="3548888"/>
            <a:ext cx="425027" cy="456565"/>
          </a:xfrm>
          <a:prstGeom prst="rect">
            <a:avLst/>
          </a:prstGeom>
          <a:solidFill>
            <a:srgbClr val="BEBEBE"/>
          </a:solidFill>
        </p:spPr>
        <p:txBody>
          <a:bodyPr vert="horz" wrap="square" lIns="0" tIns="46566" rIns="0" bIns="0" rtlCol="0">
            <a:spAutoFit/>
          </a:bodyPr>
          <a:lstStyle/>
          <a:p>
            <a:pPr marL="82550">
              <a:lnSpc>
                <a:spcPct val="100000"/>
              </a:lnSpc>
              <a:spcBef>
                <a:spcPts val="275"/>
              </a:spcBef>
            </a:pPr>
            <a:r>
              <a:rPr sz="2665" dirty="0">
                <a:latin typeface="Arial" panose="020B0604020202090204"/>
                <a:cs typeface="Arial" panose="020B0604020202090204"/>
              </a:rPr>
              <a:t>6</a:t>
            </a:r>
            <a:endParaRPr sz="2665">
              <a:latin typeface="Arial" panose="020B0604020202090204"/>
              <a:cs typeface="Arial" panose="020B0604020202090204"/>
            </a:endParaRPr>
          </a:p>
        </p:txBody>
      </p:sp>
      <p:sp>
        <p:nvSpPr>
          <p:cNvPr id="41" name="object 41"/>
          <p:cNvSpPr/>
          <p:nvPr/>
        </p:nvSpPr>
        <p:spPr>
          <a:xfrm>
            <a:off x="6191504" y="2982976"/>
            <a:ext cx="443653" cy="532553"/>
          </a:xfrm>
          <a:custGeom>
            <a:avLst/>
            <a:gdLst/>
            <a:ahLst/>
            <a:cxnLst/>
            <a:rect l="l" t="t" r="r" b="b"/>
            <a:pathLst>
              <a:path w="332739" h="399414">
                <a:moveTo>
                  <a:pt x="0" y="399288"/>
                </a:moveTo>
                <a:lnTo>
                  <a:pt x="332232" y="399288"/>
                </a:lnTo>
                <a:lnTo>
                  <a:pt x="332232" y="0"/>
                </a:lnTo>
                <a:lnTo>
                  <a:pt x="0" y="0"/>
                </a:lnTo>
                <a:lnTo>
                  <a:pt x="0" y="399288"/>
                </a:lnTo>
                <a:close/>
              </a:path>
            </a:pathLst>
          </a:custGeom>
          <a:ln w="9144">
            <a:solidFill>
              <a:srgbClr val="000000"/>
            </a:solidFill>
          </a:ln>
        </p:spPr>
        <p:txBody>
          <a:bodyPr wrap="square" lIns="0" tIns="0" rIns="0" bIns="0" rtlCol="0"/>
          <a:lstStyle/>
          <a:p>
            <a:endParaRPr sz="2400"/>
          </a:p>
        </p:txBody>
      </p:sp>
      <p:sp>
        <p:nvSpPr>
          <p:cNvPr id="42" name="object 42"/>
          <p:cNvSpPr txBox="1"/>
          <p:nvPr/>
        </p:nvSpPr>
        <p:spPr>
          <a:xfrm>
            <a:off x="6197600" y="2989072"/>
            <a:ext cx="430953" cy="455930"/>
          </a:xfrm>
          <a:prstGeom prst="rect">
            <a:avLst/>
          </a:prstGeom>
          <a:solidFill>
            <a:srgbClr val="FFFF85"/>
          </a:solidFill>
        </p:spPr>
        <p:txBody>
          <a:bodyPr vert="horz" wrap="square" lIns="0" tIns="45720" rIns="0" bIns="0" rtlCol="0">
            <a:spAutoFit/>
          </a:bodyPr>
          <a:lstStyle/>
          <a:p>
            <a:pPr marL="86995">
              <a:lnSpc>
                <a:spcPct val="100000"/>
              </a:lnSpc>
              <a:spcBef>
                <a:spcPts val="270"/>
              </a:spcBef>
            </a:pPr>
            <a:r>
              <a:rPr sz="2665" dirty="0">
                <a:latin typeface="Arial" panose="020B0604020202090204"/>
                <a:cs typeface="Arial" panose="020B0604020202090204"/>
              </a:rPr>
              <a:t>3</a:t>
            </a:r>
            <a:endParaRPr sz="2665">
              <a:latin typeface="Arial" panose="020B0604020202090204"/>
              <a:cs typeface="Arial" panose="020B0604020202090204"/>
            </a:endParaRPr>
          </a:p>
        </p:txBody>
      </p:sp>
      <p:sp>
        <p:nvSpPr>
          <p:cNvPr id="43" name="object 43"/>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44" name="object 44"/>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5" name="object 45"/>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
        <p:nvSpPr>
          <p:cNvPr id="46" name="object 46"/>
          <p:cNvSpPr/>
          <p:nvPr/>
        </p:nvSpPr>
        <p:spPr>
          <a:xfrm>
            <a:off x="7081520" y="3541776"/>
            <a:ext cx="445347" cy="532553"/>
          </a:xfrm>
          <a:custGeom>
            <a:avLst/>
            <a:gdLst/>
            <a:ahLst/>
            <a:cxnLst/>
            <a:rect l="l" t="t" r="r" b="b"/>
            <a:pathLst>
              <a:path w="334010" h="399414">
                <a:moveTo>
                  <a:pt x="0" y="399288"/>
                </a:moveTo>
                <a:lnTo>
                  <a:pt x="333756" y="399288"/>
                </a:lnTo>
                <a:lnTo>
                  <a:pt x="333756" y="0"/>
                </a:lnTo>
                <a:lnTo>
                  <a:pt x="0" y="0"/>
                </a:lnTo>
                <a:lnTo>
                  <a:pt x="0" y="399288"/>
                </a:lnTo>
                <a:close/>
              </a:path>
            </a:pathLst>
          </a:custGeom>
          <a:ln w="9144">
            <a:solidFill>
              <a:srgbClr val="000000"/>
            </a:solidFill>
          </a:ln>
        </p:spPr>
        <p:txBody>
          <a:bodyPr wrap="square" lIns="0" tIns="0" rIns="0" bIns="0" rtlCol="0"/>
          <a:lstStyle/>
          <a:p>
            <a:endParaRPr sz="2400"/>
          </a:p>
        </p:txBody>
      </p:sp>
      <p:sp>
        <p:nvSpPr>
          <p:cNvPr id="47" name="object 47"/>
          <p:cNvSpPr txBox="1"/>
          <p:nvPr/>
        </p:nvSpPr>
        <p:spPr>
          <a:xfrm>
            <a:off x="7087615" y="3548888"/>
            <a:ext cx="426720" cy="455930"/>
          </a:xfrm>
          <a:prstGeom prst="rect">
            <a:avLst/>
          </a:prstGeom>
          <a:solidFill>
            <a:srgbClr val="BEBEBE"/>
          </a:solidFill>
        </p:spPr>
        <p:txBody>
          <a:bodyPr vert="horz" wrap="square" lIns="0" tIns="45720" rIns="0" bIns="0" rtlCol="0">
            <a:spAutoFit/>
          </a:bodyPr>
          <a:lstStyle/>
          <a:p>
            <a:pPr marL="86995">
              <a:lnSpc>
                <a:spcPct val="100000"/>
              </a:lnSpc>
              <a:spcBef>
                <a:spcPts val="270"/>
              </a:spcBef>
            </a:pPr>
            <a:r>
              <a:rPr sz="2665" dirty="0">
                <a:latin typeface="Arial" panose="020B0604020202090204"/>
                <a:cs typeface="Arial" panose="020B0604020202090204"/>
              </a:rPr>
              <a:t>4</a:t>
            </a:r>
            <a:endParaRPr sz="2665">
              <a:latin typeface="Arial" panose="020B0604020202090204"/>
              <a:cs typeface="Arial" panose="020B0604020202090204"/>
            </a:endParaRPr>
          </a:p>
        </p:txBody>
      </p:sp>
      <p:sp>
        <p:nvSpPr>
          <p:cNvPr id="48" name="object 4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37" name="object 37"/>
          <p:cNvSpPr txBox="1"/>
          <p:nvPr/>
        </p:nvSpPr>
        <p:spPr>
          <a:xfrm>
            <a:off x="6634479" y="2982976"/>
            <a:ext cx="443653" cy="461645"/>
          </a:xfrm>
          <a:prstGeom prst="rect">
            <a:avLst/>
          </a:prstGeom>
          <a:solidFill>
            <a:srgbClr val="BEBEBE"/>
          </a:solidFill>
          <a:ln w="9144">
            <a:solidFill>
              <a:srgbClr val="000000"/>
            </a:solidFill>
          </a:ln>
        </p:spPr>
        <p:txBody>
          <a:bodyPr vert="horz" wrap="square" lIns="0" tIns="51646" rIns="0" bIns="0" rtlCol="0">
            <a:spAutoFit/>
          </a:bodyPr>
          <a:lstStyle/>
          <a:p>
            <a:pPr marL="91440">
              <a:lnSpc>
                <a:spcPct val="100000"/>
              </a:lnSpc>
              <a:spcBef>
                <a:spcPts val="305"/>
              </a:spcBef>
            </a:pPr>
            <a:r>
              <a:rPr sz="2665" dirty="0">
                <a:latin typeface="Arial" panose="020B0604020202090204"/>
                <a:cs typeface="Arial" panose="020B0604020202090204"/>
              </a:rPr>
              <a:t>2</a:t>
            </a:r>
            <a:endParaRPr sz="2665">
              <a:latin typeface="Arial" panose="020B0604020202090204"/>
              <a:cs typeface="Arial" panose="020B0604020202090204"/>
            </a:endParaRPr>
          </a:p>
        </p:txBody>
      </p:sp>
      <p:sp>
        <p:nvSpPr>
          <p:cNvPr id="38" name="object 38"/>
          <p:cNvSpPr/>
          <p:nvPr/>
        </p:nvSpPr>
        <p:spPr>
          <a:xfrm>
            <a:off x="7077455" y="3545839"/>
            <a:ext cx="443653" cy="532553"/>
          </a:xfrm>
          <a:custGeom>
            <a:avLst/>
            <a:gdLst/>
            <a:ahLst/>
            <a:cxnLst/>
            <a:rect l="l" t="t" r="r" b="b"/>
            <a:pathLst>
              <a:path w="332739" h="399414">
                <a:moveTo>
                  <a:pt x="0" y="399288"/>
                </a:moveTo>
                <a:lnTo>
                  <a:pt x="332232" y="399288"/>
                </a:lnTo>
                <a:lnTo>
                  <a:pt x="332232" y="0"/>
                </a:lnTo>
                <a:lnTo>
                  <a:pt x="0" y="0"/>
                </a:lnTo>
                <a:lnTo>
                  <a:pt x="0" y="399288"/>
                </a:lnTo>
                <a:close/>
              </a:path>
            </a:pathLst>
          </a:custGeom>
          <a:ln w="9144">
            <a:solidFill>
              <a:srgbClr val="000000"/>
            </a:solidFill>
          </a:ln>
        </p:spPr>
        <p:txBody>
          <a:bodyPr wrap="square" lIns="0" tIns="0" rIns="0" bIns="0" rtlCol="0"/>
          <a:lstStyle/>
          <a:p>
            <a:endParaRPr sz="2400"/>
          </a:p>
        </p:txBody>
      </p:sp>
      <p:sp>
        <p:nvSpPr>
          <p:cNvPr id="39" name="object 39"/>
          <p:cNvSpPr txBox="1"/>
          <p:nvPr/>
        </p:nvSpPr>
        <p:spPr>
          <a:xfrm>
            <a:off x="7083552" y="3536696"/>
            <a:ext cx="439420" cy="471170"/>
          </a:xfrm>
          <a:prstGeom prst="rect">
            <a:avLst/>
          </a:prstGeom>
          <a:solidFill>
            <a:srgbClr val="BEBEBE"/>
          </a:solidFill>
        </p:spPr>
        <p:txBody>
          <a:bodyPr vert="horz" wrap="square" lIns="0" tIns="60960" rIns="0" bIns="0" rtlCol="0">
            <a:spAutoFit/>
          </a:bodyPr>
          <a:lstStyle/>
          <a:p>
            <a:pPr marL="88265">
              <a:lnSpc>
                <a:spcPct val="100000"/>
              </a:lnSpc>
              <a:spcBef>
                <a:spcPts val="360"/>
              </a:spcBef>
            </a:pPr>
            <a:r>
              <a:rPr sz="2665" dirty="0">
                <a:latin typeface="Arial" panose="020B0604020202090204"/>
                <a:cs typeface="Arial" panose="020B0604020202090204"/>
              </a:rPr>
              <a:t>4</a:t>
            </a:r>
            <a:endParaRPr sz="2665">
              <a:latin typeface="Arial" panose="020B0604020202090204"/>
              <a:cs typeface="Arial" panose="020B0604020202090204"/>
            </a:endParaRPr>
          </a:p>
        </p:txBody>
      </p:sp>
      <p:sp>
        <p:nvSpPr>
          <p:cNvPr id="40" name="object 40"/>
          <p:cNvSpPr/>
          <p:nvPr/>
        </p:nvSpPr>
        <p:spPr>
          <a:xfrm>
            <a:off x="7963407" y="3545839"/>
            <a:ext cx="441113" cy="532553"/>
          </a:xfrm>
          <a:custGeom>
            <a:avLst/>
            <a:gdLst/>
            <a:ahLst/>
            <a:cxnLst/>
            <a:rect l="l" t="t" r="r" b="b"/>
            <a:pathLst>
              <a:path w="330835" h="399414">
                <a:moveTo>
                  <a:pt x="0" y="399288"/>
                </a:moveTo>
                <a:lnTo>
                  <a:pt x="330708" y="399288"/>
                </a:lnTo>
                <a:lnTo>
                  <a:pt x="330708" y="0"/>
                </a:lnTo>
                <a:lnTo>
                  <a:pt x="0" y="0"/>
                </a:lnTo>
                <a:lnTo>
                  <a:pt x="0" y="399288"/>
                </a:lnTo>
                <a:close/>
              </a:path>
            </a:pathLst>
          </a:custGeom>
          <a:ln w="9144">
            <a:solidFill>
              <a:srgbClr val="000000"/>
            </a:solidFill>
          </a:ln>
        </p:spPr>
        <p:txBody>
          <a:bodyPr wrap="square" lIns="0" tIns="0" rIns="0" bIns="0" rtlCol="0"/>
          <a:lstStyle/>
          <a:p>
            <a:endParaRPr sz="2400"/>
          </a:p>
        </p:txBody>
      </p:sp>
      <p:sp>
        <p:nvSpPr>
          <p:cNvPr id="41" name="object 41"/>
          <p:cNvSpPr txBox="1"/>
          <p:nvPr/>
        </p:nvSpPr>
        <p:spPr>
          <a:xfrm>
            <a:off x="7976615" y="3536696"/>
            <a:ext cx="421640" cy="471170"/>
          </a:xfrm>
          <a:prstGeom prst="rect">
            <a:avLst/>
          </a:prstGeom>
          <a:solidFill>
            <a:srgbClr val="92D050"/>
          </a:solidFill>
        </p:spPr>
        <p:txBody>
          <a:bodyPr vert="horz" wrap="square" lIns="0" tIns="60960" rIns="0" bIns="0" rtlCol="0">
            <a:spAutoFit/>
          </a:bodyPr>
          <a:lstStyle/>
          <a:p>
            <a:pPr marL="81915">
              <a:lnSpc>
                <a:spcPct val="100000"/>
              </a:lnSpc>
              <a:spcBef>
                <a:spcPts val="360"/>
              </a:spcBef>
            </a:pPr>
            <a:r>
              <a:rPr sz="2665" dirty="0">
                <a:latin typeface="Arial" panose="020B0604020202090204"/>
                <a:cs typeface="Arial" panose="020B0604020202090204"/>
              </a:rPr>
              <a:t>1</a:t>
            </a:r>
            <a:endParaRPr sz="2665">
              <a:latin typeface="Arial" panose="020B0604020202090204"/>
              <a:cs typeface="Arial" panose="020B0604020202090204"/>
            </a:endParaRPr>
          </a:p>
        </p:txBody>
      </p:sp>
      <p:sp>
        <p:nvSpPr>
          <p:cNvPr id="42" name="object 42"/>
          <p:cNvSpPr txBox="1"/>
          <p:nvPr/>
        </p:nvSpPr>
        <p:spPr>
          <a:xfrm>
            <a:off x="6191504" y="2982976"/>
            <a:ext cx="443653" cy="461645"/>
          </a:xfrm>
          <a:prstGeom prst="rect">
            <a:avLst/>
          </a:prstGeom>
          <a:solidFill>
            <a:srgbClr val="FFFF85"/>
          </a:solidFill>
          <a:ln w="9144">
            <a:solidFill>
              <a:srgbClr val="000000"/>
            </a:solidFill>
          </a:ln>
        </p:spPr>
        <p:txBody>
          <a:bodyPr vert="horz" wrap="square" lIns="0" tIns="51646" rIns="0" bIns="0" rtlCol="0">
            <a:spAutoFit/>
          </a:bodyPr>
          <a:lstStyle/>
          <a:p>
            <a:pPr marL="92075">
              <a:lnSpc>
                <a:spcPct val="100000"/>
              </a:lnSpc>
              <a:spcBef>
                <a:spcPts val="305"/>
              </a:spcBef>
            </a:pPr>
            <a:r>
              <a:rPr sz="2665" dirty="0">
                <a:latin typeface="Arial" panose="020B0604020202090204"/>
                <a:cs typeface="Arial" panose="020B0604020202090204"/>
              </a:rPr>
              <a:t>3</a:t>
            </a:r>
            <a:endParaRPr sz="2665">
              <a:latin typeface="Arial" panose="020B0604020202090204"/>
              <a:cs typeface="Arial" panose="020B0604020202090204"/>
            </a:endParaRPr>
          </a:p>
        </p:txBody>
      </p:sp>
      <p:sp>
        <p:nvSpPr>
          <p:cNvPr id="43" name="object 43"/>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44" name="object 44"/>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5" name="object 45"/>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
        <p:nvSpPr>
          <p:cNvPr id="46" name="object 46"/>
          <p:cNvSpPr/>
          <p:nvPr/>
        </p:nvSpPr>
        <p:spPr>
          <a:xfrm>
            <a:off x="7536687" y="3541776"/>
            <a:ext cx="441113" cy="532553"/>
          </a:xfrm>
          <a:custGeom>
            <a:avLst/>
            <a:gdLst/>
            <a:ahLst/>
            <a:cxnLst/>
            <a:rect l="l" t="t" r="r" b="b"/>
            <a:pathLst>
              <a:path w="330835" h="399414">
                <a:moveTo>
                  <a:pt x="0" y="399288"/>
                </a:moveTo>
                <a:lnTo>
                  <a:pt x="330708" y="399288"/>
                </a:lnTo>
                <a:lnTo>
                  <a:pt x="330708" y="0"/>
                </a:lnTo>
                <a:lnTo>
                  <a:pt x="0" y="0"/>
                </a:lnTo>
                <a:lnTo>
                  <a:pt x="0" y="399288"/>
                </a:lnTo>
                <a:close/>
              </a:path>
            </a:pathLst>
          </a:custGeom>
          <a:ln w="9144">
            <a:solidFill>
              <a:srgbClr val="000000"/>
            </a:solidFill>
          </a:ln>
        </p:spPr>
        <p:txBody>
          <a:bodyPr wrap="square" lIns="0" tIns="0" rIns="0" bIns="0" rtlCol="0"/>
          <a:lstStyle/>
          <a:p>
            <a:endParaRPr sz="2400"/>
          </a:p>
        </p:txBody>
      </p:sp>
      <p:sp>
        <p:nvSpPr>
          <p:cNvPr id="47" name="object 47"/>
          <p:cNvSpPr txBox="1"/>
          <p:nvPr/>
        </p:nvSpPr>
        <p:spPr>
          <a:xfrm>
            <a:off x="7534655" y="3536696"/>
            <a:ext cx="430107" cy="467360"/>
          </a:xfrm>
          <a:prstGeom prst="rect">
            <a:avLst/>
          </a:prstGeom>
          <a:solidFill>
            <a:srgbClr val="BEBEBE"/>
          </a:solidFill>
        </p:spPr>
        <p:txBody>
          <a:bodyPr vert="horz" wrap="square" lIns="0" tIns="57573" rIns="0" bIns="0" rtlCol="0">
            <a:spAutoFit/>
          </a:bodyPr>
          <a:lstStyle/>
          <a:p>
            <a:pPr marL="93345">
              <a:lnSpc>
                <a:spcPct val="100000"/>
              </a:lnSpc>
              <a:spcBef>
                <a:spcPts val="340"/>
              </a:spcBef>
            </a:pPr>
            <a:r>
              <a:rPr sz="2665" dirty="0">
                <a:latin typeface="Arial" panose="020B0604020202090204"/>
                <a:cs typeface="Arial" panose="020B0604020202090204"/>
              </a:rPr>
              <a:t>6</a:t>
            </a:r>
            <a:endParaRPr sz="2665">
              <a:latin typeface="Arial" panose="020B0604020202090204"/>
              <a:cs typeface="Arial" panose="020B0604020202090204"/>
            </a:endParaRPr>
          </a:p>
        </p:txBody>
      </p:sp>
      <p:sp>
        <p:nvSpPr>
          <p:cNvPr id="48" name="object 48"/>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41" name="object 41"/>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graphicFrame>
        <p:nvGraphicFramePr>
          <p:cNvPr id="37" name="object 37"/>
          <p:cNvGraphicFramePr>
            <a:graphicFrameLocks noGrp="1"/>
          </p:cNvGraphicFramePr>
          <p:nvPr/>
        </p:nvGraphicFramePr>
        <p:xfrm>
          <a:off x="6185407" y="2976880"/>
          <a:ext cx="2680335" cy="1113790"/>
        </p:xfrm>
        <a:graphic>
          <a:graphicData uri="http://schemas.openxmlformats.org/drawingml/2006/table">
            <a:tbl>
              <a:tblPr firstRow="1" bandRow="1">
                <a:tableStyleId>{2D5ABB26-0587-4C30-8999-92F81FD0307C}</a:tableStyleId>
              </a:tblPr>
              <a:tblGrid>
                <a:gridCol w="446405"/>
                <a:gridCol w="446405"/>
                <a:gridCol w="445770"/>
                <a:gridCol w="448310"/>
                <a:gridCol w="448945"/>
                <a:gridCol w="444500"/>
              </a:tblGrid>
              <a:tr h="546735">
                <a:tc>
                  <a:txBody>
                    <a:bodyPr/>
                    <a:lstStyle/>
                    <a:p>
                      <a:pPr marL="92075">
                        <a:lnSpc>
                          <a:spcPct val="100000"/>
                        </a:lnSpc>
                        <a:spcBef>
                          <a:spcPts val="305"/>
                        </a:spcBef>
                      </a:pPr>
                      <a:r>
                        <a:rPr sz="2665" dirty="0">
                          <a:latin typeface="Arial" panose="020B0604020202090204"/>
                          <a:cs typeface="Arial" panose="020B0604020202090204"/>
                        </a:rPr>
                        <a:t>3</a:t>
                      </a:r>
                      <a:endParaRPr sz="2665">
                        <a:latin typeface="Arial" panose="020B0604020202090204"/>
                        <a:cs typeface="Arial" panose="020B0604020202090204"/>
                      </a:endParaRPr>
                    </a:p>
                  </a:txBody>
                  <a:tcPr marL="0" marR="0" marT="51646"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85"/>
                    </a:solidFill>
                  </a:tcPr>
                </a:tc>
                <a:tc>
                  <a:txBody>
                    <a:bodyPr/>
                    <a:lstStyle/>
                    <a:p>
                      <a:pPr marL="91440">
                        <a:lnSpc>
                          <a:spcPct val="100000"/>
                        </a:lnSpc>
                        <a:spcBef>
                          <a:spcPts val="305"/>
                        </a:spcBef>
                      </a:pPr>
                      <a:r>
                        <a:rPr sz="2665" dirty="0">
                          <a:latin typeface="Arial" panose="020B0604020202090204"/>
                          <a:cs typeface="Arial" panose="020B0604020202090204"/>
                        </a:rPr>
                        <a:t>2</a:t>
                      </a:r>
                      <a:endParaRPr sz="2665">
                        <a:latin typeface="Arial" panose="020B0604020202090204"/>
                        <a:cs typeface="Arial" panose="020B0604020202090204"/>
                      </a:endParaRPr>
                    </a:p>
                  </a:txBody>
                  <a:tcPr marL="0" marR="0" marT="51646"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710">
                        <a:lnSpc>
                          <a:spcPct val="100000"/>
                        </a:lnSpc>
                        <a:spcBef>
                          <a:spcPts val="315"/>
                        </a:spcBef>
                      </a:pPr>
                      <a:r>
                        <a:rPr sz="2665" dirty="0">
                          <a:latin typeface="Arial" panose="020B0604020202090204"/>
                          <a:cs typeface="Arial" panose="020B0604020202090204"/>
                        </a:rPr>
                        <a:t>4</a:t>
                      </a:r>
                      <a:endParaRPr sz="2665">
                        <a:latin typeface="Arial" panose="020B0604020202090204"/>
                        <a:cs typeface="Arial" panose="020B0604020202090204"/>
                      </a:endParaRPr>
                    </a:p>
                  </a:txBody>
                  <a:tcPr marL="0" marR="0" marT="533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gridSpan="3">
                  <a:txBody>
                    <a:bodyPr/>
                    <a:lstStyle/>
                    <a:p>
                      <a:pPr>
                        <a:lnSpc>
                          <a:spcPct val="100000"/>
                        </a:lnSpc>
                      </a:pPr>
                      <a:endParaRPr sz="2935">
                        <a:latin typeface="Times New Roman" panose="02020503050405090304"/>
                        <a:cs typeface="Times New Roman" panose="02020503050405090304"/>
                      </a:endParaRPr>
                    </a:p>
                  </a:txBody>
                  <a:tcPr marL="0" marR="0" marT="0" marB="0">
                    <a:lnL w="9525">
                      <a:solidFill>
                        <a:srgbClr val="000000"/>
                      </a:solidFill>
                      <a:prstDash val="solid"/>
                    </a:lnL>
                    <a:lnB w="12700">
                      <a:solidFill>
                        <a:srgbClr val="000000"/>
                      </a:solidFill>
                      <a:prstDash val="solid"/>
                    </a:lnB>
                  </a:tcPr>
                </a:tc>
                <a:tc hMerge="1">
                  <a:tcPr marL="0" marR="0" marT="0" marB="0"/>
                </a:tc>
                <a:tc hMerge="1">
                  <a:tcPr marL="0" marR="0" marT="0" marB="0"/>
                </a:tc>
              </a:tr>
              <a:tr h="567055">
                <a:tc gridSpan="3">
                  <a:txBody>
                    <a:bodyPr/>
                    <a:lstStyle/>
                    <a:p>
                      <a:pPr>
                        <a:lnSpc>
                          <a:spcPct val="100000"/>
                        </a:lnSpc>
                      </a:pPr>
                      <a:endParaRPr sz="2935">
                        <a:latin typeface="Times New Roman" panose="02020503050405090304"/>
                        <a:cs typeface="Times New Roman" panose="02020503050405090304"/>
                      </a:endParaRPr>
                    </a:p>
                  </a:txBody>
                  <a:tcPr marL="0" marR="0" marT="0" marB="0">
                    <a:lnR w="9525">
                      <a:solidFill>
                        <a:srgbClr val="000000"/>
                      </a:solidFill>
                      <a:prstDash val="solid"/>
                    </a:lnR>
                    <a:lnT w="12700">
                      <a:solidFill>
                        <a:srgbClr val="000000"/>
                      </a:solidFill>
                      <a:prstDash val="solid"/>
                    </a:lnT>
                  </a:tcPr>
                </a:tc>
                <a:tc hMerge="1">
                  <a:tcPr marL="0" marR="0" marT="0" marB="0"/>
                </a:tc>
                <a:tc hMerge="1">
                  <a:tcPr marL="0" marR="0" marT="0" marB="0"/>
                </a:tc>
                <a:tc>
                  <a:txBody>
                    <a:bodyPr/>
                    <a:lstStyle/>
                    <a:p>
                      <a:pPr marL="92075">
                        <a:lnSpc>
                          <a:spcPct val="100000"/>
                        </a:lnSpc>
                        <a:spcBef>
                          <a:spcPts val="415"/>
                        </a:spcBef>
                      </a:pPr>
                      <a:r>
                        <a:rPr sz="2665" dirty="0">
                          <a:latin typeface="Arial" panose="020B0604020202090204"/>
                          <a:cs typeface="Arial" panose="020B0604020202090204"/>
                        </a:rPr>
                        <a:t>6</a:t>
                      </a:r>
                      <a:endParaRPr sz="2665">
                        <a:latin typeface="Arial" panose="020B0604020202090204"/>
                        <a:cs typeface="Arial" panose="020B0604020202090204"/>
                      </a:endParaRPr>
                    </a:p>
                  </a:txBody>
                  <a:tcPr marL="0" marR="0" marT="70273"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3345">
                        <a:lnSpc>
                          <a:spcPct val="100000"/>
                        </a:lnSpc>
                        <a:spcBef>
                          <a:spcPts val="415"/>
                        </a:spcBef>
                      </a:pPr>
                      <a:r>
                        <a:rPr sz="2665" dirty="0">
                          <a:latin typeface="Arial" panose="020B0604020202090204"/>
                          <a:cs typeface="Arial" panose="020B0604020202090204"/>
                        </a:rPr>
                        <a:t>1</a:t>
                      </a:r>
                      <a:endParaRPr sz="2665">
                        <a:latin typeface="Arial" panose="020B0604020202090204"/>
                        <a:cs typeface="Arial" panose="020B0604020202090204"/>
                      </a:endParaRPr>
                    </a:p>
                  </a:txBody>
                  <a:tcPr marL="0" marR="0" marT="70273"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solidFill>
                      <a:srgbClr val="92D050"/>
                    </a:solidFill>
                  </a:tcPr>
                </a:tc>
                <a:tc>
                  <a:txBody>
                    <a:bodyPr/>
                    <a:lstStyle/>
                    <a:p>
                      <a:pPr marL="92075">
                        <a:lnSpc>
                          <a:spcPct val="100000"/>
                        </a:lnSpc>
                        <a:spcBef>
                          <a:spcPts val="390"/>
                        </a:spcBef>
                      </a:pPr>
                      <a:r>
                        <a:rPr sz="2665" dirty="0">
                          <a:latin typeface="Arial" panose="020B0604020202090204"/>
                          <a:cs typeface="Arial" panose="020B0604020202090204"/>
                        </a:rPr>
                        <a:t>5</a:t>
                      </a:r>
                      <a:endParaRPr sz="2665">
                        <a:latin typeface="Arial" panose="020B0604020202090204"/>
                        <a:cs typeface="Arial" panose="020B0604020202090204"/>
                      </a:endParaRPr>
                    </a:p>
                  </a:txBody>
                  <a:tcPr marL="0" marR="0" marT="6604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r>
            </a:tbl>
          </a:graphicData>
        </a:graphic>
      </p:graphicFrame>
      <p:sp>
        <p:nvSpPr>
          <p:cNvPr id="38" name="object 38"/>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39" name="object 39"/>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0" name="object 40"/>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41" name="object 41"/>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graphicFrame>
        <p:nvGraphicFramePr>
          <p:cNvPr id="37" name="object 37"/>
          <p:cNvGraphicFramePr>
            <a:graphicFrameLocks noGrp="1"/>
          </p:cNvGraphicFramePr>
          <p:nvPr/>
        </p:nvGraphicFramePr>
        <p:xfrm>
          <a:off x="6185407" y="2989072"/>
          <a:ext cx="2694940" cy="1099820"/>
        </p:xfrm>
        <a:graphic>
          <a:graphicData uri="http://schemas.openxmlformats.org/drawingml/2006/table">
            <a:tbl>
              <a:tblPr firstRow="1" bandRow="1">
                <a:tableStyleId>{2D5ABB26-0587-4C30-8999-92F81FD0307C}</a:tableStyleId>
              </a:tblPr>
              <a:tblGrid>
                <a:gridCol w="445770"/>
                <a:gridCol w="445770"/>
                <a:gridCol w="446405"/>
                <a:gridCol w="454025"/>
                <a:gridCol w="454660"/>
                <a:gridCol w="448310"/>
              </a:tblGrid>
              <a:tr h="535940">
                <a:tc>
                  <a:txBody>
                    <a:bodyPr/>
                    <a:lstStyle/>
                    <a:p>
                      <a:pPr marL="92075">
                        <a:lnSpc>
                          <a:spcPct val="100000"/>
                        </a:lnSpc>
                        <a:spcBef>
                          <a:spcPts val="310"/>
                        </a:spcBef>
                      </a:pPr>
                      <a:r>
                        <a:rPr sz="2665" dirty="0">
                          <a:latin typeface="Arial" panose="020B0604020202090204"/>
                          <a:cs typeface="Arial" panose="020B0604020202090204"/>
                        </a:rPr>
                        <a:t>3</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85"/>
                    </a:solidFill>
                  </a:tcPr>
                </a:tc>
                <a:tc>
                  <a:txBody>
                    <a:bodyPr/>
                    <a:lstStyle/>
                    <a:p>
                      <a:pPr marL="91440">
                        <a:lnSpc>
                          <a:spcPct val="100000"/>
                        </a:lnSpc>
                        <a:spcBef>
                          <a:spcPts val="310"/>
                        </a:spcBef>
                      </a:pPr>
                      <a:r>
                        <a:rPr sz="2665" dirty="0">
                          <a:latin typeface="Arial" panose="020B0604020202090204"/>
                          <a:cs typeface="Arial" panose="020B0604020202090204"/>
                        </a:rPr>
                        <a:t>2</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710">
                        <a:lnSpc>
                          <a:spcPct val="100000"/>
                        </a:lnSpc>
                        <a:spcBef>
                          <a:spcPts val="310"/>
                        </a:spcBef>
                      </a:pPr>
                      <a:r>
                        <a:rPr sz="2665" dirty="0">
                          <a:latin typeface="Arial" panose="020B0604020202090204"/>
                          <a:cs typeface="Arial" panose="020B0604020202090204"/>
                        </a:rPr>
                        <a:t>4</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075">
                        <a:lnSpc>
                          <a:spcPct val="100000"/>
                        </a:lnSpc>
                        <a:spcBef>
                          <a:spcPts val="310"/>
                        </a:spcBef>
                      </a:pPr>
                      <a:r>
                        <a:rPr sz="2665" dirty="0">
                          <a:latin typeface="Arial" panose="020B0604020202090204"/>
                          <a:cs typeface="Arial" panose="020B0604020202090204"/>
                        </a:rPr>
                        <a:t>6</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gridSpan="2">
                  <a:txBody>
                    <a:bodyPr/>
                    <a:lstStyle/>
                    <a:p>
                      <a:pPr>
                        <a:lnSpc>
                          <a:spcPct val="100000"/>
                        </a:lnSpc>
                      </a:pPr>
                      <a:endParaRPr sz="2935">
                        <a:latin typeface="Times New Roman" panose="02020503050405090304"/>
                        <a:cs typeface="Times New Roman" panose="02020503050405090304"/>
                      </a:endParaRPr>
                    </a:p>
                  </a:txBody>
                  <a:tcPr marL="0" marR="0" marT="0" marB="0">
                    <a:lnL w="9525">
                      <a:solidFill>
                        <a:srgbClr val="000000"/>
                      </a:solidFill>
                      <a:prstDash val="solid"/>
                    </a:lnL>
                  </a:tcPr>
                </a:tc>
                <a:tc hMerge="1">
                  <a:tcPr marL="0" marR="0" marT="0" marB="0"/>
                </a:tc>
              </a:tr>
              <a:tr h="563880">
                <a:tc gridSpan="4">
                  <a:txBody>
                    <a:bodyPr/>
                    <a:lstStyle/>
                    <a:p>
                      <a:pPr>
                        <a:lnSpc>
                          <a:spcPct val="100000"/>
                        </a:lnSpc>
                      </a:pPr>
                      <a:endParaRPr sz="2935">
                        <a:latin typeface="Times New Roman" panose="02020503050405090304"/>
                        <a:cs typeface="Times New Roman" panose="02020503050405090304"/>
                      </a:endParaRPr>
                    </a:p>
                  </a:txBody>
                  <a:tcPr marL="0" marR="0" marT="0" marB="0">
                    <a:lnR w="9525">
                      <a:solidFill>
                        <a:srgbClr val="000000"/>
                      </a:solidFill>
                      <a:prstDash val="solid"/>
                    </a:lnR>
                    <a:lnT w="12700">
                      <a:solidFill>
                        <a:srgbClr val="000000"/>
                      </a:solidFill>
                      <a:prstDash val="solid"/>
                    </a:lnT>
                  </a:tcPr>
                </a:tc>
                <a:tc hMerge="1">
                  <a:tcPr marL="0" marR="0" marT="0" marB="0"/>
                </a:tc>
                <a:tc hMerge="1">
                  <a:tcPr marL="0" marR="0" marT="0" marB="0"/>
                </a:tc>
                <a:tc hMerge="1">
                  <a:tcPr marL="0" marR="0" marT="0" marB="0"/>
                </a:tc>
                <a:tc>
                  <a:txBody>
                    <a:bodyPr/>
                    <a:lstStyle/>
                    <a:p>
                      <a:pPr marL="98425">
                        <a:lnSpc>
                          <a:spcPct val="100000"/>
                        </a:lnSpc>
                        <a:spcBef>
                          <a:spcPts val="450"/>
                        </a:spcBef>
                      </a:pPr>
                      <a:r>
                        <a:rPr sz="2665" dirty="0">
                          <a:latin typeface="Arial" panose="020B0604020202090204"/>
                          <a:cs typeface="Arial" panose="020B0604020202090204"/>
                        </a:rPr>
                        <a:t>1</a:t>
                      </a:r>
                      <a:endParaRPr sz="2665">
                        <a:latin typeface="Arial" panose="020B0604020202090204"/>
                        <a:cs typeface="Arial" panose="020B0604020202090204"/>
                      </a:endParaRPr>
                    </a:p>
                  </a:txBody>
                  <a:tcPr marL="0" marR="0" marT="76200" marB="0">
                    <a:lnL w="9525">
                      <a:solidFill>
                        <a:srgbClr val="000000"/>
                      </a:solidFill>
                      <a:prstDash val="solid"/>
                    </a:lnL>
                    <a:lnR w="9525">
                      <a:solidFill>
                        <a:srgbClr val="000000"/>
                      </a:solidFill>
                      <a:prstDash val="solid"/>
                    </a:lnR>
                    <a:lnB w="9525">
                      <a:solidFill>
                        <a:srgbClr val="000000"/>
                      </a:solidFill>
                      <a:prstDash val="solid"/>
                    </a:lnB>
                    <a:solidFill>
                      <a:srgbClr val="92D050"/>
                    </a:solidFill>
                  </a:tcPr>
                </a:tc>
                <a:tc>
                  <a:txBody>
                    <a:bodyPr/>
                    <a:lstStyle/>
                    <a:p>
                      <a:pPr marL="92075">
                        <a:lnSpc>
                          <a:spcPct val="100000"/>
                        </a:lnSpc>
                        <a:spcBef>
                          <a:spcPts val="430"/>
                        </a:spcBef>
                      </a:pPr>
                      <a:r>
                        <a:rPr sz="2665" dirty="0">
                          <a:latin typeface="Arial" panose="020B0604020202090204"/>
                          <a:cs typeface="Arial" panose="020B0604020202090204"/>
                        </a:rPr>
                        <a:t>5</a:t>
                      </a:r>
                      <a:endParaRPr sz="2665">
                        <a:latin typeface="Arial" panose="020B0604020202090204"/>
                        <a:cs typeface="Arial" panose="020B0604020202090204"/>
                      </a:endParaRPr>
                    </a:p>
                  </a:txBody>
                  <a:tcPr marL="0" marR="0" marT="7281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r>
            </a:tbl>
          </a:graphicData>
        </a:graphic>
      </p:graphicFrame>
      <p:sp>
        <p:nvSpPr>
          <p:cNvPr id="38" name="object 38"/>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39" name="object 39"/>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0" name="object 40"/>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42" name="object 42"/>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p:nvPr/>
        </p:nvSpPr>
        <p:spPr>
          <a:xfrm>
            <a:off x="7643537" y="3078959"/>
            <a:ext cx="188807" cy="283845"/>
          </a:xfrm>
          <a:prstGeom prst="rect">
            <a:avLst/>
          </a:prstGeom>
        </p:spPr>
        <p:txBody>
          <a:bodyPr vert="horz" wrap="square" lIns="0" tIns="0" rIns="0" bIns="0" rtlCol="0">
            <a:spAutoFit/>
          </a:bodyPr>
          <a:lstStyle/>
          <a:p>
            <a:pPr>
              <a:lnSpc>
                <a:spcPts val="2215"/>
              </a:lnSpc>
            </a:pPr>
            <a:r>
              <a:rPr sz="2665" dirty="0">
                <a:latin typeface="Arial" panose="020B0604020202090204"/>
                <a:cs typeface="Arial" panose="020B0604020202090204"/>
              </a:rPr>
              <a:t>6</a:t>
            </a:r>
            <a:endParaRPr sz="2665">
              <a:latin typeface="Arial" panose="020B0604020202090204"/>
              <a:cs typeface="Arial" panose="020B0604020202090204"/>
            </a:endParaRPr>
          </a:p>
        </p:txBody>
      </p:sp>
      <p:graphicFrame>
        <p:nvGraphicFramePr>
          <p:cNvPr id="38" name="object 38"/>
          <p:cNvGraphicFramePr>
            <a:graphicFrameLocks noGrp="1"/>
          </p:cNvGraphicFramePr>
          <p:nvPr/>
        </p:nvGraphicFramePr>
        <p:xfrm>
          <a:off x="6185407" y="2989072"/>
          <a:ext cx="3145790" cy="1098550"/>
        </p:xfrm>
        <a:graphic>
          <a:graphicData uri="http://schemas.openxmlformats.org/drawingml/2006/table">
            <a:tbl>
              <a:tblPr firstRow="1" bandRow="1">
                <a:tableStyleId>{2D5ABB26-0587-4C30-8999-92F81FD0307C}</a:tableStyleId>
              </a:tblPr>
              <a:tblGrid>
                <a:gridCol w="445770"/>
                <a:gridCol w="445135"/>
                <a:gridCol w="445770"/>
                <a:gridCol w="445135"/>
                <a:gridCol w="459105"/>
                <a:gridCol w="461010"/>
                <a:gridCol w="443865"/>
              </a:tblGrid>
              <a:tr h="537210">
                <a:tc>
                  <a:txBody>
                    <a:bodyPr/>
                    <a:lstStyle/>
                    <a:p>
                      <a:pPr marL="92075">
                        <a:lnSpc>
                          <a:spcPct val="100000"/>
                        </a:lnSpc>
                        <a:spcBef>
                          <a:spcPts val="310"/>
                        </a:spcBef>
                      </a:pPr>
                      <a:r>
                        <a:rPr sz="2665" dirty="0">
                          <a:latin typeface="Arial" panose="020B0604020202090204"/>
                          <a:cs typeface="Arial" panose="020B0604020202090204"/>
                        </a:rPr>
                        <a:t>3</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85"/>
                    </a:solidFill>
                  </a:tcPr>
                </a:tc>
                <a:tc>
                  <a:txBody>
                    <a:bodyPr/>
                    <a:lstStyle/>
                    <a:p>
                      <a:pPr marL="91440">
                        <a:lnSpc>
                          <a:spcPct val="100000"/>
                        </a:lnSpc>
                        <a:spcBef>
                          <a:spcPts val="310"/>
                        </a:spcBef>
                      </a:pPr>
                      <a:r>
                        <a:rPr sz="2665" dirty="0">
                          <a:latin typeface="Arial" panose="020B0604020202090204"/>
                          <a:cs typeface="Arial" panose="020B0604020202090204"/>
                        </a:rPr>
                        <a:t>2</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710">
                        <a:lnSpc>
                          <a:spcPct val="100000"/>
                        </a:lnSpc>
                        <a:spcBef>
                          <a:spcPts val="310"/>
                        </a:spcBef>
                      </a:pPr>
                      <a:r>
                        <a:rPr sz="2665" dirty="0">
                          <a:latin typeface="Arial" panose="020B0604020202090204"/>
                          <a:cs typeface="Arial" panose="020B0604020202090204"/>
                        </a:rPr>
                        <a:t>4</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075">
                        <a:lnSpc>
                          <a:spcPct val="100000"/>
                        </a:lnSpc>
                        <a:spcBef>
                          <a:spcPts val="310"/>
                        </a:spcBef>
                      </a:pPr>
                      <a:r>
                        <a:rPr sz="2665" dirty="0">
                          <a:latin typeface="Arial" panose="020B0604020202090204"/>
                          <a:cs typeface="Arial" panose="020B0604020202090204"/>
                        </a:rPr>
                        <a:t>6</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075">
                        <a:lnSpc>
                          <a:spcPct val="100000"/>
                        </a:lnSpc>
                        <a:spcBef>
                          <a:spcPts val="310"/>
                        </a:spcBef>
                      </a:pPr>
                      <a:r>
                        <a:rPr sz="2665" dirty="0">
                          <a:latin typeface="Arial" panose="020B0604020202090204"/>
                          <a:cs typeface="Arial" panose="020B0604020202090204"/>
                        </a:rPr>
                        <a:t>1</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c gridSpan="2">
                  <a:txBody>
                    <a:bodyPr/>
                    <a:lstStyle/>
                    <a:p>
                      <a:pPr>
                        <a:lnSpc>
                          <a:spcPct val="100000"/>
                        </a:lnSpc>
                      </a:pPr>
                      <a:endParaRPr sz="2935">
                        <a:latin typeface="Times New Roman" panose="02020503050405090304"/>
                        <a:cs typeface="Times New Roman" panose="02020503050405090304"/>
                      </a:endParaRPr>
                    </a:p>
                  </a:txBody>
                  <a:tcPr marL="0" marR="0" marT="0" marB="0">
                    <a:lnL w="9525">
                      <a:solidFill>
                        <a:srgbClr val="000000"/>
                      </a:solidFill>
                      <a:prstDash val="solid"/>
                    </a:lnL>
                    <a:lnB w="9525">
                      <a:solidFill>
                        <a:srgbClr val="000000"/>
                      </a:solidFill>
                      <a:prstDash val="solid"/>
                    </a:lnB>
                  </a:tcPr>
                </a:tc>
                <a:tc hMerge="1">
                  <a:tcPr marL="0" marR="0" marT="0" marB="0"/>
                </a:tc>
              </a:tr>
              <a:tr h="561340">
                <a:tc gridSpan="5">
                  <a:txBody>
                    <a:bodyPr/>
                    <a:lstStyle/>
                    <a:p>
                      <a:pPr>
                        <a:lnSpc>
                          <a:spcPct val="100000"/>
                        </a:lnSpc>
                      </a:pPr>
                      <a:endParaRPr sz="2935">
                        <a:latin typeface="Times New Roman" panose="02020503050405090304"/>
                        <a:cs typeface="Times New Roman" panose="02020503050405090304"/>
                      </a:endParaRPr>
                    </a:p>
                  </a:txBody>
                  <a:tcPr marL="0" marR="0" marT="0" marB="0">
                    <a:lnR w="9525">
                      <a:solidFill>
                        <a:srgbClr val="000000"/>
                      </a:solidFill>
                      <a:prstDash val="solid"/>
                    </a:lnR>
                    <a:lnT w="12700">
                      <a:solidFill>
                        <a:srgbClr val="000000"/>
                      </a:solidFill>
                      <a:prstDash val="solid"/>
                    </a:lnT>
                  </a:tcPr>
                </a:tc>
                <a:tc hMerge="1">
                  <a:tcPr marL="0" marR="0" marT="0" marB="0"/>
                </a:tc>
                <a:tc hMerge="1">
                  <a:tcPr marL="0" marR="0" marT="0" marB="0"/>
                </a:tc>
                <a:tc hMerge="1">
                  <a:tcPr marL="0" marR="0" marT="0" marB="0"/>
                </a:tc>
                <a:tc hMerge="1">
                  <a:tcPr marL="0" marR="0" marT="0" marB="0"/>
                </a:tc>
                <a:tc>
                  <a:txBody>
                    <a:bodyPr/>
                    <a:lstStyle/>
                    <a:p>
                      <a:pPr marL="103505">
                        <a:lnSpc>
                          <a:spcPct val="100000"/>
                        </a:lnSpc>
                        <a:spcBef>
                          <a:spcPts val="430"/>
                        </a:spcBef>
                      </a:pPr>
                      <a:r>
                        <a:rPr sz="2665" dirty="0">
                          <a:latin typeface="Arial" panose="020B0604020202090204"/>
                          <a:cs typeface="Arial" panose="020B0604020202090204"/>
                        </a:rPr>
                        <a:t>5</a:t>
                      </a:r>
                      <a:endParaRPr sz="2665">
                        <a:latin typeface="Arial" panose="020B0604020202090204"/>
                        <a:cs typeface="Arial" panose="020B0604020202090204"/>
                      </a:endParaRPr>
                    </a:p>
                  </a:txBody>
                  <a:tcPr marL="0" marR="0" marT="7281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c>
                  <a:txBody>
                    <a:bodyPr/>
                    <a:lstStyle/>
                    <a:p>
                      <a:pPr marL="92075">
                        <a:lnSpc>
                          <a:spcPct val="100000"/>
                        </a:lnSpc>
                        <a:spcBef>
                          <a:spcPts val="430"/>
                        </a:spcBef>
                      </a:pPr>
                      <a:r>
                        <a:rPr sz="2665" dirty="0">
                          <a:latin typeface="Arial" panose="020B0604020202090204"/>
                          <a:cs typeface="Arial" panose="020B0604020202090204"/>
                        </a:rPr>
                        <a:t>0</a:t>
                      </a:r>
                      <a:endParaRPr sz="2665">
                        <a:latin typeface="Arial" panose="020B0604020202090204"/>
                        <a:cs typeface="Arial" panose="020B0604020202090204"/>
                      </a:endParaRPr>
                    </a:p>
                  </a:txBody>
                  <a:tcPr marL="0" marR="0" marT="7281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r>
            </a:tbl>
          </a:graphicData>
        </a:graphic>
      </p:graphicFrame>
      <p:sp>
        <p:nvSpPr>
          <p:cNvPr id="39" name="object 39"/>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40" name="object 40"/>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1" name="object 41"/>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187" y="2281851"/>
            <a:ext cx="612140" cy="612140"/>
            <a:chOff x="2394140" y="1711388"/>
            <a:chExt cx="459105" cy="459105"/>
          </a:xfrm>
        </p:grpSpPr>
        <p:sp>
          <p:nvSpPr>
            <p:cNvPr id="3" name="object 3"/>
            <p:cNvSpPr/>
            <p:nvPr/>
          </p:nvSpPr>
          <p:spPr>
            <a:xfrm>
              <a:off x="2407157" y="1724406"/>
              <a:ext cx="433070" cy="433070"/>
            </a:xfrm>
            <a:custGeom>
              <a:avLst/>
              <a:gdLst/>
              <a:ahLst/>
              <a:cxnLst/>
              <a:rect l="l" t="t" r="r" b="b"/>
              <a:pathLst>
                <a:path w="433069" h="433069">
                  <a:moveTo>
                    <a:pt x="216408"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8" y="432816"/>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8" y="0"/>
                  </a:lnTo>
                  <a:close/>
                </a:path>
              </a:pathLst>
            </a:custGeom>
            <a:solidFill>
              <a:srgbClr val="FFFF85"/>
            </a:solidFill>
          </p:spPr>
          <p:txBody>
            <a:bodyPr wrap="square" lIns="0" tIns="0" rIns="0" bIns="0" rtlCol="0"/>
            <a:lstStyle/>
            <a:p>
              <a:endParaRPr sz="2400"/>
            </a:p>
          </p:txBody>
        </p:sp>
        <p:sp>
          <p:nvSpPr>
            <p:cNvPr id="4" name="object 4"/>
            <p:cNvSpPr/>
            <p:nvPr/>
          </p:nvSpPr>
          <p:spPr>
            <a:xfrm>
              <a:off x="2407157" y="1724406"/>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8"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8" y="432816"/>
                  </a:lnTo>
                  <a:lnTo>
                    <a:pt x="166791" y="427099"/>
                  </a:lnTo>
                  <a:lnTo>
                    <a:pt x="121242" y="410817"/>
                  </a:lnTo>
                  <a:lnTo>
                    <a:pt x="81060" y="385269"/>
                  </a:lnTo>
                  <a:lnTo>
                    <a:pt x="47546" y="351755"/>
                  </a:lnTo>
                  <a:lnTo>
                    <a:pt x="21998" y="311573"/>
                  </a:lnTo>
                  <a:lnTo>
                    <a:pt x="5716" y="266024"/>
                  </a:lnTo>
                  <a:lnTo>
                    <a:pt x="0" y="216408"/>
                  </a:lnTo>
                  <a:close/>
                </a:path>
              </a:pathLst>
            </a:custGeom>
            <a:ln w="25908">
              <a:solidFill>
                <a:srgbClr val="949400"/>
              </a:solidFill>
            </a:ln>
          </p:spPr>
          <p:txBody>
            <a:bodyPr wrap="square" lIns="0" tIns="0" rIns="0" bIns="0" rtlCol="0"/>
            <a:lstStyle/>
            <a:p>
              <a:endParaRPr sz="2400"/>
            </a:p>
          </p:txBody>
        </p:sp>
      </p:grpSp>
      <p:sp>
        <p:nvSpPr>
          <p:cNvPr id="5" name="object 5"/>
          <p:cNvSpPr txBox="1"/>
          <p:nvPr/>
        </p:nvSpPr>
        <p:spPr>
          <a:xfrm>
            <a:off x="3395640" y="2378727"/>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3</a:t>
            </a:r>
            <a:endParaRPr sz="2400">
              <a:latin typeface="Arial" panose="020B0604020202090204"/>
              <a:cs typeface="Arial" panose="020B0604020202090204"/>
            </a:endParaRPr>
          </a:p>
        </p:txBody>
      </p:sp>
      <p:grpSp>
        <p:nvGrpSpPr>
          <p:cNvPr id="6" name="object 6"/>
          <p:cNvGrpSpPr/>
          <p:nvPr/>
        </p:nvGrpSpPr>
        <p:grpSpPr>
          <a:xfrm>
            <a:off x="1759627" y="3474635"/>
            <a:ext cx="610445" cy="610445"/>
            <a:chOff x="1319720" y="2605976"/>
            <a:chExt cx="457834" cy="457834"/>
          </a:xfrm>
        </p:grpSpPr>
        <p:sp>
          <p:nvSpPr>
            <p:cNvPr id="7" name="object 7"/>
            <p:cNvSpPr/>
            <p:nvPr/>
          </p:nvSpPr>
          <p:spPr>
            <a:xfrm>
              <a:off x="1332738" y="2618994"/>
              <a:ext cx="431800" cy="431800"/>
            </a:xfrm>
            <a:custGeom>
              <a:avLst/>
              <a:gdLst/>
              <a:ahLst/>
              <a:cxnLst/>
              <a:rect l="l" t="t" r="r" b="b"/>
              <a:pathLst>
                <a:path w="431800" h="431800">
                  <a:moveTo>
                    <a:pt x="215646"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6" y="431292"/>
                  </a:lnTo>
                  <a:lnTo>
                    <a:pt x="265100" y="425598"/>
                  </a:lnTo>
                  <a:lnTo>
                    <a:pt x="310493" y="409378"/>
                  </a:lnTo>
                  <a:lnTo>
                    <a:pt x="350533" y="383925"/>
                  </a:lnTo>
                  <a:lnTo>
                    <a:pt x="383925" y="350533"/>
                  </a:lnTo>
                  <a:lnTo>
                    <a:pt x="409378" y="310493"/>
                  </a:lnTo>
                  <a:lnTo>
                    <a:pt x="425598" y="265100"/>
                  </a:lnTo>
                  <a:lnTo>
                    <a:pt x="431292" y="215645"/>
                  </a:lnTo>
                  <a:lnTo>
                    <a:pt x="425598" y="166191"/>
                  </a:lnTo>
                  <a:lnTo>
                    <a:pt x="409378" y="120798"/>
                  </a:lnTo>
                  <a:lnTo>
                    <a:pt x="383925" y="80758"/>
                  </a:lnTo>
                  <a:lnTo>
                    <a:pt x="350533" y="47366"/>
                  </a:lnTo>
                  <a:lnTo>
                    <a:pt x="310493" y="21913"/>
                  </a:lnTo>
                  <a:lnTo>
                    <a:pt x="265100" y="5693"/>
                  </a:lnTo>
                  <a:lnTo>
                    <a:pt x="215646" y="0"/>
                  </a:lnTo>
                  <a:close/>
                </a:path>
              </a:pathLst>
            </a:custGeom>
            <a:solidFill>
              <a:srgbClr val="FFFF85"/>
            </a:solidFill>
          </p:spPr>
          <p:txBody>
            <a:bodyPr wrap="square" lIns="0" tIns="0" rIns="0" bIns="0" rtlCol="0"/>
            <a:lstStyle/>
            <a:p>
              <a:endParaRPr sz="2400"/>
            </a:p>
          </p:txBody>
        </p:sp>
        <p:sp>
          <p:nvSpPr>
            <p:cNvPr id="8" name="object 8"/>
            <p:cNvSpPr/>
            <p:nvPr/>
          </p:nvSpPr>
          <p:spPr>
            <a:xfrm>
              <a:off x="1332738" y="2618994"/>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6" y="0"/>
                  </a:lnTo>
                  <a:lnTo>
                    <a:pt x="265100" y="5693"/>
                  </a:lnTo>
                  <a:lnTo>
                    <a:pt x="310493" y="21913"/>
                  </a:lnTo>
                  <a:lnTo>
                    <a:pt x="350533" y="47366"/>
                  </a:lnTo>
                  <a:lnTo>
                    <a:pt x="383925" y="80758"/>
                  </a:lnTo>
                  <a:lnTo>
                    <a:pt x="409378" y="120798"/>
                  </a:lnTo>
                  <a:lnTo>
                    <a:pt x="425598" y="166191"/>
                  </a:lnTo>
                  <a:lnTo>
                    <a:pt x="431292" y="215645"/>
                  </a:lnTo>
                  <a:lnTo>
                    <a:pt x="425598" y="265100"/>
                  </a:lnTo>
                  <a:lnTo>
                    <a:pt x="409378" y="310493"/>
                  </a:lnTo>
                  <a:lnTo>
                    <a:pt x="383925" y="350533"/>
                  </a:lnTo>
                  <a:lnTo>
                    <a:pt x="350533" y="383925"/>
                  </a:lnTo>
                  <a:lnTo>
                    <a:pt x="310493" y="409378"/>
                  </a:lnTo>
                  <a:lnTo>
                    <a:pt x="265100" y="425598"/>
                  </a:lnTo>
                  <a:lnTo>
                    <a:pt x="215646" y="431292"/>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9" name="object 9"/>
          <p:cNvSpPr txBox="1"/>
          <p:nvPr/>
        </p:nvSpPr>
        <p:spPr>
          <a:xfrm>
            <a:off x="1962573" y="3571577"/>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2</a:t>
            </a:r>
            <a:endParaRPr sz="2400">
              <a:latin typeface="Arial" panose="020B0604020202090204"/>
              <a:cs typeface="Arial" panose="020B0604020202090204"/>
            </a:endParaRPr>
          </a:p>
        </p:txBody>
      </p:sp>
      <p:grpSp>
        <p:nvGrpSpPr>
          <p:cNvPr id="10" name="object 10"/>
          <p:cNvGrpSpPr/>
          <p:nvPr/>
        </p:nvGrpSpPr>
        <p:grpSpPr>
          <a:xfrm>
            <a:off x="3108875" y="3464475"/>
            <a:ext cx="612140" cy="610445"/>
            <a:chOff x="2331656" y="2598356"/>
            <a:chExt cx="459105" cy="457834"/>
          </a:xfrm>
        </p:grpSpPr>
        <p:sp>
          <p:nvSpPr>
            <p:cNvPr id="11" name="object 11"/>
            <p:cNvSpPr/>
            <p:nvPr/>
          </p:nvSpPr>
          <p:spPr>
            <a:xfrm>
              <a:off x="2344674" y="2611374"/>
              <a:ext cx="433070" cy="431800"/>
            </a:xfrm>
            <a:custGeom>
              <a:avLst/>
              <a:gdLst/>
              <a:ahLst/>
              <a:cxnLst/>
              <a:rect l="l" t="t" r="r" b="b"/>
              <a:pathLst>
                <a:path w="433069" h="431800">
                  <a:moveTo>
                    <a:pt x="216407" y="0"/>
                  </a:moveTo>
                  <a:lnTo>
                    <a:pt x="166791" y="5693"/>
                  </a:lnTo>
                  <a:lnTo>
                    <a:pt x="121242" y="21913"/>
                  </a:lnTo>
                  <a:lnTo>
                    <a:pt x="81060" y="47366"/>
                  </a:lnTo>
                  <a:lnTo>
                    <a:pt x="47546" y="80758"/>
                  </a:lnTo>
                  <a:lnTo>
                    <a:pt x="21998" y="120798"/>
                  </a:lnTo>
                  <a:lnTo>
                    <a:pt x="5716" y="166191"/>
                  </a:lnTo>
                  <a:lnTo>
                    <a:pt x="0" y="215645"/>
                  </a:lnTo>
                  <a:lnTo>
                    <a:pt x="5716" y="265100"/>
                  </a:lnTo>
                  <a:lnTo>
                    <a:pt x="21998" y="310493"/>
                  </a:lnTo>
                  <a:lnTo>
                    <a:pt x="47546" y="350533"/>
                  </a:lnTo>
                  <a:lnTo>
                    <a:pt x="81060" y="383925"/>
                  </a:lnTo>
                  <a:lnTo>
                    <a:pt x="121242" y="409378"/>
                  </a:lnTo>
                  <a:lnTo>
                    <a:pt x="166791" y="425598"/>
                  </a:lnTo>
                  <a:lnTo>
                    <a:pt x="216407" y="431292"/>
                  </a:lnTo>
                  <a:lnTo>
                    <a:pt x="266024" y="425598"/>
                  </a:lnTo>
                  <a:lnTo>
                    <a:pt x="311573" y="409378"/>
                  </a:lnTo>
                  <a:lnTo>
                    <a:pt x="351755" y="383925"/>
                  </a:lnTo>
                  <a:lnTo>
                    <a:pt x="385269" y="350533"/>
                  </a:lnTo>
                  <a:lnTo>
                    <a:pt x="410817" y="310493"/>
                  </a:lnTo>
                  <a:lnTo>
                    <a:pt x="427099" y="265100"/>
                  </a:lnTo>
                  <a:lnTo>
                    <a:pt x="432815" y="215645"/>
                  </a:lnTo>
                  <a:lnTo>
                    <a:pt x="427099" y="166191"/>
                  </a:lnTo>
                  <a:lnTo>
                    <a:pt x="410817" y="120798"/>
                  </a:lnTo>
                  <a:lnTo>
                    <a:pt x="385269" y="80758"/>
                  </a:lnTo>
                  <a:lnTo>
                    <a:pt x="351755" y="47366"/>
                  </a:lnTo>
                  <a:lnTo>
                    <a:pt x="311573" y="21913"/>
                  </a:lnTo>
                  <a:lnTo>
                    <a:pt x="266024" y="5693"/>
                  </a:lnTo>
                  <a:lnTo>
                    <a:pt x="216407" y="0"/>
                  </a:lnTo>
                  <a:close/>
                </a:path>
              </a:pathLst>
            </a:custGeom>
            <a:solidFill>
              <a:srgbClr val="FFFF85"/>
            </a:solidFill>
          </p:spPr>
          <p:txBody>
            <a:bodyPr wrap="square" lIns="0" tIns="0" rIns="0" bIns="0" rtlCol="0"/>
            <a:lstStyle/>
            <a:p>
              <a:endParaRPr sz="2400"/>
            </a:p>
          </p:txBody>
        </p:sp>
        <p:sp>
          <p:nvSpPr>
            <p:cNvPr id="12" name="object 12"/>
            <p:cNvSpPr/>
            <p:nvPr/>
          </p:nvSpPr>
          <p:spPr>
            <a:xfrm>
              <a:off x="2344674" y="2611374"/>
              <a:ext cx="433070" cy="431800"/>
            </a:xfrm>
            <a:custGeom>
              <a:avLst/>
              <a:gdLst/>
              <a:ahLst/>
              <a:cxnLst/>
              <a:rect l="l" t="t" r="r" b="b"/>
              <a:pathLst>
                <a:path w="433069" h="431800">
                  <a:moveTo>
                    <a:pt x="0" y="215645"/>
                  </a:moveTo>
                  <a:lnTo>
                    <a:pt x="5716" y="166191"/>
                  </a:lnTo>
                  <a:lnTo>
                    <a:pt x="21998" y="120798"/>
                  </a:lnTo>
                  <a:lnTo>
                    <a:pt x="47546" y="80758"/>
                  </a:lnTo>
                  <a:lnTo>
                    <a:pt x="81060" y="47366"/>
                  </a:lnTo>
                  <a:lnTo>
                    <a:pt x="121242" y="21913"/>
                  </a:lnTo>
                  <a:lnTo>
                    <a:pt x="166791" y="5693"/>
                  </a:lnTo>
                  <a:lnTo>
                    <a:pt x="216407" y="0"/>
                  </a:lnTo>
                  <a:lnTo>
                    <a:pt x="266024" y="5693"/>
                  </a:lnTo>
                  <a:lnTo>
                    <a:pt x="311573" y="21913"/>
                  </a:lnTo>
                  <a:lnTo>
                    <a:pt x="351755" y="47366"/>
                  </a:lnTo>
                  <a:lnTo>
                    <a:pt x="385269" y="80758"/>
                  </a:lnTo>
                  <a:lnTo>
                    <a:pt x="410817" y="120798"/>
                  </a:lnTo>
                  <a:lnTo>
                    <a:pt x="427099" y="166191"/>
                  </a:lnTo>
                  <a:lnTo>
                    <a:pt x="432815" y="215645"/>
                  </a:lnTo>
                  <a:lnTo>
                    <a:pt x="427099" y="265100"/>
                  </a:lnTo>
                  <a:lnTo>
                    <a:pt x="410817" y="310493"/>
                  </a:lnTo>
                  <a:lnTo>
                    <a:pt x="385269" y="350533"/>
                  </a:lnTo>
                  <a:lnTo>
                    <a:pt x="351755" y="383925"/>
                  </a:lnTo>
                  <a:lnTo>
                    <a:pt x="311573" y="409378"/>
                  </a:lnTo>
                  <a:lnTo>
                    <a:pt x="266024" y="425598"/>
                  </a:lnTo>
                  <a:lnTo>
                    <a:pt x="216407" y="431292"/>
                  </a:lnTo>
                  <a:lnTo>
                    <a:pt x="166791" y="425598"/>
                  </a:lnTo>
                  <a:lnTo>
                    <a:pt x="121242" y="409378"/>
                  </a:lnTo>
                  <a:lnTo>
                    <a:pt x="81060" y="383925"/>
                  </a:lnTo>
                  <a:lnTo>
                    <a:pt x="47546" y="350533"/>
                  </a:lnTo>
                  <a:lnTo>
                    <a:pt x="21998" y="310493"/>
                  </a:lnTo>
                  <a:lnTo>
                    <a:pt x="5716" y="265100"/>
                  </a:lnTo>
                  <a:lnTo>
                    <a:pt x="0" y="215645"/>
                  </a:lnTo>
                  <a:close/>
                </a:path>
              </a:pathLst>
            </a:custGeom>
            <a:ln w="25908">
              <a:solidFill>
                <a:srgbClr val="949400"/>
              </a:solidFill>
            </a:ln>
          </p:spPr>
          <p:txBody>
            <a:bodyPr wrap="square" lIns="0" tIns="0" rIns="0" bIns="0" rtlCol="0"/>
            <a:lstStyle/>
            <a:p>
              <a:endParaRPr sz="2400"/>
            </a:p>
          </p:txBody>
        </p:sp>
      </p:grpSp>
      <p:sp>
        <p:nvSpPr>
          <p:cNvPr id="13" name="object 13"/>
          <p:cNvSpPr txBox="1"/>
          <p:nvPr/>
        </p:nvSpPr>
        <p:spPr>
          <a:xfrm>
            <a:off x="3311821" y="35610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4</a:t>
            </a:r>
            <a:endParaRPr sz="2400">
              <a:latin typeface="Arial" panose="020B0604020202090204"/>
              <a:cs typeface="Arial" panose="020B0604020202090204"/>
            </a:endParaRPr>
          </a:p>
        </p:txBody>
      </p:sp>
      <p:grpSp>
        <p:nvGrpSpPr>
          <p:cNvPr id="14" name="object 14"/>
          <p:cNvGrpSpPr/>
          <p:nvPr/>
        </p:nvGrpSpPr>
        <p:grpSpPr>
          <a:xfrm>
            <a:off x="4204123" y="3444155"/>
            <a:ext cx="610445" cy="610445"/>
            <a:chOff x="3153092" y="2583116"/>
            <a:chExt cx="457834" cy="457834"/>
          </a:xfrm>
        </p:grpSpPr>
        <p:sp>
          <p:nvSpPr>
            <p:cNvPr id="15" name="object 15"/>
            <p:cNvSpPr/>
            <p:nvPr/>
          </p:nvSpPr>
          <p:spPr>
            <a:xfrm>
              <a:off x="3166109" y="2596134"/>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6"/>
                  </a:lnTo>
                  <a:lnTo>
                    <a:pt x="5693" y="265100"/>
                  </a:lnTo>
                  <a:lnTo>
                    <a:pt x="21913" y="310493"/>
                  </a:lnTo>
                  <a:lnTo>
                    <a:pt x="47366" y="350533"/>
                  </a:lnTo>
                  <a:lnTo>
                    <a:pt x="80758" y="383925"/>
                  </a:lnTo>
                  <a:lnTo>
                    <a:pt x="120798" y="409378"/>
                  </a:lnTo>
                  <a:lnTo>
                    <a:pt x="166191" y="425598"/>
                  </a:lnTo>
                  <a:lnTo>
                    <a:pt x="215645" y="431292"/>
                  </a:lnTo>
                  <a:lnTo>
                    <a:pt x="265100" y="425598"/>
                  </a:lnTo>
                  <a:lnTo>
                    <a:pt x="310493" y="409378"/>
                  </a:lnTo>
                  <a:lnTo>
                    <a:pt x="350533" y="383925"/>
                  </a:lnTo>
                  <a:lnTo>
                    <a:pt x="383925" y="350533"/>
                  </a:lnTo>
                  <a:lnTo>
                    <a:pt x="409378" y="310493"/>
                  </a:lnTo>
                  <a:lnTo>
                    <a:pt x="425598" y="265100"/>
                  </a:lnTo>
                  <a:lnTo>
                    <a:pt x="431291" y="215646"/>
                  </a:lnTo>
                  <a:lnTo>
                    <a:pt x="425598" y="166191"/>
                  </a:lnTo>
                  <a:lnTo>
                    <a:pt x="409378" y="120798"/>
                  </a:lnTo>
                  <a:lnTo>
                    <a:pt x="383925" y="80758"/>
                  </a:lnTo>
                  <a:lnTo>
                    <a:pt x="350533" y="47366"/>
                  </a:lnTo>
                  <a:lnTo>
                    <a:pt x="310493" y="21913"/>
                  </a:lnTo>
                  <a:lnTo>
                    <a:pt x="265100" y="5693"/>
                  </a:lnTo>
                  <a:lnTo>
                    <a:pt x="215645" y="0"/>
                  </a:lnTo>
                  <a:close/>
                </a:path>
              </a:pathLst>
            </a:custGeom>
            <a:solidFill>
              <a:srgbClr val="FFFF85"/>
            </a:solidFill>
          </p:spPr>
          <p:txBody>
            <a:bodyPr wrap="square" lIns="0" tIns="0" rIns="0" bIns="0" rtlCol="0"/>
            <a:lstStyle/>
            <a:p>
              <a:endParaRPr sz="2400"/>
            </a:p>
          </p:txBody>
        </p:sp>
        <p:sp>
          <p:nvSpPr>
            <p:cNvPr id="16" name="object 16"/>
            <p:cNvSpPr/>
            <p:nvPr/>
          </p:nvSpPr>
          <p:spPr>
            <a:xfrm>
              <a:off x="3166109" y="2596134"/>
              <a:ext cx="431800" cy="431800"/>
            </a:xfrm>
            <a:custGeom>
              <a:avLst/>
              <a:gdLst/>
              <a:ahLst/>
              <a:cxnLst/>
              <a:rect l="l" t="t" r="r" b="b"/>
              <a:pathLst>
                <a:path w="431800" h="431800">
                  <a:moveTo>
                    <a:pt x="0" y="215646"/>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6"/>
                  </a:lnTo>
                  <a:lnTo>
                    <a:pt x="425598" y="265100"/>
                  </a:lnTo>
                  <a:lnTo>
                    <a:pt x="409378" y="310493"/>
                  </a:lnTo>
                  <a:lnTo>
                    <a:pt x="383925" y="350533"/>
                  </a:lnTo>
                  <a:lnTo>
                    <a:pt x="350533" y="383925"/>
                  </a:lnTo>
                  <a:lnTo>
                    <a:pt x="310493" y="409378"/>
                  </a:lnTo>
                  <a:lnTo>
                    <a:pt x="265100" y="425598"/>
                  </a:lnTo>
                  <a:lnTo>
                    <a:pt x="215645" y="431292"/>
                  </a:lnTo>
                  <a:lnTo>
                    <a:pt x="166191" y="425598"/>
                  </a:lnTo>
                  <a:lnTo>
                    <a:pt x="120798" y="409378"/>
                  </a:lnTo>
                  <a:lnTo>
                    <a:pt x="80758" y="383925"/>
                  </a:lnTo>
                  <a:lnTo>
                    <a:pt x="47366" y="350533"/>
                  </a:lnTo>
                  <a:lnTo>
                    <a:pt x="21913" y="310493"/>
                  </a:lnTo>
                  <a:lnTo>
                    <a:pt x="5693" y="265100"/>
                  </a:lnTo>
                  <a:lnTo>
                    <a:pt x="0" y="215646"/>
                  </a:lnTo>
                  <a:close/>
                </a:path>
              </a:pathLst>
            </a:custGeom>
            <a:ln w="25908">
              <a:solidFill>
                <a:srgbClr val="949400"/>
              </a:solidFill>
            </a:ln>
          </p:spPr>
          <p:txBody>
            <a:bodyPr wrap="square" lIns="0" tIns="0" rIns="0" bIns="0" rtlCol="0"/>
            <a:lstStyle/>
            <a:p>
              <a:endParaRPr sz="2400"/>
            </a:p>
          </p:txBody>
        </p:sp>
      </p:grpSp>
      <p:sp>
        <p:nvSpPr>
          <p:cNvPr id="17" name="object 17"/>
          <p:cNvSpPr txBox="1"/>
          <p:nvPr/>
        </p:nvSpPr>
        <p:spPr>
          <a:xfrm>
            <a:off x="4407577" y="3541944"/>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6</a:t>
            </a:r>
            <a:endParaRPr sz="2400">
              <a:latin typeface="Arial" panose="020B0604020202090204"/>
              <a:cs typeface="Arial" panose="020B0604020202090204"/>
            </a:endParaRPr>
          </a:p>
        </p:txBody>
      </p:sp>
      <p:grpSp>
        <p:nvGrpSpPr>
          <p:cNvPr id="18" name="object 18"/>
          <p:cNvGrpSpPr/>
          <p:nvPr/>
        </p:nvGrpSpPr>
        <p:grpSpPr>
          <a:xfrm>
            <a:off x="1044363" y="4551595"/>
            <a:ext cx="610445" cy="610445"/>
            <a:chOff x="783272" y="3413696"/>
            <a:chExt cx="457834" cy="457834"/>
          </a:xfrm>
        </p:grpSpPr>
        <p:sp>
          <p:nvSpPr>
            <p:cNvPr id="19" name="object 19"/>
            <p:cNvSpPr/>
            <p:nvPr/>
          </p:nvSpPr>
          <p:spPr>
            <a:xfrm>
              <a:off x="796289" y="3426714"/>
              <a:ext cx="431800" cy="431800"/>
            </a:xfrm>
            <a:custGeom>
              <a:avLst/>
              <a:gdLst/>
              <a:ahLst/>
              <a:cxnLst/>
              <a:rect l="l" t="t" r="r" b="b"/>
              <a:pathLst>
                <a:path w="431800" h="431800">
                  <a:moveTo>
                    <a:pt x="215646" y="0"/>
                  </a:moveTo>
                  <a:lnTo>
                    <a:pt x="166199" y="5693"/>
                  </a:lnTo>
                  <a:lnTo>
                    <a:pt x="120809" y="21913"/>
                  </a:lnTo>
                  <a:lnTo>
                    <a:pt x="80769" y="47366"/>
                  </a:lnTo>
                  <a:lnTo>
                    <a:pt x="47374" y="80758"/>
                  </a:lnTo>
                  <a:lnTo>
                    <a:pt x="21918" y="120798"/>
                  </a:lnTo>
                  <a:lnTo>
                    <a:pt x="5695" y="166191"/>
                  </a:lnTo>
                  <a:lnTo>
                    <a:pt x="0" y="215646"/>
                  </a:lnTo>
                  <a:lnTo>
                    <a:pt x="5695" y="265100"/>
                  </a:lnTo>
                  <a:lnTo>
                    <a:pt x="21918" y="310493"/>
                  </a:lnTo>
                  <a:lnTo>
                    <a:pt x="47374" y="350533"/>
                  </a:lnTo>
                  <a:lnTo>
                    <a:pt x="80769" y="383925"/>
                  </a:lnTo>
                  <a:lnTo>
                    <a:pt x="120809" y="409378"/>
                  </a:lnTo>
                  <a:lnTo>
                    <a:pt x="166199" y="425598"/>
                  </a:lnTo>
                  <a:lnTo>
                    <a:pt x="215646" y="431292"/>
                  </a:lnTo>
                  <a:lnTo>
                    <a:pt x="265092" y="425598"/>
                  </a:lnTo>
                  <a:lnTo>
                    <a:pt x="310482" y="409378"/>
                  </a:lnTo>
                  <a:lnTo>
                    <a:pt x="350522" y="383925"/>
                  </a:lnTo>
                  <a:lnTo>
                    <a:pt x="383917" y="350533"/>
                  </a:lnTo>
                  <a:lnTo>
                    <a:pt x="409373" y="310493"/>
                  </a:lnTo>
                  <a:lnTo>
                    <a:pt x="425596" y="265100"/>
                  </a:lnTo>
                  <a:lnTo>
                    <a:pt x="431291" y="215646"/>
                  </a:lnTo>
                  <a:lnTo>
                    <a:pt x="425596" y="166191"/>
                  </a:lnTo>
                  <a:lnTo>
                    <a:pt x="409373" y="120798"/>
                  </a:lnTo>
                  <a:lnTo>
                    <a:pt x="383917" y="80758"/>
                  </a:lnTo>
                  <a:lnTo>
                    <a:pt x="350522" y="47366"/>
                  </a:lnTo>
                  <a:lnTo>
                    <a:pt x="310482" y="21913"/>
                  </a:lnTo>
                  <a:lnTo>
                    <a:pt x="265092" y="5693"/>
                  </a:lnTo>
                  <a:lnTo>
                    <a:pt x="215646" y="0"/>
                  </a:lnTo>
                  <a:close/>
                </a:path>
              </a:pathLst>
            </a:custGeom>
            <a:solidFill>
              <a:srgbClr val="FFFF85"/>
            </a:solidFill>
          </p:spPr>
          <p:txBody>
            <a:bodyPr wrap="square" lIns="0" tIns="0" rIns="0" bIns="0" rtlCol="0"/>
            <a:lstStyle/>
            <a:p>
              <a:endParaRPr sz="2400"/>
            </a:p>
          </p:txBody>
        </p:sp>
        <p:sp>
          <p:nvSpPr>
            <p:cNvPr id="20" name="object 20"/>
            <p:cNvSpPr/>
            <p:nvPr/>
          </p:nvSpPr>
          <p:spPr>
            <a:xfrm>
              <a:off x="796289" y="3426714"/>
              <a:ext cx="431800" cy="431800"/>
            </a:xfrm>
            <a:custGeom>
              <a:avLst/>
              <a:gdLst/>
              <a:ahLst/>
              <a:cxnLst/>
              <a:rect l="l" t="t" r="r" b="b"/>
              <a:pathLst>
                <a:path w="431800" h="431800">
                  <a:moveTo>
                    <a:pt x="0" y="215646"/>
                  </a:moveTo>
                  <a:lnTo>
                    <a:pt x="5695" y="166191"/>
                  </a:lnTo>
                  <a:lnTo>
                    <a:pt x="21918" y="120798"/>
                  </a:lnTo>
                  <a:lnTo>
                    <a:pt x="47374" y="80758"/>
                  </a:lnTo>
                  <a:lnTo>
                    <a:pt x="80769" y="47366"/>
                  </a:lnTo>
                  <a:lnTo>
                    <a:pt x="120809" y="21913"/>
                  </a:lnTo>
                  <a:lnTo>
                    <a:pt x="166199" y="5693"/>
                  </a:lnTo>
                  <a:lnTo>
                    <a:pt x="215646" y="0"/>
                  </a:lnTo>
                  <a:lnTo>
                    <a:pt x="265092" y="5693"/>
                  </a:lnTo>
                  <a:lnTo>
                    <a:pt x="310482" y="21913"/>
                  </a:lnTo>
                  <a:lnTo>
                    <a:pt x="350522" y="47366"/>
                  </a:lnTo>
                  <a:lnTo>
                    <a:pt x="383917" y="80758"/>
                  </a:lnTo>
                  <a:lnTo>
                    <a:pt x="409373" y="120798"/>
                  </a:lnTo>
                  <a:lnTo>
                    <a:pt x="425596" y="166191"/>
                  </a:lnTo>
                  <a:lnTo>
                    <a:pt x="431291" y="215646"/>
                  </a:lnTo>
                  <a:lnTo>
                    <a:pt x="425596" y="265100"/>
                  </a:lnTo>
                  <a:lnTo>
                    <a:pt x="409373" y="310493"/>
                  </a:lnTo>
                  <a:lnTo>
                    <a:pt x="383917" y="350533"/>
                  </a:lnTo>
                  <a:lnTo>
                    <a:pt x="350522" y="383925"/>
                  </a:lnTo>
                  <a:lnTo>
                    <a:pt x="310482" y="409378"/>
                  </a:lnTo>
                  <a:lnTo>
                    <a:pt x="265092" y="425598"/>
                  </a:lnTo>
                  <a:lnTo>
                    <a:pt x="215646" y="431292"/>
                  </a:lnTo>
                  <a:lnTo>
                    <a:pt x="166199" y="425598"/>
                  </a:lnTo>
                  <a:lnTo>
                    <a:pt x="120809" y="409378"/>
                  </a:lnTo>
                  <a:lnTo>
                    <a:pt x="80769" y="383925"/>
                  </a:lnTo>
                  <a:lnTo>
                    <a:pt x="47374" y="350533"/>
                  </a:lnTo>
                  <a:lnTo>
                    <a:pt x="21918" y="310493"/>
                  </a:lnTo>
                  <a:lnTo>
                    <a:pt x="5695" y="265100"/>
                  </a:lnTo>
                  <a:lnTo>
                    <a:pt x="0" y="215646"/>
                  </a:lnTo>
                  <a:close/>
                </a:path>
              </a:pathLst>
            </a:custGeom>
            <a:ln w="25908">
              <a:solidFill>
                <a:srgbClr val="949400"/>
              </a:solidFill>
            </a:ln>
          </p:spPr>
          <p:txBody>
            <a:bodyPr wrap="square" lIns="0" tIns="0" rIns="0" bIns="0" rtlCol="0"/>
            <a:lstStyle/>
            <a:p>
              <a:endParaRPr sz="2400"/>
            </a:p>
          </p:txBody>
        </p:sp>
      </p:grpSp>
      <p:sp>
        <p:nvSpPr>
          <p:cNvPr id="21" name="object 21"/>
          <p:cNvSpPr txBox="1"/>
          <p:nvPr/>
        </p:nvSpPr>
        <p:spPr>
          <a:xfrm>
            <a:off x="1246969" y="4648471"/>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1</a:t>
            </a:r>
            <a:endParaRPr sz="2400">
              <a:latin typeface="Arial" panose="020B0604020202090204"/>
              <a:cs typeface="Arial" panose="020B0604020202090204"/>
            </a:endParaRPr>
          </a:p>
        </p:txBody>
      </p:sp>
      <p:grpSp>
        <p:nvGrpSpPr>
          <p:cNvPr id="22" name="object 22"/>
          <p:cNvGrpSpPr/>
          <p:nvPr/>
        </p:nvGrpSpPr>
        <p:grpSpPr>
          <a:xfrm>
            <a:off x="4000923" y="4647099"/>
            <a:ext cx="610445" cy="610445"/>
            <a:chOff x="3000692" y="3485324"/>
            <a:chExt cx="457834" cy="457834"/>
          </a:xfrm>
        </p:grpSpPr>
        <p:sp>
          <p:nvSpPr>
            <p:cNvPr id="23" name="object 23"/>
            <p:cNvSpPr/>
            <p:nvPr/>
          </p:nvSpPr>
          <p:spPr>
            <a:xfrm>
              <a:off x="3013709" y="3498341"/>
              <a:ext cx="431800" cy="431800"/>
            </a:xfrm>
            <a:custGeom>
              <a:avLst/>
              <a:gdLst/>
              <a:ahLst/>
              <a:cxnLst/>
              <a:rect l="l" t="t" r="r" b="b"/>
              <a:pathLst>
                <a:path w="431800" h="431800">
                  <a:moveTo>
                    <a:pt x="215645" y="0"/>
                  </a:moveTo>
                  <a:lnTo>
                    <a:pt x="166191" y="5693"/>
                  </a:lnTo>
                  <a:lnTo>
                    <a:pt x="120798" y="21913"/>
                  </a:lnTo>
                  <a:lnTo>
                    <a:pt x="80758" y="47366"/>
                  </a:lnTo>
                  <a:lnTo>
                    <a:pt x="47366" y="80758"/>
                  </a:lnTo>
                  <a:lnTo>
                    <a:pt x="21913" y="120798"/>
                  </a:lnTo>
                  <a:lnTo>
                    <a:pt x="5693" y="166191"/>
                  </a:lnTo>
                  <a:lnTo>
                    <a:pt x="0" y="215645"/>
                  </a:lnTo>
                  <a:lnTo>
                    <a:pt x="5693" y="265100"/>
                  </a:lnTo>
                  <a:lnTo>
                    <a:pt x="21913" y="310493"/>
                  </a:lnTo>
                  <a:lnTo>
                    <a:pt x="47366" y="350533"/>
                  </a:lnTo>
                  <a:lnTo>
                    <a:pt x="80758" y="383925"/>
                  </a:lnTo>
                  <a:lnTo>
                    <a:pt x="120798" y="409378"/>
                  </a:lnTo>
                  <a:lnTo>
                    <a:pt x="166191" y="425598"/>
                  </a:lnTo>
                  <a:lnTo>
                    <a:pt x="215645" y="431291"/>
                  </a:lnTo>
                  <a:lnTo>
                    <a:pt x="265100" y="425598"/>
                  </a:lnTo>
                  <a:lnTo>
                    <a:pt x="310493" y="409378"/>
                  </a:lnTo>
                  <a:lnTo>
                    <a:pt x="350533" y="383925"/>
                  </a:lnTo>
                  <a:lnTo>
                    <a:pt x="383925" y="350533"/>
                  </a:lnTo>
                  <a:lnTo>
                    <a:pt x="409378" y="310493"/>
                  </a:lnTo>
                  <a:lnTo>
                    <a:pt x="425598" y="265100"/>
                  </a:lnTo>
                  <a:lnTo>
                    <a:pt x="431291" y="215645"/>
                  </a:lnTo>
                  <a:lnTo>
                    <a:pt x="425598" y="166191"/>
                  </a:lnTo>
                  <a:lnTo>
                    <a:pt x="409378" y="120798"/>
                  </a:lnTo>
                  <a:lnTo>
                    <a:pt x="383925" y="80758"/>
                  </a:lnTo>
                  <a:lnTo>
                    <a:pt x="350533" y="47366"/>
                  </a:lnTo>
                  <a:lnTo>
                    <a:pt x="310493" y="21913"/>
                  </a:lnTo>
                  <a:lnTo>
                    <a:pt x="265100" y="5693"/>
                  </a:lnTo>
                  <a:lnTo>
                    <a:pt x="215645" y="0"/>
                  </a:lnTo>
                  <a:close/>
                </a:path>
              </a:pathLst>
            </a:custGeom>
            <a:solidFill>
              <a:srgbClr val="92D050"/>
            </a:solidFill>
          </p:spPr>
          <p:txBody>
            <a:bodyPr wrap="square" lIns="0" tIns="0" rIns="0" bIns="0" rtlCol="0"/>
            <a:lstStyle/>
            <a:p>
              <a:endParaRPr sz="2400"/>
            </a:p>
          </p:txBody>
        </p:sp>
        <p:sp>
          <p:nvSpPr>
            <p:cNvPr id="24" name="object 24"/>
            <p:cNvSpPr/>
            <p:nvPr/>
          </p:nvSpPr>
          <p:spPr>
            <a:xfrm>
              <a:off x="3013709" y="3498341"/>
              <a:ext cx="431800" cy="431800"/>
            </a:xfrm>
            <a:custGeom>
              <a:avLst/>
              <a:gdLst/>
              <a:ahLst/>
              <a:cxnLst/>
              <a:rect l="l" t="t" r="r" b="b"/>
              <a:pathLst>
                <a:path w="431800" h="431800">
                  <a:moveTo>
                    <a:pt x="0" y="215645"/>
                  </a:moveTo>
                  <a:lnTo>
                    <a:pt x="5693" y="166191"/>
                  </a:lnTo>
                  <a:lnTo>
                    <a:pt x="21913" y="120798"/>
                  </a:lnTo>
                  <a:lnTo>
                    <a:pt x="47366" y="80758"/>
                  </a:lnTo>
                  <a:lnTo>
                    <a:pt x="80758" y="47366"/>
                  </a:lnTo>
                  <a:lnTo>
                    <a:pt x="120798" y="21913"/>
                  </a:lnTo>
                  <a:lnTo>
                    <a:pt x="166191" y="5693"/>
                  </a:lnTo>
                  <a:lnTo>
                    <a:pt x="215645" y="0"/>
                  </a:lnTo>
                  <a:lnTo>
                    <a:pt x="265100" y="5693"/>
                  </a:lnTo>
                  <a:lnTo>
                    <a:pt x="310493" y="21913"/>
                  </a:lnTo>
                  <a:lnTo>
                    <a:pt x="350533" y="47366"/>
                  </a:lnTo>
                  <a:lnTo>
                    <a:pt x="383925" y="80758"/>
                  </a:lnTo>
                  <a:lnTo>
                    <a:pt x="409378" y="120798"/>
                  </a:lnTo>
                  <a:lnTo>
                    <a:pt x="425598" y="166191"/>
                  </a:lnTo>
                  <a:lnTo>
                    <a:pt x="431291" y="215645"/>
                  </a:lnTo>
                  <a:lnTo>
                    <a:pt x="425598" y="265100"/>
                  </a:lnTo>
                  <a:lnTo>
                    <a:pt x="409378" y="310493"/>
                  </a:lnTo>
                  <a:lnTo>
                    <a:pt x="383925" y="350533"/>
                  </a:lnTo>
                  <a:lnTo>
                    <a:pt x="350533" y="383925"/>
                  </a:lnTo>
                  <a:lnTo>
                    <a:pt x="310493" y="409378"/>
                  </a:lnTo>
                  <a:lnTo>
                    <a:pt x="265100" y="425598"/>
                  </a:lnTo>
                  <a:lnTo>
                    <a:pt x="215645" y="431291"/>
                  </a:lnTo>
                  <a:lnTo>
                    <a:pt x="166191" y="425598"/>
                  </a:lnTo>
                  <a:lnTo>
                    <a:pt x="120798" y="409378"/>
                  </a:lnTo>
                  <a:lnTo>
                    <a:pt x="80758" y="383925"/>
                  </a:lnTo>
                  <a:lnTo>
                    <a:pt x="47366" y="350533"/>
                  </a:lnTo>
                  <a:lnTo>
                    <a:pt x="21913" y="310493"/>
                  </a:lnTo>
                  <a:lnTo>
                    <a:pt x="5693" y="265100"/>
                  </a:lnTo>
                  <a:lnTo>
                    <a:pt x="0" y="215645"/>
                  </a:lnTo>
                  <a:close/>
                </a:path>
              </a:pathLst>
            </a:custGeom>
            <a:ln w="25908">
              <a:solidFill>
                <a:srgbClr val="949400"/>
              </a:solidFill>
            </a:ln>
          </p:spPr>
          <p:txBody>
            <a:bodyPr wrap="square" lIns="0" tIns="0" rIns="0" bIns="0" rtlCol="0"/>
            <a:lstStyle/>
            <a:p>
              <a:endParaRPr sz="2400"/>
            </a:p>
          </p:txBody>
        </p:sp>
      </p:grpSp>
      <p:sp>
        <p:nvSpPr>
          <p:cNvPr id="25" name="object 25"/>
          <p:cNvSpPr txBox="1"/>
          <p:nvPr/>
        </p:nvSpPr>
        <p:spPr>
          <a:xfrm>
            <a:off x="4204376" y="4744380"/>
            <a:ext cx="204047" cy="385445"/>
          </a:xfrm>
          <a:prstGeom prst="rect">
            <a:avLst/>
          </a:prstGeom>
        </p:spPr>
        <p:txBody>
          <a:bodyPr vert="horz" wrap="square" lIns="0" tIns="16933" rIns="0" bIns="0" rtlCol="0">
            <a:spAutoFit/>
          </a:bodyPr>
          <a:lstStyle/>
          <a:p>
            <a:pPr marL="12700">
              <a:lnSpc>
                <a:spcPct val="100000"/>
              </a:lnSpc>
              <a:spcBef>
                <a:spcPts val="100"/>
              </a:spcBef>
            </a:pPr>
            <a:r>
              <a:rPr sz="2400" spc="-5" dirty="0">
                <a:latin typeface="Arial" panose="020B0604020202090204"/>
                <a:cs typeface="Arial" panose="020B0604020202090204"/>
              </a:rPr>
              <a:t>5</a:t>
            </a:r>
            <a:endParaRPr sz="2400">
              <a:latin typeface="Arial" panose="020B0604020202090204"/>
              <a:cs typeface="Arial" panose="020B0604020202090204"/>
            </a:endParaRPr>
          </a:p>
        </p:txBody>
      </p:sp>
      <p:grpSp>
        <p:nvGrpSpPr>
          <p:cNvPr id="26" name="object 26"/>
          <p:cNvGrpSpPr/>
          <p:nvPr/>
        </p:nvGrpSpPr>
        <p:grpSpPr>
          <a:xfrm>
            <a:off x="1950635" y="5222155"/>
            <a:ext cx="612140" cy="613833"/>
            <a:chOff x="1462976" y="3916616"/>
            <a:chExt cx="459105" cy="460375"/>
          </a:xfrm>
        </p:grpSpPr>
        <p:sp>
          <p:nvSpPr>
            <p:cNvPr id="27" name="object 27"/>
            <p:cNvSpPr/>
            <p:nvPr/>
          </p:nvSpPr>
          <p:spPr>
            <a:xfrm>
              <a:off x="1475993" y="3929633"/>
              <a:ext cx="433070" cy="434340"/>
            </a:xfrm>
            <a:custGeom>
              <a:avLst/>
              <a:gdLst/>
              <a:ahLst/>
              <a:cxnLst/>
              <a:rect l="l" t="t" r="r" b="b"/>
              <a:pathLst>
                <a:path w="433069" h="434339">
                  <a:moveTo>
                    <a:pt x="216407" y="0"/>
                  </a:moveTo>
                  <a:lnTo>
                    <a:pt x="166791" y="5735"/>
                  </a:lnTo>
                  <a:lnTo>
                    <a:pt x="121242" y="22073"/>
                  </a:lnTo>
                  <a:lnTo>
                    <a:pt x="81060" y="47710"/>
                  </a:lnTo>
                  <a:lnTo>
                    <a:pt x="47546" y="81341"/>
                  </a:lnTo>
                  <a:lnTo>
                    <a:pt x="21998" y="121664"/>
                  </a:lnTo>
                  <a:lnTo>
                    <a:pt x="5716" y="167375"/>
                  </a:lnTo>
                  <a:lnTo>
                    <a:pt x="0" y="217169"/>
                  </a:lnTo>
                  <a:lnTo>
                    <a:pt x="5716" y="266964"/>
                  </a:lnTo>
                  <a:lnTo>
                    <a:pt x="21998" y="312675"/>
                  </a:lnTo>
                  <a:lnTo>
                    <a:pt x="47546" y="352998"/>
                  </a:lnTo>
                  <a:lnTo>
                    <a:pt x="81060" y="386629"/>
                  </a:lnTo>
                  <a:lnTo>
                    <a:pt x="121242" y="412266"/>
                  </a:lnTo>
                  <a:lnTo>
                    <a:pt x="166791" y="428604"/>
                  </a:lnTo>
                  <a:lnTo>
                    <a:pt x="216407" y="434339"/>
                  </a:lnTo>
                  <a:lnTo>
                    <a:pt x="266024" y="428604"/>
                  </a:lnTo>
                  <a:lnTo>
                    <a:pt x="311573" y="412266"/>
                  </a:lnTo>
                  <a:lnTo>
                    <a:pt x="351755" y="386629"/>
                  </a:lnTo>
                  <a:lnTo>
                    <a:pt x="385269" y="352998"/>
                  </a:lnTo>
                  <a:lnTo>
                    <a:pt x="410817" y="312675"/>
                  </a:lnTo>
                  <a:lnTo>
                    <a:pt x="427099" y="266964"/>
                  </a:lnTo>
                  <a:lnTo>
                    <a:pt x="432816" y="217169"/>
                  </a:lnTo>
                  <a:lnTo>
                    <a:pt x="427099" y="167375"/>
                  </a:lnTo>
                  <a:lnTo>
                    <a:pt x="410817" y="121664"/>
                  </a:lnTo>
                  <a:lnTo>
                    <a:pt x="385269" y="81341"/>
                  </a:lnTo>
                  <a:lnTo>
                    <a:pt x="351755" y="47710"/>
                  </a:lnTo>
                  <a:lnTo>
                    <a:pt x="311573" y="22073"/>
                  </a:lnTo>
                  <a:lnTo>
                    <a:pt x="266024" y="5735"/>
                  </a:lnTo>
                  <a:lnTo>
                    <a:pt x="216407" y="0"/>
                  </a:lnTo>
                  <a:close/>
                </a:path>
              </a:pathLst>
            </a:custGeom>
            <a:solidFill>
              <a:srgbClr val="FFFF85"/>
            </a:solidFill>
          </p:spPr>
          <p:txBody>
            <a:bodyPr wrap="square" lIns="0" tIns="0" rIns="0" bIns="0" rtlCol="0"/>
            <a:lstStyle/>
            <a:p>
              <a:endParaRPr sz="2400"/>
            </a:p>
          </p:txBody>
        </p:sp>
        <p:sp>
          <p:nvSpPr>
            <p:cNvPr id="28" name="object 28"/>
            <p:cNvSpPr/>
            <p:nvPr/>
          </p:nvSpPr>
          <p:spPr>
            <a:xfrm>
              <a:off x="1475993" y="3929633"/>
              <a:ext cx="433070" cy="434340"/>
            </a:xfrm>
            <a:custGeom>
              <a:avLst/>
              <a:gdLst/>
              <a:ahLst/>
              <a:cxnLst/>
              <a:rect l="l" t="t" r="r" b="b"/>
              <a:pathLst>
                <a:path w="433069" h="434339">
                  <a:moveTo>
                    <a:pt x="0" y="217169"/>
                  </a:moveTo>
                  <a:lnTo>
                    <a:pt x="5716" y="167375"/>
                  </a:lnTo>
                  <a:lnTo>
                    <a:pt x="21998" y="121664"/>
                  </a:lnTo>
                  <a:lnTo>
                    <a:pt x="47546" y="81341"/>
                  </a:lnTo>
                  <a:lnTo>
                    <a:pt x="81060" y="47710"/>
                  </a:lnTo>
                  <a:lnTo>
                    <a:pt x="121242" y="22073"/>
                  </a:lnTo>
                  <a:lnTo>
                    <a:pt x="166791" y="5735"/>
                  </a:lnTo>
                  <a:lnTo>
                    <a:pt x="216407" y="0"/>
                  </a:lnTo>
                  <a:lnTo>
                    <a:pt x="266024" y="5735"/>
                  </a:lnTo>
                  <a:lnTo>
                    <a:pt x="311573" y="22073"/>
                  </a:lnTo>
                  <a:lnTo>
                    <a:pt x="351755" y="47710"/>
                  </a:lnTo>
                  <a:lnTo>
                    <a:pt x="385269" y="81341"/>
                  </a:lnTo>
                  <a:lnTo>
                    <a:pt x="410817" y="121664"/>
                  </a:lnTo>
                  <a:lnTo>
                    <a:pt x="427099" y="167375"/>
                  </a:lnTo>
                  <a:lnTo>
                    <a:pt x="432816" y="217169"/>
                  </a:lnTo>
                  <a:lnTo>
                    <a:pt x="427099" y="266964"/>
                  </a:lnTo>
                  <a:lnTo>
                    <a:pt x="410817" y="312675"/>
                  </a:lnTo>
                  <a:lnTo>
                    <a:pt x="385269" y="352998"/>
                  </a:lnTo>
                  <a:lnTo>
                    <a:pt x="351755" y="386629"/>
                  </a:lnTo>
                  <a:lnTo>
                    <a:pt x="311573" y="412266"/>
                  </a:lnTo>
                  <a:lnTo>
                    <a:pt x="266024" y="428604"/>
                  </a:lnTo>
                  <a:lnTo>
                    <a:pt x="216407" y="434339"/>
                  </a:lnTo>
                  <a:lnTo>
                    <a:pt x="166791" y="428604"/>
                  </a:lnTo>
                  <a:lnTo>
                    <a:pt x="121242" y="412266"/>
                  </a:lnTo>
                  <a:lnTo>
                    <a:pt x="81060" y="386629"/>
                  </a:lnTo>
                  <a:lnTo>
                    <a:pt x="47546" y="352998"/>
                  </a:lnTo>
                  <a:lnTo>
                    <a:pt x="21998" y="312675"/>
                  </a:lnTo>
                  <a:lnTo>
                    <a:pt x="5716" y="266964"/>
                  </a:lnTo>
                  <a:lnTo>
                    <a:pt x="0" y="217169"/>
                  </a:lnTo>
                  <a:close/>
                </a:path>
              </a:pathLst>
            </a:custGeom>
            <a:ln w="25908">
              <a:solidFill>
                <a:srgbClr val="949400"/>
              </a:solidFill>
            </a:ln>
          </p:spPr>
          <p:txBody>
            <a:bodyPr wrap="square" lIns="0" tIns="0" rIns="0" bIns="0" rtlCol="0"/>
            <a:lstStyle/>
            <a:p>
              <a:endParaRPr sz="2400"/>
            </a:p>
          </p:txBody>
        </p:sp>
      </p:grpSp>
      <p:sp>
        <p:nvSpPr>
          <p:cNvPr id="29" name="object 29"/>
          <p:cNvSpPr txBox="1"/>
          <p:nvPr/>
        </p:nvSpPr>
        <p:spPr>
          <a:xfrm>
            <a:off x="2154088" y="5320724"/>
            <a:ext cx="204047" cy="385445"/>
          </a:xfrm>
          <a:prstGeom prst="rect">
            <a:avLst/>
          </a:prstGeom>
        </p:spPr>
        <p:txBody>
          <a:bodyPr vert="horz" wrap="square" lIns="0" tIns="16933" rIns="0" bIns="0" rtlCol="0">
            <a:spAutoFit/>
          </a:bodyPr>
          <a:lstStyle/>
          <a:p>
            <a:pPr marL="12700">
              <a:lnSpc>
                <a:spcPct val="100000"/>
              </a:lnSpc>
              <a:spcBef>
                <a:spcPts val="100"/>
              </a:spcBef>
            </a:pPr>
            <a:r>
              <a:rPr sz="2400" dirty="0">
                <a:latin typeface="Arial" panose="020B0604020202090204"/>
                <a:cs typeface="Arial" panose="020B0604020202090204"/>
              </a:rPr>
              <a:t>0</a:t>
            </a:r>
            <a:endParaRPr sz="2400">
              <a:latin typeface="Arial" panose="020B0604020202090204"/>
              <a:cs typeface="Arial" panose="020B0604020202090204"/>
            </a:endParaRPr>
          </a:p>
        </p:txBody>
      </p:sp>
      <p:grpSp>
        <p:nvGrpSpPr>
          <p:cNvPr id="30" name="object 30"/>
          <p:cNvGrpSpPr/>
          <p:nvPr/>
        </p:nvGrpSpPr>
        <p:grpSpPr>
          <a:xfrm>
            <a:off x="1421384" y="2778929"/>
            <a:ext cx="3103880" cy="2546773"/>
            <a:chOff x="1066038" y="2084197"/>
            <a:chExt cx="2327910" cy="1910080"/>
          </a:xfrm>
        </p:grpSpPr>
        <p:sp>
          <p:nvSpPr>
            <p:cNvPr id="31" name="object 31"/>
            <p:cNvSpPr/>
            <p:nvPr/>
          </p:nvSpPr>
          <p:spPr>
            <a:xfrm>
              <a:off x="1701546" y="2093213"/>
              <a:ext cx="1528445" cy="1404620"/>
            </a:xfrm>
            <a:custGeom>
              <a:avLst/>
              <a:gdLst/>
              <a:ahLst/>
              <a:cxnLst/>
              <a:rect l="l" t="t" r="r" b="b"/>
              <a:pathLst>
                <a:path w="1528445" h="1404620">
                  <a:moveTo>
                    <a:pt x="769874" y="0"/>
                  </a:moveTo>
                  <a:lnTo>
                    <a:pt x="674497" y="18288"/>
                  </a:lnTo>
                  <a:lnTo>
                    <a:pt x="692111" y="41287"/>
                  </a:lnTo>
                  <a:lnTo>
                    <a:pt x="60172" y="524713"/>
                  </a:lnTo>
                  <a:lnTo>
                    <a:pt x="42545" y="501650"/>
                  </a:lnTo>
                  <a:lnTo>
                    <a:pt x="0" y="589026"/>
                  </a:lnTo>
                  <a:lnTo>
                    <a:pt x="95377" y="570738"/>
                  </a:lnTo>
                  <a:lnTo>
                    <a:pt x="84493" y="556514"/>
                  </a:lnTo>
                  <a:lnTo>
                    <a:pt x="77774" y="547738"/>
                  </a:lnTo>
                  <a:lnTo>
                    <a:pt x="709739" y="64300"/>
                  </a:lnTo>
                  <a:lnTo>
                    <a:pt x="727329" y="87249"/>
                  </a:lnTo>
                  <a:lnTo>
                    <a:pt x="754011" y="32512"/>
                  </a:lnTo>
                  <a:lnTo>
                    <a:pt x="769874" y="0"/>
                  </a:lnTo>
                  <a:close/>
                </a:path>
                <a:path w="1528445" h="1404620">
                  <a:moveTo>
                    <a:pt x="952754" y="155956"/>
                  </a:moveTo>
                  <a:lnTo>
                    <a:pt x="945159" y="133731"/>
                  </a:lnTo>
                  <a:lnTo>
                    <a:pt x="921385" y="64008"/>
                  </a:lnTo>
                  <a:lnTo>
                    <a:pt x="866648" y="144272"/>
                  </a:lnTo>
                  <a:lnTo>
                    <a:pt x="895400" y="148183"/>
                  </a:lnTo>
                  <a:lnTo>
                    <a:pt x="856919" y="429983"/>
                  </a:lnTo>
                  <a:lnTo>
                    <a:pt x="828294" y="426085"/>
                  </a:lnTo>
                  <a:lnTo>
                    <a:pt x="859536" y="518033"/>
                  </a:lnTo>
                  <a:lnTo>
                    <a:pt x="907072" y="448310"/>
                  </a:lnTo>
                  <a:lnTo>
                    <a:pt x="914273" y="437769"/>
                  </a:lnTo>
                  <a:lnTo>
                    <a:pt x="885621" y="433882"/>
                  </a:lnTo>
                  <a:lnTo>
                    <a:pt x="923988" y="152057"/>
                  </a:lnTo>
                  <a:lnTo>
                    <a:pt x="952754" y="155956"/>
                  </a:lnTo>
                  <a:close/>
                </a:path>
                <a:path w="1528445" h="1404620">
                  <a:moveTo>
                    <a:pt x="1528445" y="1404620"/>
                  </a:moveTo>
                  <a:lnTo>
                    <a:pt x="1513205" y="1368806"/>
                  </a:lnTo>
                  <a:lnTo>
                    <a:pt x="1490472" y="1315339"/>
                  </a:lnTo>
                  <a:lnTo>
                    <a:pt x="1471663" y="1337449"/>
                  </a:lnTo>
                  <a:lnTo>
                    <a:pt x="1034161" y="965708"/>
                  </a:lnTo>
                  <a:lnTo>
                    <a:pt x="1042149" y="956310"/>
                  </a:lnTo>
                  <a:lnTo>
                    <a:pt x="1052957" y="943610"/>
                  </a:lnTo>
                  <a:lnTo>
                    <a:pt x="958596" y="920496"/>
                  </a:lnTo>
                  <a:lnTo>
                    <a:pt x="996696" y="1009777"/>
                  </a:lnTo>
                  <a:lnTo>
                    <a:pt x="1015428" y="987755"/>
                  </a:lnTo>
                  <a:lnTo>
                    <a:pt x="1452943" y="1359484"/>
                  </a:lnTo>
                  <a:lnTo>
                    <a:pt x="1434211" y="1381506"/>
                  </a:lnTo>
                  <a:lnTo>
                    <a:pt x="1528445" y="1404620"/>
                  </a:lnTo>
                  <a:close/>
                </a:path>
              </a:pathLst>
            </a:custGeom>
            <a:solidFill>
              <a:srgbClr val="000000"/>
            </a:solidFill>
          </p:spPr>
          <p:txBody>
            <a:bodyPr wrap="square" lIns="0" tIns="0" rIns="0" bIns="0" rtlCol="0"/>
            <a:lstStyle/>
            <a:p>
              <a:endParaRPr sz="2400"/>
            </a:p>
          </p:txBody>
        </p:sp>
        <p:sp>
          <p:nvSpPr>
            <p:cNvPr id="32" name="object 32"/>
            <p:cNvSpPr/>
            <p:nvPr/>
          </p:nvSpPr>
          <p:spPr>
            <a:xfrm>
              <a:off x="1763776" y="2783966"/>
              <a:ext cx="579755" cy="86995"/>
            </a:xfrm>
            <a:custGeom>
              <a:avLst/>
              <a:gdLst/>
              <a:ahLst/>
              <a:cxnLst/>
              <a:rect l="l" t="t" r="r" b="b"/>
              <a:pathLst>
                <a:path w="579755" h="86994">
                  <a:moveTo>
                    <a:pt x="551814" y="28828"/>
                  </a:moveTo>
                  <a:lnTo>
                    <a:pt x="507111" y="28828"/>
                  </a:lnTo>
                  <a:lnTo>
                    <a:pt x="507492" y="57784"/>
                  </a:lnTo>
                  <a:lnTo>
                    <a:pt x="493014" y="57980"/>
                  </a:lnTo>
                  <a:lnTo>
                    <a:pt x="493394" y="86868"/>
                  </a:lnTo>
                  <a:lnTo>
                    <a:pt x="579628" y="42290"/>
                  </a:lnTo>
                  <a:lnTo>
                    <a:pt x="551814" y="28828"/>
                  </a:lnTo>
                  <a:close/>
                </a:path>
                <a:path w="579755" h="86994">
                  <a:moveTo>
                    <a:pt x="492633" y="29028"/>
                  </a:moveTo>
                  <a:lnTo>
                    <a:pt x="0" y="35813"/>
                  </a:lnTo>
                  <a:lnTo>
                    <a:pt x="507" y="64643"/>
                  </a:lnTo>
                  <a:lnTo>
                    <a:pt x="493014" y="57980"/>
                  </a:lnTo>
                  <a:lnTo>
                    <a:pt x="492633" y="29028"/>
                  </a:lnTo>
                  <a:close/>
                </a:path>
                <a:path w="579755" h="86994">
                  <a:moveTo>
                    <a:pt x="507111" y="28828"/>
                  </a:moveTo>
                  <a:lnTo>
                    <a:pt x="492633" y="29028"/>
                  </a:lnTo>
                  <a:lnTo>
                    <a:pt x="493014" y="57980"/>
                  </a:lnTo>
                  <a:lnTo>
                    <a:pt x="507492" y="57784"/>
                  </a:lnTo>
                  <a:lnTo>
                    <a:pt x="507111" y="28828"/>
                  </a:lnTo>
                  <a:close/>
                </a:path>
                <a:path w="579755" h="86994">
                  <a:moveTo>
                    <a:pt x="492251" y="0"/>
                  </a:moveTo>
                  <a:lnTo>
                    <a:pt x="492633" y="29028"/>
                  </a:lnTo>
                  <a:lnTo>
                    <a:pt x="507111" y="28828"/>
                  </a:lnTo>
                  <a:lnTo>
                    <a:pt x="551814" y="28828"/>
                  </a:lnTo>
                  <a:lnTo>
                    <a:pt x="492251" y="0"/>
                  </a:lnTo>
                  <a:close/>
                </a:path>
              </a:pathLst>
            </a:custGeom>
            <a:solidFill>
              <a:srgbClr val="0000FF"/>
            </a:solidFill>
          </p:spPr>
          <p:txBody>
            <a:bodyPr wrap="square" lIns="0" tIns="0" rIns="0" bIns="0" rtlCol="0"/>
            <a:lstStyle/>
            <a:p>
              <a:endParaRPr sz="2400"/>
            </a:p>
          </p:txBody>
        </p:sp>
        <p:sp>
          <p:nvSpPr>
            <p:cNvPr id="33" name="object 33"/>
            <p:cNvSpPr/>
            <p:nvPr/>
          </p:nvSpPr>
          <p:spPr>
            <a:xfrm>
              <a:off x="1066038" y="3013709"/>
              <a:ext cx="2327910" cy="485140"/>
            </a:xfrm>
            <a:custGeom>
              <a:avLst/>
              <a:gdLst/>
              <a:ahLst/>
              <a:cxnLst/>
              <a:rect l="l" t="t" r="r" b="b"/>
              <a:pathLst>
                <a:path w="2327910" h="485139">
                  <a:moveTo>
                    <a:pt x="331724" y="0"/>
                  </a:moveTo>
                  <a:lnTo>
                    <a:pt x="243459" y="40513"/>
                  </a:lnTo>
                  <a:lnTo>
                    <a:pt x="266115" y="58686"/>
                  </a:lnTo>
                  <a:lnTo>
                    <a:pt x="43103" y="335978"/>
                  </a:lnTo>
                  <a:lnTo>
                    <a:pt x="20574" y="317881"/>
                  </a:lnTo>
                  <a:lnTo>
                    <a:pt x="0" y="412750"/>
                  </a:lnTo>
                  <a:lnTo>
                    <a:pt x="88277" y="372237"/>
                  </a:lnTo>
                  <a:lnTo>
                    <a:pt x="79730" y="365379"/>
                  </a:lnTo>
                  <a:lnTo>
                    <a:pt x="65697" y="354114"/>
                  </a:lnTo>
                  <a:lnTo>
                    <a:pt x="288658" y="76758"/>
                  </a:lnTo>
                  <a:lnTo>
                    <a:pt x="311277" y="94869"/>
                  </a:lnTo>
                  <a:lnTo>
                    <a:pt x="321513" y="47371"/>
                  </a:lnTo>
                  <a:lnTo>
                    <a:pt x="331724" y="0"/>
                  </a:lnTo>
                  <a:close/>
                </a:path>
                <a:path w="2327910" h="485139">
                  <a:moveTo>
                    <a:pt x="2327529" y="124968"/>
                  </a:moveTo>
                  <a:lnTo>
                    <a:pt x="2322817" y="93218"/>
                  </a:lnTo>
                  <a:lnTo>
                    <a:pt x="2313305" y="28956"/>
                  </a:lnTo>
                  <a:lnTo>
                    <a:pt x="2244966" y="98044"/>
                  </a:lnTo>
                  <a:lnTo>
                    <a:pt x="2272461" y="107010"/>
                  </a:lnTo>
                  <a:lnTo>
                    <a:pt x="2177326" y="397510"/>
                  </a:lnTo>
                  <a:lnTo>
                    <a:pt x="2149856" y="388493"/>
                  </a:lnTo>
                  <a:lnTo>
                    <a:pt x="2164080" y="484644"/>
                  </a:lnTo>
                  <a:lnTo>
                    <a:pt x="2227757" y="420243"/>
                  </a:lnTo>
                  <a:lnTo>
                    <a:pt x="2232406" y="415544"/>
                  </a:lnTo>
                  <a:lnTo>
                    <a:pt x="2204885" y="406539"/>
                  </a:lnTo>
                  <a:lnTo>
                    <a:pt x="2300033" y="116001"/>
                  </a:lnTo>
                  <a:lnTo>
                    <a:pt x="2327529" y="124968"/>
                  </a:lnTo>
                  <a:close/>
                </a:path>
              </a:pathLst>
            </a:custGeom>
            <a:solidFill>
              <a:srgbClr val="000000"/>
            </a:solidFill>
          </p:spPr>
          <p:txBody>
            <a:bodyPr wrap="square" lIns="0" tIns="0" rIns="0" bIns="0" rtlCol="0"/>
            <a:lstStyle/>
            <a:p>
              <a:endParaRPr sz="2400"/>
            </a:p>
          </p:txBody>
        </p:sp>
        <p:sp>
          <p:nvSpPr>
            <p:cNvPr id="34" name="object 34"/>
            <p:cNvSpPr/>
            <p:nvPr/>
          </p:nvSpPr>
          <p:spPr>
            <a:xfrm>
              <a:off x="2766186" y="2084197"/>
              <a:ext cx="464184" cy="574675"/>
            </a:xfrm>
            <a:custGeom>
              <a:avLst/>
              <a:gdLst/>
              <a:ahLst/>
              <a:cxnLst/>
              <a:rect l="l" t="t" r="r" b="b"/>
              <a:pathLst>
                <a:path w="464185" h="574675">
                  <a:moveTo>
                    <a:pt x="398146" y="515406"/>
                  </a:moveTo>
                  <a:lnTo>
                    <a:pt x="375538" y="533526"/>
                  </a:lnTo>
                  <a:lnTo>
                    <a:pt x="463676" y="574166"/>
                  </a:lnTo>
                  <a:lnTo>
                    <a:pt x="453517" y="526669"/>
                  </a:lnTo>
                  <a:lnTo>
                    <a:pt x="407162" y="526669"/>
                  </a:lnTo>
                  <a:lnTo>
                    <a:pt x="398146" y="515406"/>
                  </a:lnTo>
                  <a:close/>
                </a:path>
                <a:path w="464185" h="574675">
                  <a:moveTo>
                    <a:pt x="420711" y="497321"/>
                  </a:moveTo>
                  <a:lnTo>
                    <a:pt x="398146" y="515406"/>
                  </a:lnTo>
                  <a:lnTo>
                    <a:pt x="407162" y="526669"/>
                  </a:lnTo>
                  <a:lnTo>
                    <a:pt x="429768" y="508634"/>
                  </a:lnTo>
                  <a:lnTo>
                    <a:pt x="420711" y="497321"/>
                  </a:lnTo>
                  <a:close/>
                </a:path>
                <a:path w="464185" h="574675">
                  <a:moveTo>
                    <a:pt x="443356" y="479170"/>
                  </a:moveTo>
                  <a:lnTo>
                    <a:pt x="420711" y="497321"/>
                  </a:lnTo>
                  <a:lnTo>
                    <a:pt x="429768" y="508634"/>
                  </a:lnTo>
                  <a:lnTo>
                    <a:pt x="407162" y="526669"/>
                  </a:lnTo>
                  <a:lnTo>
                    <a:pt x="453517" y="526669"/>
                  </a:lnTo>
                  <a:lnTo>
                    <a:pt x="443356" y="479170"/>
                  </a:lnTo>
                  <a:close/>
                </a:path>
                <a:path w="464185" h="574675">
                  <a:moveTo>
                    <a:pt x="22606" y="0"/>
                  </a:moveTo>
                  <a:lnTo>
                    <a:pt x="0" y="18033"/>
                  </a:lnTo>
                  <a:lnTo>
                    <a:pt x="398146" y="515406"/>
                  </a:lnTo>
                  <a:lnTo>
                    <a:pt x="420711" y="497321"/>
                  </a:lnTo>
                  <a:lnTo>
                    <a:pt x="22606" y="0"/>
                  </a:lnTo>
                  <a:close/>
                </a:path>
              </a:pathLst>
            </a:custGeom>
            <a:solidFill>
              <a:srgbClr val="0000FF"/>
            </a:solidFill>
          </p:spPr>
          <p:txBody>
            <a:bodyPr wrap="square" lIns="0" tIns="0" rIns="0" bIns="0" rtlCol="0"/>
            <a:lstStyle/>
            <a:p>
              <a:endParaRPr sz="2400"/>
            </a:p>
          </p:txBody>
        </p:sp>
        <p:sp>
          <p:nvSpPr>
            <p:cNvPr id="35" name="object 35"/>
            <p:cNvSpPr/>
            <p:nvPr/>
          </p:nvSpPr>
          <p:spPr>
            <a:xfrm>
              <a:off x="1210818" y="3757422"/>
              <a:ext cx="328930" cy="236854"/>
            </a:xfrm>
            <a:custGeom>
              <a:avLst/>
              <a:gdLst/>
              <a:ahLst/>
              <a:cxnLst/>
              <a:rect l="l" t="t" r="r" b="b"/>
              <a:pathLst>
                <a:path w="328930" h="236854">
                  <a:moveTo>
                    <a:pt x="249660" y="197570"/>
                  </a:moveTo>
                  <a:lnTo>
                    <a:pt x="232790" y="221043"/>
                  </a:lnTo>
                  <a:lnTo>
                    <a:pt x="328675" y="236537"/>
                  </a:lnTo>
                  <a:lnTo>
                    <a:pt x="312619" y="205993"/>
                  </a:lnTo>
                  <a:lnTo>
                    <a:pt x="261365" y="205993"/>
                  </a:lnTo>
                  <a:lnTo>
                    <a:pt x="249660" y="197570"/>
                  </a:lnTo>
                  <a:close/>
                </a:path>
                <a:path w="328930" h="236854">
                  <a:moveTo>
                    <a:pt x="266550" y="174067"/>
                  </a:moveTo>
                  <a:lnTo>
                    <a:pt x="249660" y="197570"/>
                  </a:lnTo>
                  <a:lnTo>
                    <a:pt x="261365" y="205993"/>
                  </a:lnTo>
                  <a:lnTo>
                    <a:pt x="278256" y="182498"/>
                  </a:lnTo>
                  <a:lnTo>
                    <a:pt x="266550" y="174067"/>
                  </a:lnTo>
                  <a:close/>
                </a:path>
                <a:path w="328930" h="236854">
                  <a:moveTo>
                    <a:pt x="283463" y="150533"/>
                  </a:moveTo>
                  <a:lnTo>
                    <a:pt x="266550" y="174067"/>
                  </a:lnTo>
                  <a:lnTo>
                    <a:pt x="278256" y="182498"/>
                  </a:lnTo>
                  <a:lnTo>
                    <a:pt x="261365" y="205993"/>
                  </a:lnTo>
                  <a:lnTo>
                    <a:pt x="312619" y="205993"/>
                  </a:lnTo>
                  <a:lnTo>
                    <a:pt x="283463" y="150533"/>
                  </a:lnTo>
                  <a:close/>
                </a:path>
                <a:path w="328930" h="236854">
                  <a:moveTo>
                    <a:pt x="78975" y="38973"/>
                  </a:moveTo>
                  <a:lnTo>
                    <a:pt x="62008" y="62533"/>
                  </a:lnTo>
                  <a:lnTo>
                    <a:pt x="249660" y="197570"/>
                  </a:lnTo>
                  <a:lnTo>
                    <a:pt x="266550" y="174067"/>
                  </a:lnTo>
                  <a:lnTo>
                    <a:pt x="78975" y="38973"/>
                  </a:lnTo>
                  <a:close/>
                </a:path>
                <a:path w="328930" h="236854">
                  <a:moveTo>
                    <a:pt x="0" y="0"/>
                  </a:moveTo>
                  <a:lnTo>
                    <a:pt x="45123" y="85978"/>
                  </a:lnTo>
                  <a:lnTo>
                    <a:pt x="62008" y="62533"/>
                  </a:lnTo>
                  <a:lnTo>
                    <a:pt x="50291" y="54101"/>
                  </a:lnTo>
                  <a:lnTo>
                    <a:pt x="67182" y="30479"/>
                  </a:lnTo>
                  <a:lnTo>
                    <a:pt x="85092" y="30479"/>
                  </a:lnTo>
                  <a:lnTo>
                    <a:pt x="95884" y="15493"/>
                  </a:lnTo>
                  <a:lnTo>
                    <a:pt x="0" y="0"/>
                  </a:lnTo>
                  <a:close/>
                </a:path>
                <a:path w="328930" h="236854">
                  <a:moveTo>
                    <a:pt x="67182" y="30479"/>
                  </a:moveTo>
                  <a:lnTo>
                    <a:pt x="50291" y="54101"/>
                  </a:lnTo>
                  <a:lnTo>
                    <a:pt x="62008" y="62533"/>
                  </a:lnTo>
                  <a:lnTo>
                    <a:pt x="78975" y="38973"/>
                  </a:lnTo>
                  <a:lnTo>
                    <a:pt x="67182" y="30479"/>
                  </a:lnTo>
                  <a:close/>
                </a:path>
                <a:path w="328930" h="236854">
                  <a:moveTo>
                    <a:pt x="85092" y="30479"/>
                  </a:moveTo>
                  <a:lnTo>
                    <a:pt x="67182" y="30479"/>
                  </a:lnTo>
                  <a:lnTo>
                    <a:pt x="78975" y="38973"/>
                  </a:lnTo>
                  <a:lnTo>
                    <a:pt x="85092" y="30479"/>
                  </a:lnTo>
                  <a:close/>
                </a:path>
              </a:pathLst>
            </a:custGeom>
            <a:solidFill>
              <a:srgbClr val="000000"/>
            </a:solidFill>
          </p:spPr>
          <p:txBody>
            <a:bodyPr wrap="square" lIns="0" tIns="0" rIns="0" bIns="0" rtlCol="0"/>
            <a:lstStyle/>
            <a:p>
              <a:endParaRPr sz="2400"/>
            </a:p>
          </p:txBody>
        </p:sp>
      </p:grpSp>
      <p:sp>
        <p:nvSpPr>
          <p:cNvPr id="36" name="object 36"/>
          <p:cNvSpPr txBox="1"/>
          <p:nvPr/>
        </p:nvSpPr>
        <p:spPr>
          <a:xfrm>
            <a:off x="6009131" y="2263817"/>
            <a:ext cx="5322993" cy="508635"/>
          </a:xfrm>
          <a:prstGeom prst="rect">
            <a:avLst/>
          </a:prstGeom>
        </p:spPr>
        <p:txBody>
          <a:bodyPr vert="horz" wrap="square" lIns="0" tIns="16933" rIns="0" bIns="0" rtlCol="0">
            <a:spAutoFit/>
          </a:bodyPr>
          <a:lstStyle/>
          <a:p>
            <a:pPr marL="12700">
              <a:lnSpc>
                <a:spcPct val="100000"/>
              </a:lnSpc>
              <a:spcBef>
                <a:spcPts val="100"/>
              </a:spcBef>
            </a:pPr>
            <a:r>
              <a:rPr sz="3200" dirty="0">
                <a:solidFill>
                  <a:srgbClr val="FF0000"/>
                </a:solidFill>
                <a:latin typeface="微软雅黑"/>
                <a:cs typeface="微软雅黑"/>
              </a:rPr>
              <a:t>广度优先搜索队列变化过程：</a:t>
            </a:r>
            <a:endParaRPr sz="3200">
              <a:latin typeface="微软雅黑"/>
              <a:cs typeface="微软雅黑"/>
            </a:endParaRPr>
          </a:p>
        </p:txBody>
      </p:sp>
      <p:sp>
        <p:nvSpPr>
          <p:cNvPr id="43" name="object 43"/>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7" name="object 37"/>
          <p:cNvSpPr txBox="1"/>
          <p:nvPr/>
        </p:nvSpPr>
        <p:spPr>
          <a:xfrm>
            <a:off x="7643537" y="3078959"/>
            <a:ext cx="188807" cy="283845"/>
          </a:xfrm>
          <a:prstGeom prst="rect">
            <a:avLst/>
          </a:prstGeom>
        </p:spPr>
        <p:txBody>
          <a:bodyPr vert="horz" wrap="square" lIns="0" tIns="0" rIns="0" bIns="0" rtlCol="0">
            <a:spAutoFit/>
          </a:bodyPr>
          <a:lstStyle/>
          <a:p>
            <a:pPr>
              <a:lnSpc>
                <a:spcPts val="2215"/>
              </a:lnSpc>
            </a:pPr>
            <a:r>
              <a:rPr sz="2665" dirty="0">
                <a:latin typeface="Arial" panose="020B0604020202090204"/>
                <a:cs typeface="Arial" panose="020B0604020202090204"/>
              </a:rPr>
              <a:t>6</a:t>
            </a:r>
            <a:endParaRPr sz="2665">
              <a:latin typeface="Arial" panose="020B0604020202090204"/>
              <a:cs typeface="Arial" panose="020B0604020202090204"/>
            </a:endParaRPr>
          </a:p>
        </p:txBody>
      </p:sp>
      <p:graphicFrame>
        <p:nvGraphicFramePr>
          <p:cNvPr id="38" name="object 38"/>
          <p:cNvGraphicFramePr>
            <a:graphicFrameLocks noGrp="1"/>
          </p:cNvGraphicFramePr>
          <p:nvPr/>
        </p:nvGraphicFramePr>
        <p:xfrm>
          <a:off x="6185407" y="2989072"/>
          <a:ext cx="3145790" cy="1099820"/>
        </p:xfrm>
        <a:graphic>
          <a:graphicData uri="http://schemas.openxmlformats.org/drawingml/2006/table">
            <a:tbl>
              <a:tblPr firstRow="1" bandRow="1">
                <a:tableStyleId>{2D5ABB26-0587-4C30-8999-92F81FD0307C}</a:tableStyleId>
              </a:tblPr>
              <a:tblGrid>
                <a:gridCol w="445770"/>
                <a:gridCol w="445135"/>
                <a:gridCol w="445770"/>
                <a:gridCol w="445135"/>
                <a:gridCol w="443865"/>
                <a:gridCol w="461010"/>
                <a:gridCol w="459105"/>
              </a:tblGrid>
              <a:tr h="537845">
                <a:tc>
                  <a:txBody>
                    <a:bodyPr/>
                    <a:lstStyle/>
                    <a:p>
                      <a:pPr marL="92075">
                        <a:lnSpc>
                          <a:spcPct val="100000"/>
                        </a:lnSpc>
                        <a:spcBef>
                          <a:spcPts val="310"/>
                        </a:spcBef>
                      </a:pPr>
                      <a:r>
                        <a:rPr sz="2665" dirty="0">
                          <a:latin typeface="Arial" panose="020B0604020202090204"/>
                          <a:cs typeface="Arial" panose="020B0604020202090204"/>
                        </a:rPr>
                        <a:t>3</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85"/>
                    </a:solidFill>
                  </a:tcPr>
                </a:tc>
                <a:tc>
                  <a:txBody>
                    <a:bodyPr/>
                    <a:lstStyle/>
                    <a:p>
                      <a:pPr marL="91440">
                        <a:lnSpc>
                          <a:spcPct val="100000"/>
                        </a:lnSpc>
                        <a:spcBef>
                          <a:spcPts val="310"/>
                        </a:spcBef>
                      </a:pPr>
                      <a:r>
                        <a:rPr sz="2665" dirty="0">
                          <a:latin typeface="Arial" panose="020B0604020202090204"/>
                          <a:cs typeface="Arial" panose="020B0604020202090204"/>
                        </a:rPr>
                        <a:t>2</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710">
                        <a:lnSpc>
                          <a:spcPct val="100000"/>
                        </a:lnSpc>
                        <a:spcBef>
                          <a:spcPts val="310"/>
                        </a:spcBef>
                      </a:pPr>
                      <a:r>
                        <a:rPr sz="2665" dirty="0">
                          <a:latin typeface="Arial" panose="020B0604020202090204"/>
                          <a:cs typeface="Arial" panose="020B0604020202090204"/>
                        </a:rPr>
                        <a:t>4</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075">
                        <a:lnSpc>
                          <a:spcPct val="100000"/>
                        </a:lnSpc>
                        <a:spcBef>
                          <a:spcPts val="310"/>
                        </a:spcBef>
                      </a:pPr>
                      <a:r>
                        <a:rPr sz="2665" dirty="0">
                          <a:latin typeface="Arial" panose="020B0604020202090204"/>
                          <a:cs typeface="Arial" panose="020B0604020202090204"/>
                        </a:rPr>
                        <a:t>6</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EBEBE"/>
                    </a:solidFill>
                  </a:tcPr>
                </a:tc>
                <a:tc>
                  <a:txBody>
                    <a:bodyPr/>
                    <a:lstStyle/>
                    <a:p>
                      <a:pPr marL="92075">
                        <a:lnSpc>
                          <a:spcPct val="100000"/>
                        </a:lnSpc>
                        <a:spcBef>
                          <a:spcPts val="310"/>
                        </a:spcBef>
                      </a:pPr>
                      <a:r>
                        <a:rPr sz="2665" dirty="0">
                          <a:latin typeface="Arial" panose="020B0604020202090204"/>
                          <a:cs typeface="Arial" panose="020B0604020202090204"/>
                        </a:rPr>
                        <a:t>1</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c>
                  <a:txBody>
                    <a:bodyPr/>
                    <a:lstStyle/>
                    <a:p>
                      <a:pPr marL="92710">
                        <a:lnSpc>
                          <a:spcPct val="100000"/>
                        </a:lnSpc>
                        <a:spcBef>
                          <a:spcPts val="310"/>
                        </a:spcBef>
                      </a:pPr>
                      <a:r>
                        <a:rPr sz="2665" dirty="0">
                          <a:latin typeface="Arial" panose="020B0604020202090204"/>
                          <a:cs typeface="Arial" panose="020B0604020202090204"/>
                        </a:rPr>
                        <a:t>5</a:t>
                      </a:r>
                      <a:endParaRPr sz="2665">
                        <a:latin typeface="Arial" panose="020B0604020202090204"/>
                        <a:cs typeface="Arial" panose="020B0604020202090204"/>
                      </a:endParaRPr>
                    </a:p>
                  </a:txBody>
                  <a:tcPr marL="0" marR="0" marT="5249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2D050"/>
                    </a:solidFill>
                  </a:tcPr>
                </a:tc>
                <a:tc>
                  <a:txBody>
                    <a:bodyPr/>
                    <a:lstStyle/>
                    <a:p>
                      <a:pPr>
                        <a:lnSpc>
                          <a:spcPct val="100000"/>
                        </a:lnSpc>
                      </a:pPr>
                      <a:endParaRPr sz="2935">
                        <a:latin typeface="Times New Roman" panose="02020503050405090304"/>
                        <a:cs typeface="Times New Roman" panose="02020503050405090304"/>
                      </a:endParaRPr>
                    </a:p>
                  </a:txBody>
                  <a:tcPr marL="0" marR="0" marT="0" marB="0">
                    <a:lnL w="9525">
                      <a:solidFill>
                        <a:srgbClr val="000000"/>
                      </a:solidFill>
                      <a:prstDash val="solid"/>
                    </a:lnL>
                    <a:lnB w="9525">
                      <a:solidFill>
                        <a:srgbClr val="000000"/>
                      </a:solidFill>
                      <a:prstDash val="solid"/>
                    </a:lnB>
                  </a:tcPr>
                </a:tc>
              </a:tr>
              <a:tr h="561975">
                <a:tc gridSpan="6">
                  <a:txBody>
                    <a:bodyPr/>
                    <a:lstStyle/>
                    <a:p>
                      <a:pPr>
                        <a:lnSpc>
                          <a:spcPct val="100000"/>
                        </a:lnSpc>
                      </a:pPr>
                      <a:endParaRPr sz="2935">
                        <a:latin typeface="Times New Roman" panose="02020503050405090304"/>
                        <a:cs typeface="Times New Roman" panose="02020503050405090304"/>
                      </a:endParaRPr>
                    </a:p>
                  </a:txBody>
                  <a:tcPr marL="0" marR="0" marT="0" marB="0">
                    <a:lnR w="9525">
                      <a:solidFill>
                        <a:srgbClr val="000000"/>
                      </a:solidFill>
                      <a:prstDash val="solid"/>
                    </a:lnR>
                    <a:lnT w="12700">
                      <a:solidFill>
                        <a:srgbClr val="000000"/>
                      </a:solidFill>
                      <a:prstDash val="solid"/>
                    </a:lnT>
                  </a:tcPr>
                </a:tc>
                <a:tc hMerge="1">
                  <a:tcPr marL="0" marR="0" marT="0" marB="0"/>
                </a:tc>
                <a:tc hMerge="1">
                  <a:tcPr marL="0" marR="0" marT="0" marB="0"/>
                </a:tc>
                <a:tc hMerge="1">
                  <a:tcPr marL="0" marR="0" marT="0" marB="0"/>
                </a:tc>
                <a:tc hMerge="1">
                  <a:tcPr marL="0" marR="0" marT="0" marB="0"/>
                </a:tc>
                <a:tc hMerge="1">
                  <a:tcPr marL="0" marR="0" marT="0" marB="0"/>
                </a:tc>
                <a:tc>
                  <a:txBody>
                    <a:bodyPr/>
                    <a:lstStyle/>
                    <a:p>
                      <a:pPr marL="102870">
                        <a:lnSpc>
                          <a:spcPct val="100000"/>
                        </a:lnSpc>
                        <a:spcBef>
                          <a:spcPts val="430"/>
                        </a:spcBef>
                      </a:pPr>
                      <a:r>
                        <a:rPr sz="2665" dirty="0">
                          <a:latin typeface="Arial" panose="020B0604020202090204"/>
                          <a:cs typeface="Arial" panose="020B0604020202090204"/>
                        </a:rPr>
                        <a:t>0</a:t>
                      </a:r>
                      <a:endParaRPr sz="2665">
                        <a:latin typeface="Arial" panose="020B0604020202090204"/>
                        <a:cs typeface="Arial" panose="020B0604020202090204"/>
                      </a:endParaRPr>
                    </a:p>
                  </a:txBody>
                  <a:tcPr marL="0" marR="0" marT="7281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r>
            </a:tbl>
          </a:graphicData>
        </a:graphic>
      </p:graphicFrame>
      <p:sp>
        <p:nvSpPr>
          <p:cNvPr id="39" name="object 39"/>
          <p:cNvSpPr txBox="1"/>
          <p:nvPr/>
        </p:nvSpPr>
        <p:spPr>
          <a:xfrm>
            <a:off x="10427545" y="3665049"/>
            <a:ext cx="694267" cy="344805"/>
          </a:xfrm>
          <a:prstGeom prst="rect">
            <a:avLst/>
          </a:prstGeom>
        </p:spPr>
        <p:txBody>
          <a:bodyPr vert="horz" wrap="square" lIns="0" tIns="16086" rIns="0" bIns="0" rtlCol="0">
            <a:spAutoFit/>
          </a:bodyPr>
          <a:lstStyle/>
          <a:p>
            <a:pPr marL="12700">
              <a:lnSpc>
                <a:spcPct val="100000"/>
              </a:lnSpc>
              <a:spcBef>
                <a:spcPts val="95"/>
              </a:spcBef>
            </a:pPr>
            <a:r>
              <a:rPr sz="2135" spc="-15" dirty="0">
                <a:latin typeface="Arial" panose="020B0604020202090204"/>
                <a:cs typeface="Arial" panose="020B0604020202090204"/>
              </a:rPr>
              <a:t>O</a:t>
            </a:r>
            <a:r>
              <a:rPr sz="2135" spc="-5" dirty="0">
                <a:latin typeface="Arial" panose="020B0604020202090204"/>
                <a:cs typeface="Arial" panose="020B0604020202090204"/>
              </a:rPr>
              <a:t>pen</a:t>
            </a:r>
            <a:endParaRPr sz="2135">
              <a:latin typeface="Arial" panose="020B0604020202090204"/>
              <a:cs typeface="Arial" panose="020B0604020202090204"/>
            </a:endParaRPr>
          </a:p>
        </p:txBody>
      </p:sp>
      <p:sp>
        <p:nvSpPr>
          <p:cNvPr id="40" name="object 40"/>
          <p:cNvSpPr txBox="1"/>
          <p:nvPr/>
        </p:nvSpPr>
        <p:spPr>
          <a:xfrm>
            <a:off x="10427545" y="3035571"/>
            <a:ext cx="877993" cy="344805"/>
          </a:xfrm>
          <a:prstGeom prst="rect">
            <a:avLst/>
          </a:prstGeom>
        </p:spPr>
        <p:txBody>
          <a:bodyPr vert="horz" wrap="square" lIns="0" tIns="16086" rIns="0" bIns="0" rtlCol="0">
            <a:spAutoFit/>
          </a:bodyPr>
          <a:lstStyle/>
          <a:p>
            <a:pPr marL="12700">
              <a:lnSpc>
                <a:spcPct val="100000"/>
              </a:lnSpc>
              <a:spcBef>
                <a:spcPts val="95"/>
              </a:spcBef>
            </a:pPr>
            <a:r>
              <a:rPr sz="2135" spc="-5" dirty="0">
                <a:latin typeface="Arial" panose="020B0604020202090204"/>
                <a:cs typeface="Arial" panose="020B0604020202090204"/>
              </a:rPr>
              <a:t>Clo</a:t>
            </a:r>
            <a:r>
              <a:rPr sz="2135" dirty="0">
                <a:latin typeface="Arial" panose="020B0604020202090204"/>
                <a:cs typeface="Arial" panose="020B0604020202090204"/>
              </a:rPr>
              <a:t>s</a:t>
            </a:r>
            <a:r>
              <a:rPr sz="2135" spc="-5" dirty="0">
                <a:latin typeface="Arial" panose="020B0604020202090204"/>
                <a:cs typeface="Arial" panose="020B0604020202090204"/>
              </a:rPr>
              <a:t>ed</a:t>
            </a:r>
            <a:endParaRPr sz="2135">
              <a:latin typeface="Arial" panose="020B0604020202090204"/>
              <a:cs typeface="Arial" panose="020B0604020202090204"/>
            </a:endParaRPr>
          </a:p>
        </p:txBody>
      </p:sp>
      <p:sp>
        <p:nvSpPr>
          <p:cNvPr id="41" name="object 41"/>
          <p:cNvSpPr txBox="1"/>
          <p:nvPr/>
        </p:nvSpPr>
        <p:spPr>
          <a:xfrm>
            <a:off x="5670635" y="5352829"/>
            <a:ext cx="5567680" cy="508635"/>
          </a:xfrm>
          <a:prstGeom prst="rect">
            <a:avLst/>
          </a:prstGeom>
        </p:spPr>
        <p:txBody>
          <a:bodyPr vert="horz" wrap="square" lIns="0" tIns="16933" rIns="0" bIns="0" rtlCol="0">
            <a:spAutoFit/>
          </a:bodyPr>
          <a:lstStyle/>
          <a:p>
            <a:pPr marL="12700">
              <a:lnSpc>
                <a:spcPct val="100000"/>
              </a:lnSpc>
              <a:spcBef>
                <a:spcPts val="100"/>
              </a:spcBef>
            </a:pPr>
            <a:r>
              <a:rPr sz="3200" b="1" dirty="0">
                <a:solidFill>
                  <a:srgbClr val="0000FF"/>
                </a:solidFill>
                <a:latin typeface="微软雅黑"/>
                <a:cs typeface="微软雅黑"/>
              </a:rPr>
              <a:t>目标节点</a:t>
            </a:r>
            <a:r>
              <a:rPr sz="3200" b="1" spc="-5" dirty="0">
                <a:solidFill>
                  <a:srgbClr val="0000FF"/>
                </a:solidFill>
                <a:latin typeface="微软雅黑"/>
                <a:cs typeface="微软雅黑"/>
              </a:rPr>
              <a:t>5</a:t>
            </a:r>
            <a:r>
              <a:rPr sz="3200" b="1" dirty="0">
                <a:solidFill>
                  <a:srgbClr val="0000FF"/>
                </a:solidFill>
                <a:latin typeface="微软雅黑"/>
                <a:cs typeface="微软雅黑"/>
              </a:rPr>
              <a:t>出队列，问题解决！</a:t>
            </a:r>
            <a:endParaRPr sz="3200">
              <a:latin typeface="微软雅黑"/>
              <a:cs typeface="微软雅黑"/>
            </a:endParaRPr>
          </a:p>
        </p:txBody>
      </p:sp>
      <p:sp>
        <p:nvSpPr>
          <p:cNvPr id="42" name="object 42"/>
          <p:cNvSpPr txBox="1">
            <a:spLocks noGrp="1"/>
          </p:cNvSpPr>
          <p:nvPr>
            <p:ph type="title"/>
          </p:nvPr>
        </p:nvSpPr>
        <p:spPr>
          <a:xfrm>
            <a:off x="346388" y="578527"/>
            <a:ext cx="5794587" cy="1493520"/>
          </a:xfrm>
          <a:prstGeom prst="rect">
            <a:avLst/>
          </a:prstGeom>
        </p:spPr>
        <p:txBody>
          <a:bodyPr vert="horz" wrap="square" lIns="0" tIns="16933" rIns="0" bIns="0" rtlCol="0">
            <a:spAutoFit/>
          </a:bodyPr>
          <a:lstStyle/>
          <a:p>
            <a:pPr marL="12700" marR="5080">
              <a:lnSpc>
                <a:spcPct val="100000"/>
              </a:lnSpc>
              <a:spcBef>
                <a:spcPts val="100"/>
              </a:spcBef>
            </a:pPr>
            <a:r>
              <a:rPr sz="3200" dirty="0"/>
              <a:t>假设农夫起始位于点</a:t>
            </a:r>
            <a:r>
              <a:rPr sz="3200" spc="-5" dirty="0"/>
              <a:t>3</a:t>
            </a:r>
            <a:r>
              <a:rPr sz="3200" dirty="0"/>
              <a:t>，牛位</a:t>
            </a:r>
            <a:r>
              <a:rPr sz="3200" spc="-10" dirty="0"/>
              <a:t>于</a:t>
            </a:r>
            <a:r>
              <a:rPr sz="3200" dirty="0"/>
              <a:t>5  </a:t>
            </a:r>
            <a:r>
              <a:rPr sz="3200" spc="-5" dirty="0"/>
              <a:t>N=3,K=5，</a:t>
            </a:r>
            <a:r>
              <a:rPr sz="3200" dirty="0"/>
              <a:t>最右边是</a:t>
            </a:r>
            <a:r>
              <a:rPr sz="3200" spc="-5" dirty="0"/>
              <a:t>6</a:t>
            </a:r>
            <a:r>
              <a:rPr sz="3200" dirty="0"/>
              <a:t>。</a:t>
            </a:r>
            <a:endParaRPr sz="3200"/>
          </a:p>
          <a:p>
            <a:pPr marL="12700">
              <a:lnSpc>
                <a:spcPct val="100000"/>
              </a:lnSpc>
            </a:pPr>
            <a:r>
              <a:rPr sz="3200" spc="-5" dirty="0"/>
              <a:t>如何搜索到一条走</a:t>
            </a:r>
            <a:r>
              <a:rPr sz="3200" dirty="0"/>
              <a:t>到</a:t>
            </a:r>
            <a:r>
              <a:rPr sz="3200" spc="-5" dirty="0"/>
              <a:t>5</a:t>
            </a:r>
            <a:r>
              <a:rPr sz="3200" dirty="0"/>
              <a:t>的路径？</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23" y="-720323"/>
            <a:ext cx="3550073" cy="2047875"/>
          </a:xfrm>
          <a:prstGeom prst="rect">
            <a:avLst/>
          </a:prstGeom>
        </p:spPr>
        <p:txBody>
          <a:bodyPr vert="horz" wrap="square" lIns="0" tIns="16933" rIns="0" bIns="0" rtlCol="0">
            <a:spAutoFit/>
          </a:bodyPr>
          <a:lstStyle/>
          <a:p>
            <a:pPr marL="12700">
              <a:lnSpc>
                <a:spcPct val="100000"/>
              </a:lnSpc>
              <a:spcBef>
                <a:spcPts val="100"/>
              </a:spcBef>
            </a:pPr>
            <a:r>
              <a:rPr spc="-5" dirty="0">
                <a:solidFill>
                  <a:srgbClr val="00AFEF"/>
                </a:solidFill>
                <a:latin typeface="Arial" panose="020B0604020202090204"/>
                <a:cs typeface="Arial" panose="020B0604020202090204"/>
              </a:rPr>
              <a:t>//poj3278 Catch </a:t>
            </a:r>
            <a:r>
              <a:rPr dirty="0">
                <a:solidFill>
                  <a:srgbClr val="00AFEF"/>
                </a:solidFill>
                <a:latin typeface="Arial" panose="020B0604020202090204"/>
                <a:cs typeface="Arial" panose="020B0604020202090204"/>
              </a:rPr>
              <a:t>That</a:t>
            </a:r>
            <a:r>
              <a:rPr spc="-70" dirty="0">
                <a:solidFill>
                  <a:srgbClr val="00AFEF"/>
                </a:solidFill>
                <a:latin typeface="Arial" panose="020B0604020202090204"/>
                <a:cs typeface="Arial" panose="020B0604020202090204"/>
              </a:rPr>
              <a:t> </a:t>
            </a:r>
            <a:r>
              <a:rPr spc="-5" dirty="0">
                <a:solidFill>
                  <a:srgbClr val="00AFEF"/>
                </a:solidFill>
                <a:latin typeface="Arial" panose="020B0604020202090204"/>
                <a:cs typeface="Arial" panose="020B0604020202090204"/>
              </a:rPr>
              <a:t>Cow</a:t>
            </a:r>
            <a:endParaRPr spc="-5" dirty="0">
              <a:solidFill>
                <a:srgbClr val="00AFEF"/>
              </a:solidFill>
              <a:latin typeface="Arial" panose="020B0604020202090204"/>
              <a:cs typeface="Arial" panose="020B0604020202090204"/>
            </a:endParaRPr>
          </a:p>
        </p:txBody>
      </p:sp>
      <p:sp>
        <p:nvSpPr>
          <p:cNvPr id="4" name="object 4"/>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
        <p:nvSpPr>
          <p:cNvPr id="3" name="object 3"/>
          <p:cNvSpPr txBox="1"/>
          <p:nvPr/>
        </p:nvSpPr>
        <p:spPr>
          <a:xfrm>
            <a:off x="120023" y="473624"/>
            <a:ext cx="10600267" cy="4502785"/>
          </a:xfrm>
          <a:prstGeom prst="rect">
            <a:avLst/>
          </a:prstGeom>
        </p:spPr>
        <p:txBody>
          <a:bodyPr vert="horz" wrap="square" lIns="0" tIns="16086" rIns="0" bIns="0" rtlCol="0">
            <a:spAutoFit/>
          </a:bodyPr>
          <a:lstStyle/>
          <a:p>
            <a:pPr marL="12700" marR="6701155">
              <a:lnSpc>
                <a:spcPct val="100000"/>
              </a:lnSpc>
              <a:spcBef>
                <a:spcPts val="95"/>
              </a:spcBef>
            </a:pPr>
            <a:r>
              <a:rPr sz="1335" spc="-5" dirty="0">
                <a:latin typeface="Arial" panose="020B0604020202090204"/>
                <a:cs typeface="Arial" panose="020B0604020202090204"/>
              </a:rPr>
              <a:t>#include &lt;iostream&gt;  #include &lt;cstring&gt;  </a:t>
            </a:r>
            <a:r>
              <a:rPr sz="1335" spc="-10" dirty="0">
                <a:latin typeface="Arial" panose="020B0604020202090204"/>
                <a:cs typeface="Arial" panose="020B0604020202090204"/>
              </a:rPr>
              <a:t>#include &lt;queue&gt;  </a:t>
            </a:r>
            <a:r>
              <a:rPr sz="1335" spc="-5" dirty="0">
                <a:latin typeface="Arial" panose="020B0604020202090204"/>
                <a:cs typeface="Arial" panose="020B0604020202090204"/>
              </a:rPr>
              <a:t>using namespace</a:t>
            </a:r>
            <a:r>
              <a:rPr sz="1335" spc="-75" dirty="0">
                <a:latin typeface="Arial" panose="020B0604020202090204"/>
                <a:cs typeface="Arial" panose="020B0604020202090204"/>
              </a:rPr>
              <a:t> </a:t>
            </a:r>
            <a:r>
              <a:rPr sz="1335" spc="-5" dirty="0">
                <a:latin typeface="Arial" panose="020B0604020202090204"/>
                <a:cs typeface="Arial" panose="020B0604020202090204"/>
              </a:rPr>
              <a:t>std;</a:t>
            </a:r>
            <a:endParaRPr sz="1335">
              <a:latin typeface="Arial" panose="020B0604020202090204"/>
              <a:cs typeface="Arial" panose="020B0604020202090204"/>
            </a:endParaRPr>
          </a:p>
          <a:p>
            <a:pPr marL="12700">
              <a:lnSpc>
                <a:spcPts val="1975"/>
              </a:lnSpc>
            </a:pPr>
            <a:r>
              <a:rPr sz="2400" b="1" spc="-5" dirty="0">
                <a:latin typeface="Courier New" panose="02070309020205020404"/>
                <a:cs typeface="Courier New" panose="02070309020205020404"/>
              </a:rPr>
              <a:t>int</a:t>
            </a:r>
            <a:r>
              <a:rPr sz="2400" b="1" spc="-20" dirty="0">
                <a:latin typeface="Courier New" panose="02070309020205020404"/>
                <a:cs typeface="Courier New" panose="02070309020205020404"/>
              </a:rPr>
              <a:t> </a:t>
            </a:r>
            <a:r>
              <a:rPr sz="2400" b="1" spc="-10" dirty="0">
                <a:latin typeface="Courier New" panose="02070309020205020404"/>
                <a:cs typeface="Courier New" panose="02070309020205020404"/>
              </a:rPr>
              <a:t>N,K;</a:t>
            </a:r>
            <a:endParaRPr sz="2400">
              <a:latin typeface="Courier New" panose="02070309020205020404"/>
              <a:cs typeface="Courier New" panose="02070309020205020404"/>
            </a:endParaRPr>
          </a:p>
          <a:p>
            <a:pPr marL="12700">
              <a:lnSpc>
                <a:spcPct val="100000"/>
              </a:lnSpc>
            </a:pPr>
            <a:r>
              <a:rPr sz="2400" b="1" spc="-10" dirty="0">
                <a:latin typeface="Courier New" panose="02070309020205020404"/>
                <a:cs typeface="Courier New" panose="02070309020205020404"/>
              </a:rPr>
              <a:t>const int MAXN </a:t>
            </a:r>
            <a:r>
              <a:rPr sz="2400" b="1" dirty="0">
                <a:latin typeface="Courier New" panose="02070309020205020404"/>
                <a:cs typeface="Courier New" panose="02070309020205020404"/>
              </a:rPr>
              <a:t>=</a:t>
            </a:r>
            <a:r>
              <a:rPr sz="2400" b="1" spc="-40" dirty="0">
                <a:latin typeface="Courier New" panose="02070309020205020404"/>
                <a:cs typeface="Courier New" panose="02070309020205020404"/>
              </a:rPr>
              <a:t> </a:t>
            </a:r>
            <a:r>
              <a:rPr sz="2400" b="1" spc="-10" dirty="0">
                <a:latin typeface="Courier New" panose="02070309020205020404"/>
                <a:cs typeface="Courier New" panose="02070309020205020404"/>
              </a:rPr>
              <a:t>100000;</a:t>
            </a:r>
            <a:endParaRPr sz="2400">
              <a:latin typeface="Courier New" panose="02070309020205020404"/>
              <a:cs typeface="Courier New" panose="02070309020205020404"/>
            </a:endParaRPr>
          </a:p>
          <a:p>
            <a:pPr marL="12700">
              <a:lnSpc>
                <a:spcPct val="100000"/>
              </a:lnSpc>
              <a:tabLst>
                <a:tab pos="3138170" algn="l"/>
              </a:tabLst>
            </a:pPr>
            <a:r>
              <a:rPr sz="2400" b="1" spc="-5" dirty="0">
                <a:latin typeface="Courier New" panose="02070309020205020404"/>
                <a:cs typeface="Courier New" panose="02070309020205020404"/>
              </a:rPr>
              <a:t>int</a:t>
            </a:r>
            <a:r>
              <a:rPr sz="2400" b="1" dirty="0">
                <a:latin typeface="Courier New" panose="02070309020205020404"/>
                <a:cs typeface="Courier New" panose="02070309020205020404"/>
              </a:rPr>
              <a:t> </a:t>
            </a:r>
            <a:r>
              <a:rPr sz="2400" b="1" spc="-10" dirty="0">
                <a:latin typeface="Courier New" panose="02070309020205020404"/>
                <a:cs typeface="Courier New" panose="02070309020205020404"/>
              </a:rPr>
              <a:t>visited[MAXN+10];	</a:t>
            </a:r>
            <a:r>
              <a:rPr sz="2135" b="1" spc="-5" dirty="0">
                <a:solidFill>
                  <a:srgbClr val="00AF50"/>
                </a:solidFill>
                <a:latin typeface="Courier New" panose="02070309020205020404"/>
                <a:cs typeface="Courier New" panose="02070309020205020404"/>
              </a:rPr>
              <a:t>//</a:t>
            </a:r>
            <a:r>
              <a:rPr sz="2135" b="1" spc="-5" dirty="0">
                <a:solidFill>
                  <a:srgbClr val="00AF50"/>
                </a:solidFill>
                <a:latin typeface="微软雅黑"/>
                <a:cs typeface="微软雅黑"/>
              </a:rPr>
              <a:t>判重标记</a:t>
            </a:r>
            <a:r>
              <a:rPr sz="2135" b="1" spc="-5" dirty="0">
                <a:solidFill>
                  <a:srgbClr val="00AF50"/>
                </a:solidFill>
                <a:latin typeface="Courier New" panose="02070309020205020404"/>
                <a:cs typeface="Courier New" panose="02070309020205020404"/>
              </a:rPr>
              <a:t>,visited[i]</a:t>
            </a:r>
            <a:r>
              <a:rPr sz="2135" b="1" spc="25" dirty="0">
                <a:solidFill>
                  <a:srgbClr val="00AF50"/>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a:t>
            </a:r>
            <a:r>
              <a:rPr sz="2135" b="1" spc="-10" dirty="0">
                <a:solidFill>
                  <a:srgbClr val="00AF50"/>
                </a:solidFill>
                <a:latin typeface="Courier New" panose="02070309020205020404"/>
                <a:cs typeface="Courier New" panose="02070309020205020404"/>
              </a:rPr>
              <a:t> </a:t>
            </a:r>
            <a:r>
              <a:rPr sz="2135" b="1" spc="-5" dirty="0">
                <a:solidFill>
                  <a:srgbClr val="00AF50"/>
                </a:solidFill>
                <a:latin typeface="Courier New" panose="02070309020205020404"/>
                <a:cs typeface="Courier New" panose="02070309020205020404"/>
              </a:rPr>
              <a:t>true</a:t>
            </a:r>
            <a:r>
              <a:rPr sz="2135" b="1" spc="-5" dirty="0">
                <a:solidFill>
                  <a:srgbClr val="00AF50"/>
                </a:solidFill>
                <a:latin typeface="微软雅黑"/>
                <a:cs typeface="微软雅黑"/>
              </a:rPr>
              <a:t>表示</a:t>
            </a:r>
            <a:r>
              <a:rPr sz="2135" b="1" spc="-5" dirty="0">
                <a:solidFill>
                  <a:srgbClr val="00AF50"/>
                </a:solidFill>
                <a:latin typeface="Courier New" panose="02070309020205020404"/>
                <a:cs typeface="Courier New" panose="02070309020205020404"/>
              </a:rPr>
              <a:t>i</a:t>
            </a:r>
            <a:r>
              <a:rPr sz="2135" b="1" spc="-5" dirty="0">
                <a:solidFill>
                  <a:srgbClr val="00AF50"/>
                </a:solidFill>
                <a:latin typeface="微软雅黑"/>
                <a:cs typeface="微软雅黑"/>
              </a:rPr>
              <a:t>已经扩展过</a:t>
            </a:r>
            <a:endParaRPr sz="2135">
              <a:latin typeface="微软雅黑"/>
              <a:cs typeface="微软雅黑"/>
            </a:endParaRPr>
          </a:p>
          <a:p>
            <a:pPr marL="12700">
              <a:lnSpc>
                <a:spcPct val="100000"/>
              </a:lnSpc>
            </a:pPr>
            <a:r>
              <a:rPr sz="2400" b="1" spc="-10" dirty="0">
                <a:latin typeface="Courier New" panose="02070309020205020404"/>
                <a:cs typeface="Courier New" panose="02070309020205020404"/>
              </a:rPr>
              <a:t>struct</a:t>
            </a:r>
            <a:r>
              <a:rPr sz="2400" b="1" spc="-5" dirty="0">
                <a:latin typeface="Courier New" panose="02070309020205020404"/>
                <a:cs typeface="Courier New" panose="02070309020205020404"/>
              </a:rPr>
              <a:t> </a:t>
            </a:r>
            <a:r>
              <a:rPr sz="2400" b="1" spc="-10" dirty="0">
                <a:latin typeface="Courier New" panose="02070309020205020404"/>
                <a:cs typeface="Courier New" panose="02070309020205020404"/>
              </a:rPr>
              <a:t>Step{</a:t>
            </a:r>
            <a:endParaRPr sz="2400">
              <a:latin typeface="Courier New" panose="02070309020205020404"/>
              <a:cs typeface="Courier New" panose="02070309020205020404"/>
            </a:endParaRPr>
          </a:p>
          <a:p>
            <a:pPr marL="927100">
              <a:lnSpc>
                <a:spcPct val="100000"/>
              </a:lnSpc>
              <a:spcBef>
                <a:spcPts val="40"/>
              </a:spcBef>
              <a:tabLst>
                <a:tab pos="2019935" algn="l"/>
              </a:tabLst>
            </a:pPr>
            <a:r>
              <a:rPr sz="2400" b="1" spc="-5" dirty="0">
                <a:latin typeface="Courier New" panose="02070309020205020404"/>
                <a:cs typeface="Courier New" panose="02070309020205020404"/>
              </a:rPr>
              <a:t>int</a:t>
            </a:r>
            <a:r>
              <a:rPr sz="2400" b="1" spc="-25" dirty="0">
                <a:latin typeface="Courier New" panose="02070309020205020404"/>
                <a:cs typeface="Courier New" panose="02070309020205020404"/>
              </a:rPr>
              <a:t> </a:t>
            </a:r>
            <a:r>
              <a:rPr sz="2400" b="1" spc="-5" dirty="0">
                <a:latin typeface="Courier New" panose="02070309020205020404"/>
                <a:cs typeface="Courier New" panose="02070309020205020404"/>
              </a:rPr>
              <a:t>x;	</a:t>
            </a:r>
            <a:r>
              <a:rPr sz="2400" b="1" spc="-5" dirty="0">
                <a:solidFill>
                  <a:srgbClr val="00AF50"/>
                </a:solidFill>
                <a:latin typeface="Courier New" panose="02070309020205020404"/>
                <a:cs typeface="Courier New" panose="02070309020205020404"/>
              </a:rPr>
              <a:t>//</a:t>
            </a:r>
            <a:r>
              <a:rPr sz="2400" b="1" dirty="0">
                <a:solidFill>
                  <a:srgbClr val="00AF50"/>
                </a:solidFill>
                <a:latin typeface="微软雅黑"/>
                <a:cs typeface="微软雅黑"/>
              </a:rPr>
              <a:t>位置</a:t>
            </a:r>
            <a:endParaRPr sz="2400">
              <a:latin typeface="微软雅黑"/>
              <a:cs typeface="微软雅黑"/>
            </a:endParaRPr>
          </a:p>
          <a:p>
            <a:pPr marL="927100">
              <a:lnSpc>
                <a:spcPts val="2140"/>
              </a:lnSpc>
              <a:tabLst>
                <a:tab pos="2565400" algn="l"/>
              </a:tabLst>
            </a:pPr>
            <a:r>
              <a:rPr sz="2400" b="1" spc="-5" dirty="0">
                <a:latin typeface="Courier New" panose="02070309020205020404"/>
                <a:cs typeface="Courier New" panose="02070309020205020404"/>
              </a:rPr>
              <a:t>int</a:t>
            </a:r>
            <a:r>
              <a:rPr sz="2400" b="1" spc="-25" dirty="0">
                <a:latin typeface="Courier New" panose="02070309020205020404"/>
                <a:cs typeface="Courier New" panose="02070309020205020404"/>
              </a:rPr>
              <a:t> </a:t>
            </a:r>
            <a:r>
              <a:rPr sz="2400" b="1" spc="-5" dirty="0">
                <a:latin typeface="Courier New" panose="02070309020205020404"/>
                <a:cs typeface="Courier New" panose="02070309020205020404"/>
              </a:rPr>
              <a:t>steps;	</a:t>
            </a:r>
            <a:r>
              <a:rPr sz="2400" b="1" spc="-5" dirty="0">
                <a:solidFill>
                  <a:srgbClr val="00AF50"/>
                </a:solidFill>
                <a:latin typeface="Courier New" panose="02070309020205020404"/>
                <a:cs typeface="Courier New" panose="02070309020205020404"/>
              </a:rPr>
              <a:t>//</a:t>
            </a:r>
            <a:r>
              <a:rPr sz="2400" b="1" dirty="0">
                <a:solidFill>
                  <a:srgbClr val="00AF50"/>
                </a:solidFill>
                <a:latin typeface="微软雅黑"/>
                <a:cs typeface="微软雅黑"/>
              </a:rPr>
              <a:t>到达</a:t>
            </a:r>
            <a:r>
              <a:rPr sz="2400" b="1" spc="-5" dirty="0">
                <a:solidFill>
                  <a:srgbClr val="00AF50"/>
                </a:solidFill>
                <a:latin typeface="Courier New" panose="02070309020205020404"/>
                <a:cs typeface="Courier New" panose="02070309020205020404"/>
              </a:rPr>
              <a:t>x</a:t>
            </a:r>
            <a:r>
              <a:rPr sz="2400" b="1" dirty="0">
                <a:solidFill>
                  <a:srgbClr val="00AF50"/>
                </a:solidFill>
                <a:latin typeface="微软雅黑"/>
                <a:cs typeface="微软雅黑"/>
              </a:rPr>
              <a:t>所需的步数</a:t>
            </a:r>
            <a:endParaRPr sz="2400">
              <a:latin typeface="微软雅黑"/>
              <a:cs typeface="微软雅黑"/>
            </a:endParaRPr>
          </a:p>
          <a:p>
            <a:pPr marL="927100">
              <a:lnSpc>
                <a:spcPts val="2140"/>
              </a:lnSpc>
            </a:pPr>
            <a:r>
              <a:rPr sz="2400" b="1" spc="-10" dirty="0">
                <a:latin typeface="Courier New" panose="02070309020205020404"/>
                <a:cs typeface="Courier New" panose="02070309020205020404"/>
              </a:rPr>
              <a:t>Step(int xx,int s):x(xx),steps(s) </a:t>
            </a:r>
            <a:r>
              <a:rPr sz="2400" b="1" dirty="0">
                <a:latin typeface="Courier New" panose="02070309020205020404"/>
                <a:cs typeface="Courier New" panose="02070309020205020404"/>
              </a:rPr>
              <a:t>{</a:t>
            </a:r>
            <a:r>
              <a:rPr sz="2400" b="1" spc="-45" dirty="0">
                <a:latin typeface="Courier New" panose="02070309020205020404"/>
                <a:cs typeface="Courier New" panose="02070309020205020404"/>
              </a:rPr>
              <a:t> </a:t>
            </a: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12700">
              <a:lnSpc>
                <a:spcPct val="100000"/>
              </a:lnSpc>
            </a:pPr>
            <a:r>
              <a:rPr sz="2400" b="1" spc="-5" dirty="0">
                <a:latin typeface="Courier New" panose="02070309020205020404"/>
                <a:cs typeface="Courier New" panose="02070309020205020404"/>
              </a:rPr>
              <a:t>};</a:t>
            </a:r>
            <a:endParaRPr sz="2400">
              <a:latin typeface="Courier New" panose="02070309020205020404"/>
              <a:cs typeface="Courier New" panose="02070309020205020404"/>
            </a:endParaRPr>
          </a:p>
          <a:p>
            <a:pPr marL="12700" marR="3869690">
              <a:lnSpc>
                <a:spcPts val="2120"/>
              </a:lnSpc>
              <a:spcBef>
                <a:spcPts val="140"/>
              </a:spcBef>
              <a:tabLst>
                <a:tab pos="1787525" algn="l"/>
                <a:tab pos="2197735" algn="l"/>
              </a:tabLst>
            </a:pPr>
            <a:r>
              <a:rPr sz="2400" b="1" spc="-5" dirty="0">
                <a:latin typeface="Courier New" panose="02070309020205020404"/>
                <a:cs typeface="Courier New" panose="02070309020205020404"/>
              </a:rPr>
              <a:t>queue&lt;St</a:t>
            </a:r>
            <a:r>
              <a:rPr sz="2400" b="1" spc="-15" dirty="0">
                <a:latin typeface="Courier New" panose="02070309020205020404"/>
                <a:cs typeface="Courier New" panose="02070309020205020404"/>
              </a:rPr>
              <a:t>e</a:t>
            </a:r>
            <a:r>
              <a:rPr sz="2400" b="1" spc="-5" dirty="0">
                <a:latin typeface="Courier New" panose="02070309020205020404"/>
                <a:cs typeface="Courier New" panose="02070309020205020404"/>
              </a:rPr>
              <a:t>p</a:t>
            </a:r>
            <a:r>
              <a:rPr sz="2400" b="1" dirty="0">
                <a:latin typeface="Courier New" panose="02070309020205020404"/>
                <a:cs typeface="Courier New" panose="02070309020205020404"/>
              </a:rPr>
              <a:t>&gt;</a:t>
            </a:r>
            <a:r>
              <a:rPr sz="2400" b="1" spc="-50" dirty="0">
                <a:latin typeface="Courier New" panose="02070309020205020404"/>
                <a:cs typeface="Courier New" panose="02070309020205020404"/>
              </a:rPr>
              <a:t> </a:t>
            </a:r>
            <a:r>
              <a:rPr sz="2400" b="1" spc="-5" dirty="0">
                <a:latin typeface="Courier New" panose="02070309020205020404"/>
                <a:cs typeface="Courier New" panose="02070309020205020404"/>
              </a:rPr>
              <a:t>q</a:t>
            </a:r>
            <a:r>
              <a:rPr sz="2400" b="1" dirty="0">
                <a:latin typeface="Courier New" panose="02070309020205020404"/>
                <a:cs typeface="Courier New" panose="02070309020205020404"/>
              </a:rPr>
              <a:t>;	</a:t>
            </a:r>
            <a:r>
              <a:rPr sz="2400" b="1" spc="-5" dirty="0">
                <a:solidFill>
                  <a:srgbClr val="00AF50"/>
                </a:solidFill>
                <a:latin typeface="Courier New" panose="02070309020205020404"/>
                <a:cs typeface="Courier New" panose="02070309020205020404"/>
              </a:rPr>
              <a:t>//</a:t>
            </a:r>
            <a:r>
              <a:rPr sz="2400" b="1" dirty="0">
                <a:solidFill>
                  <a:srgbClr val="00AF50"/>
                </a:solidFill>
                <a:latin typeface="微软雅黑"/>
                <a:cs typeface="微软雅黑"/>
              </a:rPr>
              <a:t>队列</a:t>
            </a:r>
            <a:r>
              <a:rPr sz="2400" b="1" spc="-5" dirty="0">
                <a:solidFill>
                  <a:srgbClr val="00AF50"/>
                </a:solidFill>
                <a:latin typeface="Courier New" panose="02070309020205020404"/>
                <a:cs typeface="Courier New" panose="02070309020205020404"/>
              </a:rPr>
              <a:t>,</a:t>
            </a:r>
            <a:r>
              <a:rPr sz="2400" b="1" dirty="0">
                <a:solidFill>
                  <a:srgbClr val="00AF50"/>
                </a:solidFill>
                <a:latin typeface="微软雅黑"/>
                <a:cs typeface="微软雅黑"/>
              </a:rPr>
              <a:t>即</a:t>
            </a:r>
            <a:r>
              <a:rPr sz="2400" b="1" spc="-5" dirty="0">
                <a:solidFill>
                  <a:srgbClr val="00AF50"/>
                </a:solidFill>
                <a:latin typeface="Courier New" panose="02070309020205020404"/>
                <a:cs typeface="Courier New" panose="02070309020205020404"/>
              </a:rPr>
              <a:t>Ope</a:t>
            </a:r>
            <a:r>
              <a:rPr sz="2400" b="1" spc="-10" dirty="0">
                <a:solidFill>
                  <a:srgbClr val="00AF50"/>
                </a:solidFill>
                <a:latin typeface="Courier New" panose="02070309020205020404"/>
                <a:cs typeface="Courier New" panose="02070309020205020404"/>
              </a:rPr>
              <a:t>n</a:t>
            </a:r>
            <a:r>
              <a:rPr sz="2400" b="1" dirty="0">
                <a:solidFill>
                  <a:srgbClr val="00AF50"/>
                </a:solidFill>
                <a:latin typeface="微软雅黑"/>
                <a:cs typeface="微软雅黑"/>
              </a:rPr>
              <a:t>表  </a:t>
            </a:r>
            <a:r>
              <a:rPr sz="2400" b="1" spc="-5" dirty="0">
                <a:latin typeface="Courier New" panose="02070309020205020404"/>
                <a:cs typeface="Courier New" panose="02070309020205020404"/>
              </a:rPr>
              <a:t>int</a:t>
            </a:r>
            <a:r>
              <a:rPr sz="2400" b="1" spc="-10" dirty="0">
                <a:latin typeface="Courier New" panose="02070309020205020404"/>
                <a:cs typeface="Courier New" panose="02070309020205020404"/>
              </a:rPr>
              <a:t> main()	</a:t>
            </a: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927100">
              <a:lnSpc>
                <a:spcPts val="2100"/>
              </a:lnSpc>
            </a:pPr>
            <a:r>
              <a:rPr sz="2400" b="1" spc="-5" dirty="0">
                <a:latin typeface="Courier New" panose="02070309020205020404"/>
                <a:cs typeface="Courier New" panose="02070309020205020404"/>
              </a:rPr>
              <a:t>cin </a:t>
            </a:r>
            <a:r>
              <a:rPr sz="2400" b="1" spc="-10" dirty="0">
                <a:latin typeface="Courier New" panose="02070309020205020404"/>
                <a:cs typeface="Courier New" panose="02070309020205020404"/>
              </a:rPr>
              <a:t>&gt;&gt; </a:t>
            </a:r>
            <a:r>
              <a:rPr sz="2400" b="1" dirty="0">
                <a:latin typeface="Courier New" panose="02070309020205020404"/>
                <a:cs typeface="Courier New" panose="02070309020205020404"/>
              </a:rPr>
              <a:t>N </a:t>
            </a:r>
            <a:r>
              <a:rPr sz="2400" b="1" spc="-10" dirty="0">
                <a:latin typeface="Courier New" panose="02070309020205020404"/>
                <a:cs typeface="Courier New" panose="02070309020205020404"/>
              </a:rPr>
              <a:t>&gt;&gt;</a:t>
            </a:r>
            <a:r>
              <a:rPr sz="2400" b="1" spc="-45" dirty="0">
                <a:latin typeface="Courier New" panose="02070309020205020404"/>
                <a:cs typeface="Courier New" panose="02070309020205020404"/>
              </a:rPr>
              <a:t> </a:t>
            </a:r>
            <a:r>
              <a:rPr sz="2400" b="1" spc="-5" dirty="0">
                <a:latin typeface="Courier New" panose="02070309020205020404"/>
                <a:cs typeface="Courier New" panose="02070309020205020404"/>
              </a:rPr>
              <a:t>K;</a:t>
            </a:r>
            <a:endParaRPr sz="2400">
              <a:latin typeface="Courier New" panose="02070309020205020404"/>
              <a:cs typeface="Courier New" panose="02070309020205020404"/>
            </a:endParaRPr>
          </a:p>
          <a:p>
            <a:pPr marL="927100" marR="2366010">
              <a:lnSpc>
                <a:spcPct val="100000"/>
              </a:lnSpc>
              <a:spcBef>
                <a:spcPts val="5"/>
              </a:spcBef>
            </a:pPr>
            <a:r>
              <a:rPr sz="2400" b="1" spc="-10" dirty="0">
                <a:latin typeface="Courier New" panose="02070309020205020404"/>
                <a:cs typeface="Courier New" panose="02070309020205020404"/>
              </a:rPr>
              <a:t>memset(visited,0,sizeof(visited));  </a:t>
            </a:r>
            <a:r>
              <a:rPr sz="2400" b="1" spc="-10" dirty="0">
                <a:solidFill>
                  <a:srgbClr val="0000FF"/>
                </a:solidFill>
                <a:latin typeface="Courier New" panose="02070309020205020404"/>
                <a:cs typeface="Courier New" panose="02070309020205020404"/>
              </a:rPr>
              <a:t>q.push(Step(N,0));</a:t>
            </a:r>
            <a:endParaRPr sz="2400">
              <a:latin typeface="Courier New" panose="02070309020205020404"/>
              <a:cs typeface="Courier New" panose="02070309020205020404"/>
            </a:endParaRPr>
          </a:p>
          <a:p>
            <a:pPr marL="927100">
              <a:lnSpc>
                <a:spcPct val="100000"/>
              </a:lnSpc>
            </a:pPr>
            <a:r>
              <a:rPr sz="2400" b="1" spc="-10" dirty="0">
                <a:solidFill>
                  <a:srgbClr val="0000FF"/>
                </a:solidFill>
                <a:latin typeface="Courier New" panose="02070309020205020404"/>
                <a:cs typeface="Courier New" panose="02070309020205020404"/>
              </a:rPr>
              <a:t>visited[N] </a:t>
            </a:r>
            <a:r>
              <a:rPr sz="2400" b="1" dirty="0">
                <a:solidFill>
                  <a:srgbClr val="0000FF"/>
                </a:solidFill>
                <a:latin typeface="Courier New" panose="02070309020205020404"/>
                <a:cs typeface="Courier New" panose="02070309020205020404"/>
              </a:rPr>
              <a:t>=</a:t>
            </a:r>
            <a:r>
              <a:rPr sz="2400" b="1" spc="-30" dirty="0">
                <a:solidFill>
                  <a:srgbClr val="0000FF"/>
                </a:solidFill>
                <a:latin typeface="Courier New" panose="02070309020205020404"/>
                <a:cs typeface="Courier New" panose="02070309020205020404"/>
              </a:rPr>
              <a:t> </a:t>
            </a:r>
            <a:r>
              <a:rPr sz="2400" b="1" spc="-10" dirty="0">
                <a:solidFill>
                  <a:srgbClr val="0000FF"/>
                </a:solidFill>
                <a:latin typeface="Courier New" panose="02070309020205020404"/>
                <a:cs typeface="Courier New" panose="02070309020205020404"/>
              </a:rPr>
              <a:t>1;</a:t>
            </a:r>
            <a:endParaRPr sz="2400">
              <a:latin typeface="Courier New" panose="02070309020205020404"/>
              <a:cs typeface="Courier New" panose="020703090202050204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9223" y="83480"/>
            <a:ext cx="10115973" cy="4995545"/>
          </a:xfrm>
          <a:prstGeom prst="rect">
            <a:avLst/>
          </a:prstGeom>
        </p:spPr>
        <p:txBody>
          <a:bodyPr vert="horz" wrap="square" lIns="0" tIns="16933" rIns="0" bIns="0" rtlCol="0">
            <a:spAutoFit/>
          </a:bodyPr>
          <a:lstStyle/>
          <a:p>
            <a:pPr marL="12700">
              <a:lnSpc>
                <a:spcPts val="2135"/>
              </a:lnSpc>
              <a:spcBef>
                <a:spcPts val="100"/>
              </a:spcBef>
            </a:pPr>
            <a:r>
              <a:rPr sz="2400" b="1" spc="-10" dirty="0">
                <a:latin typeface="Courier New" panose="02070309020205020404"/>
                <a:cs typeface="Courier New" panose="02070309020205020404"/>
              </a:rPr>
              <a:t>while(!q.empty()) </a:t>
            </a: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927100">
              <a:lnSpc>
                <a:spcPts val="2135"/>
              </a:lnSpc>
            </a:pPr>
            <a:r>
              <a:rPr sz="2400" b="1" spc="-10" dirty="0">
                <a:solidFill>
                  <a:srgbClr val="0000FF"/>
                </a:solidFill>
                <a:latin typeface="Courier New" panose="02070309020205020404"/>
                <a:cs typeface="Courier New" panose="02070309020205020404"/>
              </a:rPr>
              <a:t>Step </a:t>
            </a:r>
            <a:r>
              <a:rPr sz="2400" b="1" dirty="0">
                <a:solidFill>
                  <a:srgbClr val="0000FF"/>
                </a:solidFill>
                <a:latin typeface="Courier New" panose="02070309020205020404"/>
                <a:cs typeface="Courier New" panose="02070309020205020404"/>
              </a:rPr>
              <a:t>s =</a:t>
            </a:r>
            <a:r>
              <a:rPr sz="2400" b="1" spc="-35" dirty="0">
                <a:solidFill>
                  <a:srgbClr val="0000FF"/>
                </a:solidFill>
                <a:latin typeface="Courier New" panose="02070309020205020404"/>
                <a:cs typeface="Courier New" panose="02070309020205020404"/>
              </a:rPr>
              <a:t> </a:t>
            </a:r>
            <a:r>
              <a:rPr sz="2400" b="1" spc="-10" dirty="0">
                <a:solidFill>
                  <a:srgbClr val="0000FF"/>
                </a:solidFill>
                <a:latin typeface="Courier New" panose="02070309020205020404"/>
                <a:cs typeface="Courier New" panose="02070309020205020404"/>
              </a:rPr>
              <a:t>q.front();</a:t>
            </a:r>
            <a:endParaRPr sz="2400">
              <a:latin typeface="Courier New" panose="02070309020205020404"/>
              <a:cs typeface="Courier New" panose="02070309020205020404"/>
            </a:endParaRPr>
          </a:p>
          <a:p>
            <a:pPr marL="1841500" marR="2597150" indent="-914400">
              <a:lnSpc>
                <a:spcPct val="99000"/>
              </a:lnSpc>
              <a:spcBef>
                <a:spcPts val="50"/>
              </a:spcBef>
            </a:pPr>
            <a:r>
              <a:rPr sz="2400" b="1" spc="-5" dirty="0">
                <a:latin typeface="Courier New" panose="02070309020205020404"/>
                <a:cs typeface="Courier New" panose="02070309020205020404"/>
              </a:rPr>
              <a:t>if(</a:t>
            </a:r>
            <a:r>
              <a:rPr sz="2400" b="1" spc="-40" dirty="0">
                <a:latin typeface="Courier New" panose="02070309020205020404"/>
                <a:cs typeface="Courier New" panose="02070309020205020404"/>
              </a:rPr>
              <a:t> </a:t>
            </a:r>
            <a:r>
              <a:rPr sz="2400" b="1" spc="-5" dirty="0">
                <a:latin typeface="Courier New" panose="02070309020205020404"/>
                <a:cs typeface="Courier New" panose="02070309020205020404"/>
              </a:rPr>
              <a:t>s.x</a:t>
            </a:r>
            <a:r>
              <a:rPr sz="2400" b="1" spc="-20" dirty="0">
                <a:latin typeface="Courier New" panose="02070309020205020404"/>
                <a:cs typeface="Courier New" panose="02070309020205020404"/>
              </a:rPr>
              <a:t> </a:t>
            </a:r>
            <a:r>
              <a:rPr sz="2400" b="1" spc="-5" dirty="0">
                <a:latin typeface="Courier New" panose="02070309020205020404"/>
                <a:cs typeface="Courier New" panose="02070309020205020404"/>
              </a:rPr>
              <a:t>==</a:t>
            </a:r>
            <a:r>
              <a:rPr sz="2400" b="1" spc="-35" dirty="0">
                <a:latin typeface="Courier New" panose="02070309020205020404"/>
                <a:cs typeface="Courier New" panose="02070309020205020404"/>
              </a:rPr>
              <a:t> </a:t>
            </a:r>
            <a:r>
              <a:rPr sz="2400" b="1" dirty="0">
                <a:latin typeface="Courier New" panose="02070309020205020404"/>
                <a:cs typeface="Courier New" panose="02070309020205020404"/>
              </a:rPr>
              <a:t>K</a:t>
            </a:r>
            <a:r>
              <a:rPr sz="2400" b="1" spc="-5" dirty="0">
                <a:latin typeface="Courier New" panose="02070309020205020404"/>
                <a:cs typeface="Courier New" panose="02070309020205020404"/>
              </a:rPr>
              <a:t> </a:t>
            </a:r>
            <a:r>
              <a:rPr sz="2400" b="1" dirty="0">
                <a:latin typeface="Courier New" panose="02070309020205020404"/>
                <a:cs typeface="Courier New" panose="02070309020205020404"/>
              </a:rPr>
              <a:t>)</a:t>
            </a:r>
            <a:r>
              <a:rPr sz="2400" b="1" spc="-25" dirty="0">
                <a:latin typeface="Courier New" panose="02070309020205020404"/>
                <a:cs typeface="Courier New" panose="02070309020205020404"/>
              </a:rPr>
              <a:t> </a:t>
            </a:r>
            <a:r>
              <a:rPr sz="2400" b="1" dirty="0">
                <a:latin typeface="Courier New" panose="02070309020205020404"/>
                <a:cs typeface="Courier New" panose="02070309020205020404"/>
              </a:rPr>
              <a:t>{</a:t>
            </a:r>
            <a:r>
              <a:rPr sz="2400" b="1" spc="-15" dirty="0">
                <a:latin typeface="Courier New" panose="02070309020205020404"/>
                <a:cs typeface="Courier New" panose="02070309020205020404"/>
              </a:rPr>
              <a:t> </a:t>
            </a:r>
            <a:r>
              <a:rPr sz="2400" b="1" spc="-5" dirty="0">
                <a:solidFill>
                  <a:srgbClr val="00AF50"/>
                </a:solidFill>
                <a:latin typeface="Courier New" panose="02070309020205020404"/>
                <a:cs typeface="Courier New" panose="02070309020205020404"/>
              </a:rPr>
              <a:t>//</a:t>
            </a:r>
            <a:r>
              <a:rPr sz="2400" b="1" spc="-5" dirty="0">
                <a:solidFill>
                  <a:srgbClr val="00AF50"/>
                </a:solidFill>
                <a:latin typeface="微软雅黑"/>
                <a:cs typeface="微软雅黑"/>
              </a:rPr>
              <a:t>找到目标 </a:t>
            </a:r>
            <a:r>
              <a:rPr sz="2400" b="1" spc="-10" dirty="0">
                <a:latin typeface="Courier New" panose="02070309020205020404"/>
                <a:cs typeface="Courier New" panose="02070309020205020404"/>
              </a:rPr>
              <a:t>cout </a:t>
            </a:r>
            <a:r>
              <a:rPr sz="2400" b="1" spc="-5" dirty="0">
                <a:latin typeface="Courier New" panose="02070309020205020404"/>
                <a:cs typeface="Courier New" panose="02070309020205020404"/>
              </a:rPr>
              <a:t>&lt;&lt; </a:t>
            </a:r>
            <a:r>
              <a:rPr sz="2400" b="1" spc="-10" dirty="0">
                <a:latin typeface="Courier New" panose="02070309020205020404"/>
                <a:cs typeface="Courier New" panose="02070309020205020404"/>
              </a:rPr>
              <a:t>s.steps &lt;&lt;endl;  return</a:t>
            </a:r>
            <a:r>
              <a:rPr sz="2400" b="1" spc="-15" dirty="0">
                <a:latin typeface="Courier New" panose="02070309020205020404"/>
                <a:cs typeface="Courier New" panose="02070309020205020404"/>
              </a:rPr>
              <a:t> </a:t>
            </a:r>
            <a:r>
              <a:rPr sz="2400" b="1" spc="-10" dirty="0">
                <a:latin typeface="Courier New" panose="02070309020205020404"/>
                <a:cs typeface="Courier New" panose="02070309020205020404"/>
              </a:rPr>
              <a:t>0;</a:t>
            </a:r>
            <a:endParaRPr sz="2400">
              <a:latin typeface="Courier New" panose="02070309020205020404"/>
              <a:cs typeface="Courier New" panose="02070309020205020404"/>
            </a:endParaRPr>
          </a:p>
          <a:p>
            <a:pPr marL="9271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927100">
              <a:lnSpc>
                <a:spcPct val="100000"/>
              </a:lnSpc>
            </a:pPr>
            <a:r>
              <a:rPr sz="2400" b="1" spc="-10" dirty="0">
                <a:latin typeface="Courier New" panose="02070309020205020404"/>
                <a:cs typeface="Courier New" panose="02070309020205020404"/>
              </a:rPr>
              <a:t>else</a:t>
            </a:r>
            <a:r>
              <a:rPr sz="2400" b="1" spc="-20" dirty="0">
                <a:latin typeface="Courier New" panose="02070309020205020404"/>
                <a:cs typeface="Courier New" panose="02070309020205020404"/>
              </a:rPr>
              <a:t> </a:t>
            </a: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1841500">
              <a:lnSpc>
                <a:spcPct val="100000"/>
              </a:lnSpc>
              <a:spcBef>
                <a:spcPts val="5"/>
              </a:spcBef>
            </a:pPr>
            <a:r>
              <a:rPr sz="2400" b="1" spc="-5" dirty="0">
                <a:latin typeface="Courier New" panose="02070309020205020404"/>
                <a:cs typeface="Courier New" panose="02070309020205020404"/>
              </a:rPr>
              <a:t>if( </a:t>
            </a:r>
            <a:r>
              <a:rPr sz="2400" b="1" spc="-10" dirty="0">
                <a:latin typeface="Courier New" panose="02070309020205020404"/>
                <a:cs typeface="Courier New" panose="02070309020205020404"/>
              </a:rPr>
              <a:t>s.x </a:t>
            </a:r>
            <a:r>
              <a:rPr sz="2400" b="1" dirty="0">
                <a:latin typeface="Courier New" panose="02070309020205020404"/>
                <a:cs typeface="Courier New" panose="02070309020205020404"/>
              </a:rPr>
              <a:t>- 1 </a:t>
            </a:r>
            <a:r>
              <a:rPr sz="2400" b="1" spc="-5" dirty="0">
                <a:latin typeface="Courier New" panose="02070309020205020404"/>
                <a:cs typeface="Courier New" panose="02070309020205020404"/>
              </a:rPr>
              <a:t>&gt;= </a:t>
            </a:r>
            <a:r>
              <a:rPr sz="2400" b="1" dirty="0">
                <a:latin typeface="Courier New" panose="02070309020205020404"/>
                <a:cs typeface="Courier New" panose="02070309020205020404"/>
              </a:rPr>
              <a:t>0 </a:t>
            </a:r>
            <a:r>
              <a:rPr sz="2400" b="1" spc="-5" dirty="0">
                <a:latin typeface="Courier New" panose="02070309020205020404"/>
                <a:cs typeface="Courier New" panose="02070309020205020404"/>
              </a:rPr>
              <a:t>&amp;&amp; </a:t>
            </a:r>
            <a:r>
              <a:rPr sz="2400" b="1" spc="-10" dirty="0">
                <a:latin typeface="Courier New" panose="02070309020205020404"/>
                <a:cs typeface="Courier New" panose="02070309020205020404"/>
              </a:rPr>
              <a:t>!visited[s.x-1] </a:t>
            </a:r>
            <a:r>
              <a:rPr sz="2400" b="1" dirty="0">
                <a:latin typeface="Courier New" panose="02070309020205020404"/>
                <a:cs typeface="Courier New" panose="02070309020205020404"/>
              </a:rPr>
              <a:t>)</a:t>
            </a:r>
            <a:r>
              <a:rPr sz="2400" b="1" spc="-140" dirty="0">
                <a:latin typeface="Courier New" panose="02070309020205020404"/>
                <a:cs typeface="Courier New" panose="02070309020205020404"/>
              </a:rPr>
              <a:t> </a:t>
            </a: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2755900" marR="725805">
              <a:lnSpc>
                <a:spcPct val="100000"/>
              </a:lnSpc>
            </a:pPr>
            <a:r>
              <a:rPr sz="2400" b="1" spc="-10" dirty="0">
                <a:latin typeface="Courier New" panose="02070309020205020404"/>
                <a:cs typeface="Courier New" panose="02070309020205020404"/>
              </a:rPr>
              <a:t>q.push(Step(s.x-1,s.steps+1));  visited[s.x-1] </a:t>
            </a:r>
            <a:r>
              <a:rPr sz="2400" b="1" dirty="0">
                <a:latin typeface="Courier New" panose="02070309020205020404"/>
                <a:cs typeface="Courier New" panose="02070309020205020404"/>
              </a:rPr>
              <a:t>=</a:t>
            </a:r>
            <a:r>
              <a:rPr sz="2400" b="1" spc="-35" dirty="0">
                <a:latin typeface="Courier New" panose="02070309020205020404"/>
                <a:cs typeface="Courier New" panose="02070309020205020404"/>
              </a:rPr>
              <a:t> </a:t>
            </a:r>
            <a:r>
              <a:rPr sz="2400" b="1" spc="-5" dirty="0">
                <a:latin typeface="Courier New" panose="02070309020205020404"/>
                <a:cs typeface="Courier New" panose="02070309020205020404"/>
              </a:rPr>
              <a:t>1;</a:t>
            </a:r>
            <a:endParaRPr sz="2400">
              <a:latin typeface="Courier New" panose="02070309020205020404"/>
              <a:cs typeface="Courier New" panose="02070309020205020404"/>
            </a:endParaRPr>
          </a:p>
          <a:p>
            <a:pPr marL="18415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2755900" marR="5080" indent="-914400">
              <a:lnSpc>
                <a:spcPct val="100000"/>
              </a:lnSpc>
            </a:pPr>
            <a:r>
              <a:rPr sz="2400" b="1" spc="-5" dirty="0">
                <a:latin typeface="Courier New" panose="02070309020205020404"/>
                <a:cs typeface="Courier New" panose="02070309020205020404"/>
              </a:rPr>
              <a:t>if( </a:t>
            </a:r>
            <a:r>
              <a:rPr sz="2400" b="1" spc="-10" dirty="0">
                <a:latin typeface="Courier New" panose="02070309020205020404"/>
                <a:cs typeface="Courier New" panose="02070309020205020404"/>
              </a:rPr>
              <a:t>s.x </a:t>
            </a:r>
            <a:r>
              <a:rPr sz="2400" b="1" dirty="0">
                <a:latin typeface="Courier New" panose="02070309020205020404"/>
                <a:cs typeface="Courier New" panose="02070309020205020404"/>
              </a:rPr>
              <a:t>+ 1 </a:t>
            </a:r>
            <a:r>
              <a:rPr sz="2400" b="1" spc="-5" dirty="0">
                <a:latin typeface="Courier New" panose="02070309020205020404"/>
                <a:cs typeface="Courier New" panose="02070309020205020404"/>
              </a:rPr>
              <a:t>&lt;= </a:t>
            </a:r>
            <a:r>
              <a:rPr sz="2400" b="1" spc="-10" dirty="0">
                <a:latin typeface="Courier New" panose="02070309020205020404"/>
                <a:cs typeface="Courier New" panose="02070309020205020404"/>
              </a:rPr>
              <a:t>MAXN &amp;&amp; !visited[s.x+1] </a:t>
            </a:r>
            <a:r>
              <a:rPr sz="2400" b="1" dirty="0">
                <a:latin typeface="Courier New" panose="02070309020205020404"/>
                <a:cs typeface="Courier New" panose="02070309020205020404"/>
              </a:rPr>
              <a:t>)</a:t>
            </a:r>
            <a:r>
              <a:rPr sz="2400" b="1" spc="-120" dirty="0">
                <a:latin typeface="Courier New" panose="02070309020205020404"/>
                <a:cs typeface="Courier New" panose="02070309020205020404"/>
              </a:rPr>
              <a:t> </a:t>
            </a:r>
            <a:r>
              <a:rPr sz="2400" b="1" dirty="0">
                <a:latin typeface="Courier New" panose="02070309020205020404"/>
                <a:cs typeface="Courier New" panose="02070309020205020404"/>
              </a:rPr>
              <a:t>{  </a:t>
            </a:r>
            <a:r>
              <a:rPr sz="2400" b="1" spc="-10" dirty="0">
                <a:latin typeface="Courier New" panose="02070309020205020404"/>
                <a:cs typeface="Courier New" panose="02070309020205020404"/>
              </a:rPr>
              <a:t>q.push(Step(s.x+1,s.steps+1));  visited[s.x+1] </a:t>
            </a:r>
            <a:r>
              <a:rPr sz="2400" b="1" dirty="0">
                <a:latin typeface="Courier New" panose="02070309020205020404"/>
                <a:cs typeface="Courier New" panose="02070309020205020404"/>
              </a:rPr>
              <a:t>=</a:t>
            </a:r>
            <a:r>
              <a:rPr sz="2400" b="1" spc="-20" dirty="0">
                <a:latin typeface="Courier New" panose="02070309020205020404"/>
                <a:cs typeface="Courier New" panose="02070309020205020404"/>
              </a:rPr>
              <a:t> </a:t>
            </a:r>
            <a:r>
              <a:rPr sz="2400" b="1" spc="-5" dirty="0">
                <a:latin typeface="Courier New" panose="02070309020205020404"/>
                <a:cs typeface="Courier New" panose="02070309020205020404"/>
              </a:rPr>
              <a:t>1;</a:t>
            </a:r>
            <a:endParaRPr sz="2400">
              <a:latin typeface="Courier New" panose="02070309020205020404"/>
              <a:cs typeface="Courier New" panose="02070309020205020404"/>
            </a:endParaRPr>
          </a:p>
          <a:p>
            <a:pPr marL="18415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p:txBody>
      </p:sp>
      <p:sp>
        <p:nvSpPr>
          <p:cNvPr id="3" name="object 3"/>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023" y="806467"/>
            <a:ext cx="11340253" cy="3340735"/>
          </a:xfrm>
          <a:prstGeom prst="rect">
            <a:avLst/>
          </a:prstGeom>
        </p:spPr>
        <p:txBody>
          <a:bodyPr vert="horz" wrap="square" lIns="0" tIns="16933" rIns="0" bIns="0" rtlCol="0">
            <a:spAutoFit/>
          </a:bodyPr>
          <a:lstStyle/>
          <a:p>
            <a:pPr marL="3670300" marR="5080" indent="-914400">
              <a:lnSpc>
                <a:spcPct val="100000"/>
              </a:lnSpc>
              <a:spcBef>
                <a:spcPts val="100"/>
              </a:spcBef>
              <a:tabLst>
                <a:tab pos="5854065" algn="l"/>
                <a:tab pos="8080375" algn="l"/>
              </a:tabLst>
            </a:pPr>
            <a:r>
              <a:rPr sz="2400" b="1" spc="-5" dirty="0">
                <a:latin typeface="Courier New" panose="02070309020205020404"/>
                <a:cs typeface="Courier New" panose="02070309020205020404"/>
              </a:rPr>
              <a:t>if( </a:t>
            </a:r>
            <a:r>
              <a:rPr sz="2400" b="1" spc="-10" dirty="0">
                <a:latin typeface="Courier New" panose="02070309020205020404"/>
                <a:cs typeface="Courier New" panose="02070309020205020404"/>
              </a:rPr>
              <a:t>s.x </a:t>
            </a:r>
            <a:r>
              <a:rPr sz="2400" b="1" dirty="0">
                <a:latin typeface="Courier New" panose="02070309020205020404"/>
                <a:cs typeface="Courier New" panose="02070309020205020404"/>
              </a:rPr>
              <a:t>* 2 </a:t>
            </a:r>
            <a:r>
              <a:rPr sz="2400" b="1" spc="-5" dirty="0">
                <a:latin typeface="Courier New" panose="02070309020205020404"/>
                <a:cs typeface="Courier New" panose="02070309020205020404"/>
              </a:rPr>
              <a:t>&lt;=</a:t>
            </a:r>
            <a:r>
              <a:rPr sz="2400" b="1" spc="-25" dirty="0">
                <a:latin typeface="Courier New" panose="02070309020205020404"/>
                <a:cs typeface="Courier New" panose="02070309020205020404"/>
              </a:rPr>
              <a:t> </a:t>
            </a:r>
            <a:r>
              <a:rPr sz="2400" b="1" spc="-5" dirty="0">
                <a:latin typeface="Courier New" panose="02070309020205020404"/>
                <a:cs typeface="Courier New" panose="02070309020205020404"/>
              </a:rPr>
              <a:t>MAXN</a:t>
            </a:r>
            <a:r>
              <a:rPr sz="2400" b="1" spc="-15" dirty="0">
                <a:latin typeface="Courier New" panose="02070309020205020404"/>
                <a:cs typeface="Courier New" panose="02070309020205020404"/>
              </a:rPr>
              <a:t> </a:t>
            </a:r>
            <a:r>
              <a:rPr sz="2400" b="1" spc="-10" dirty="0">
                <a:latin typeface="Courier New" panose="02070309020205020404"/>
                <a:cs typeface="Courier New" panose="02070309020205020404"/>
              </a:rPr>
              <a:t>&amp;&amp;!visited[s.x*2]	</a:t>
            </a:r>
            <a:r>
              <a:rPr sz="2400" b="1" dirty="0">
                <a:latin typeface="Courier New" panose="02070309020205020404"/>
                <a:cs typeface="Courier New" panose="02070309020205020404"/>
              </a:rPr>
              <a:t>)</a:t>
            </a:r>
            <a:r>
              <a:rPr sz="2400" b="1" spc="-105" dirty="0">
                <a:latin typeface="Courier New" panose="02070309020205020404"/>
                <a:cs typeface="Courier New" panose="02070309020205020404"/>
              </a:rPr>
              <a:t> </a:t>
            </a:r>
            <a:r>
              <a:rPr sz="2400" b="1" dirty="0">
                <a:latin typeface="Courier New" panose="02070309020205020404"/>
                <a:cs typeface="Courier New" panose="02070309020205020404"/>
              </a:rPr>
              <a:t>{  </a:t>
            </a:r>
            <a:r>
              <a:rPr sz="2400" b="1" spc="-10" dirty="0">
                <a:latin typeface="Courier New" panose="02070309020205020404"/>
                <a:cs typeface="Courier New" panose="02070309020205020404"/>
              </a:rPr>
              <a:t>q.push(Step(s.x*2,s.steps+1));  visited[s.x*2]	</a:t>
            </a:r>
            <a:r>
              <a:rPr sz="2400" b="1" dirty="0">
                <a:latin typeface="Courier New" panose="02070309020205020404"/>
                <a:cs typeface="Courier New" panose="02070309020205020404"/>
              </a:rPr>
              <a:t>=</a:t>
            </a:r>
            <a:r>
              <a:rPr sz="2400" b="1" spc="-15" dirty="0">
                <a:latin typeface="Courier New" panose="02070309020205020404"/>
                <a:cs typeface="Courier New" panose="02070309020205020404"/>
              </a:rPr>
              <a:t> </a:t>
            </a:r>
            <a:r>
              <a:rPr sz="2400" b="1" spc="-10" dirty="0">
                <a:latin typeface="Courier New" panose="02070309020205020404"/>
                <a:cs typeface="Courier New" panose="02070309020205020404"/>
              </a:rPr>
              <a:t>1;</a:t>
            </a:r>
            <a:endParaRPr sz="2400">
              <a:latin typeface="Courier New" panose="02070309020205020404"/>
              <a:cs typeface="Courier New" panose="02070309020205020404"/>
            </a:endParaRPr>
          </a:p>
          <a:p>
            <a:pPr marL="2755900">
              <a:lnSpc>
                <a:spcPct val="100000"/>
              </a:lnSpc>
              <a:spcBef>
                <a:spcPts val="5"/>
              </a:spcBef>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2755900">
              <a:lnSpc>
                <a:spcPct val="100000"/>
              </a:lnSpc>
            </a:pPr>
            <a:r>
              <a:rPr sz="2400" b="1" spc="-10" dirty="0">
                <a:solidFill>
                  <a:srgbClr val="0000FF"/>
                </a:solidFill>
                <a:latin typeface="Courier New" panose="02070309020205020404"/>
                <a:cs typeface="Courier New" panose="02070309020205020404"/>
              </a:rPr>
              <a:t>q.pop();</a:t>
            </a:r>
            <a:endParaRPr sz="2400">
              <a:latin typeface="Courier New" panose="02070309020205020404"/>
              <a:cs typeface="Courier New" panose="02070309020205020404"/>
            </a:endParaRPr>
          </a:p>
          <a:p>
            <a:pPr marL="18415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9271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a:p>
            <a:pPr marL="927100">
              <a:lnSpc>
                <a:spcPct val="100000"/>
              </a:lnSpc>
            </a:pPr>
            <a:r>
              <a:rPr sz="2400" b="1" spc="-10" dirty="0">
                <a:latin typeface="Courier New" panose="02070309020205020404"/>
                <a:cs typeface="Courier New" panose="02070309020205020404"/>
              </a:rPr>
              <a:t>return 0;</a:t>
            </a:r>
            <a:endParaRPr sz="2400">
              <a:latin typeface="Courier New" panose="02070309020205020404"/>
              <a:cs typeface="Courier New" panose="02070309020205020404"/>
            </a:endParaRPr>
          </a:p>
          <a:p>
            <a:pPr marL="12700">
              <a:lnSpc>
                <a:spcPct val="100000"/>
              </a:lnSpc>
            </a:pPr>
            <a:r>
              <a:rPr sz="2400" b="1" dirty="0">
                <a:latin typeface="Courier New" panose="02070309020205020404"/>
                <a:cs typeface="Courier New" panose="02070309020205020404"/>
              </a:rPr>
              <a:t>}</a:t>
            </a:r>
            <a:endParaRPr sz="2400">
              <a:latin typeface="Courier New" panose="02070309020205020404"/>
              <a:cs typeface="Courier New" panose="02070309020205020404"/>
            </a:endParaRPr>
          </a:p>
        </p:txBody>
      </p:sp>
      <p:sp>
        <p:nvSpPr>
          <p:cNvPr id="3" name="object 3"/>
          <p:cNvSpPr txBox="1">
            <a:spLocks noGrp="1"/>
          </p:cNvSpPr>
          <p:nvPr>
            <p:ph type="sldNum" sz="quarter" idx="7"/>
          </p:nvPr>
        </p:nvSpPr>
        <p:spPr>
          <a:xfrm>
            <a:off x="8737600" y="6406518"/>
            <a:ext cx="2844800" cy="264795"/>
          </a:xfrm>
          <a:prstGeom prst="rect">
            <a:avLst/>
          </a:prstGeom>
        </p:spPr>
        <p:txBody>
          <a:bodyPr vert="horz" wrap="square" lIns="0" tIns="0" rIns="0" bIns="0" rtlCol="0">
            <a:spAutoFit/>
          </a:bodyPr>
          <a:lstStyle/>
          <a:p>
            <a:pPr marL="38100">
              <a:lnSpc>
                <a:spcPts val="2065"/>
              </a:lnSpc>
            </a:pPr>
            <a:fld id="{81D60167-4931-47E6-BA6A-407CBD079E47}" type="slidenum">
              <a:rPr sz="1600" dirty="0"/>
            </a:fld>
            <a:endParaRPr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135" y="274003"/>
            <a:ext cx="10972800" cy="1143000"/>
          </a:xfrm>
        </p:spPr>
        <p:txBody>
          <a:bodyPr/>
          <a:lstStyle/>
          <a:p>
            <a:pPr algn="r"/>
            <a:r>
              <a:rPr lang="zh-CN" altLang="en-US" dirty="0"/>
              <a:t>例题 </a:t>
            </a:r>
            <a:r>
              <a:rPr lang="en-US" altLang="zh-CN" dirty="0"/>
              <a:t>– 01</a:t>
            </a:r>
            <a:r>
              <a:rPr lang="zh-CN" altLang="en-US" dirty="0"/>
              <a:t>迷宫</a:t>
            </a:r>
            <a:endParaRPr lang="zh-CN" altLang="en-US" dirty="0"/>
          </a:p>
        </p:txBody>
      </p:sp>
      <p:pic>
        <p:nvPicPr>
          <p:cNvPr id="5" name="图片 4"/>
          <p:cNvPicPr>
            <a:picLocks noChangeAspect="1"/>
          </p:cNvPicPr>
          <p:nvPr/>
        </p:nvPicPr>
        <p:blipFill>
          <a:blip r:embed="rId1"/>
          <a:stretch>
            <a:fillRect/>
          </a:stretch>
        </p:blipFill>
        <p:spPr>
          <a:xfrm>
            <a:off x="0" y="0"/>
            <a:ext cx="7847330" cy="6858000"/>
          </a:xfrm>
          <a:prstGeom prst="rect">
            <a:avLst/>
          </a:prstGeom>
        </p:spPr>
      </p:pic>
      <p:pic>
        <p:nvPicPr>
          <p:cNvPr id="7" name="图片 6"/>
          <p:cNvPicPr>
            <a:picLocks noChangeAspect="1"/>
          </p:cNvPicPr>
          <p:nvPr/>
        </p:nvPicPr>
        <p:blipFill>
          <a:blip r:embed="rId2"/>
          <a:stretch>
            <a:fillRect/>
          </a:stretch>
        </p:blipFill>
        <p:spPr>
          <a:xfrm>
            <a:off x="3975100" y="6134100"/>
            <a:ext cx="4597400" cy="723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做了记忆化之</a:t>
            </a:r>
            <a:r>
              <a:rPr lang="zh-CN" altLang="en-US" smtClean="0"/>
              <a:t>后，每个斐波那契数只被计算一次。</a:t>
            </a:r>
            <a:endParaRPr lang="zh-CN" altLang="en-US" dirty="0"/>
          </a:p>
        </p:txBody>
      </p:sp>
      <p:sp>
        <p:nvSpPr>
          <p:cNvPr id="3" name="标题 2"/>
          <p:cNvSpPr>
            <a:spLocks noGrp="1"/>
          </p:cNvSpPr>
          <p:nvPr>
            <p:ph type="title"/>
          </p:nvPr>
        </p:nvSpPr>
        <p:spPr/>
        <p:txBody>
          <a:bodyPr/>
          <a:lstStyle/>
          <a:p>
            <a:r>
              <a:rPr lang="zh-CN" altLang="en-US" dirty="0" smtClean="0"/>
              <a:t>记忆化搜索</a:t>
            </a:r>
            <a:endParaRPr lang="zh-CN" altLang="en-US" dirty="0"/>
          </a:p>
        </p:txBody>
      </p:sp>
      <p:pic>
        <p:nvPicPr>
          <p:cNvPr id="4" name="图片 3"/>
          <p:cNvPicPr>
            <a:picLocks noChangeAspect="1"/>
          </p:cNvPicPr>
          <p:nvPr/>
        </p:nvPicPr>
        <p:blipFill>
          <a:blip r:embed="rId1"/>
          <a:stretch>
            <a:fillRect/>
          </a:stretch>
        </p:blipFill>
        <p:spPr>
          <a:xfrm>
            <a:off x="1120844" y="3540852"/>
            <a:ext cx="5502117" cy="23928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01</a:t>
            </a:r>
            <a:r>
              <a:rPr lang="zh-CN" altLang="en-US" dirty="0"/>
              <a:t>迷宫</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方格图遍历是</a:t>
            </a:r>
            <a:r>
              <a:rPr lang="en-US" altLang="zh-CN" dirty="0" err="1"/>
              <a:t>bfs</a:t>
            </a:r>
            <a:r>
              <a:rPr lang="zh-CN" altLang="en-US" dirty="0"/>
              <a:t>的经典题</a:t>
            </a:r>
            <a:endParaRPr lang="en-US" altLang="zh-CN" dirty="0"/>
          </a:p>
          <a:p>
            <a:r>
              <a:rPr lang="zh-CN" altLang="en-US" dirty="0"/>
              <a:t>对于每个点，遍历上下左右四个点，把没染过的放入队列即可</a:t>
            </a:r>
            <a:endParaRPr lang="en-US" altLang="zh-CN" dirty="0"/>
          </a:p>
          <a:p>
            <a:r>
              <a:rPr lang="zh-CN" altLang="en-US" dirty="0"/>
              <a:t>遍历上下左右有技巧：</a:t>
            </a:r>
            <a:endParaRPr lang="en-US" altLang="zh-CN" dirty="0"/>
          </a:p>
          <a:p>
            <a:endParaRPr lang="en-US" altLang="zh-CN" dirty="0"/>
          </a:p>
          <a:p>
            <a:pPr lvl="1"/>
            <a:r>
              <a:rPr lang="en-US" altLang="zh-CN" dirty="0"/>
              <a:t>for(int </a:t>
            </a:r>
            <a:r>
              <a:rPr lang="en-US" altLang="zh-CN" dirty="0" err="1"/>
              <a:t>i</a:t>
            </a:r>
            <a:r>
              <a:rPr lang="en-US" altLang="zh-CN" dirty="0"/>
              <a:t>=0;i&lt;4;++</a:t>
            </a:r>
            <a:r>
              <a:rPr lang="en-US" altLang="zh-CN" dirty="0" err="1"/>
              <a:t>i</a:t>
            </a:r>
            <a:r>
              <a:rPr lang="en-US" altLang="zh-CN" dirty="0"/>
              <a:t>)</a:t>
            </a:r>
            <a:r>
              <a:rPr lang="zh-CN" altLang="en-US" dirty="0"/>
              <a:t>，</a:t>
            </a:r>
            <a:r>
              <a:rPr lang="en-US" altLang="zh-CN" dirty="0"/>
              <a:t>(</a:t>
            </a:r>
            <a:r>
              <a:rPr lang="en-US" altLang="zh-CN" dirty="0" err="1"/>
              <a:t>x+fx</a:t>
            </a:r>
            <a:r>
              <a:rPr lang="en-US" altLang="zh-CN" dirty="0"/>
              <a:t>[</a:t>
            </a:r>
            <a:r>
              <a:rPr lang="en-US" altLang="zh-CN" dirty="0" err="1"/>
              <a:t>i</a:t>
            </a:r>
            <a:r>
              <a:rPr lang="en-US" altLang="zh-CN" dirty="0"/>
              <a:t>],</a:t>
            </a:r>
            <a:r>
              <a:rPr lang="en-US" altLang="zh-CN" dirty="0" err="1"/>
              <a:t>y+fy</a:t>
            </a:r>
            <a:r>
              <a:rPr lang="en-US" altLang="zh-CN" dirty="0"/>
              <a:t>[</a:t>
            </a:r>
            <a:r>
              <a:rPr lang="en-US" altLang="zh-CN" dirty="0" err="1"/>
              <a:t>i</a:t>
            </a:r>
            <a:r>
              <a:rPr lang="en-US" altLang="zh-CN" dirty="0"/>
              <a:t>])</a:t>
            </a:r>
            <a:r>
              <a:rPr lang="zh-CN" altLang="en-US" dirty="0"/>
              <a:t>就是</a:t>
            </a:r>
            <a:r>
              <a:rPr lang="en-US" altLang="zh-CN" dirty="0"/>
              <a:t>(</a:t>
            </a:r>
            <a:r>
              <a:rPr lang="en-US" altLang="zh-CN" dirty="0" err="1"/>
              <a:t>x,y</a:t>
            </a:r>
            <a:r>
              <a:rPr lang="en-US" altLang="zh-CN" dirty="0"/>
              <a:t>)</a:t>
            </a:r>
            <a:r>
              <a:rPr lang="zh-CN" altLang="en-US" dirty="0"/>
              <a:t>的上下左右</a:t>
            </a:r>
            <a:endParaRPr lang="en-US" altLang="zh-CN" dirty="0"/>
          </a:p>
          <a:p>
            <a:r>
              <a:rPr lang="zh-CN" altLang="en-US" dirty="0"/>
              <a:t>方格图进队也有技巧：</a:t>
            </a:r>
            <a:endParaRPr lang="en-US" altLang="zh-CN" dirty="0"/>
          </a:p>
          <a:p>
            <a:endParaRPr lang="en-US" altLang="zh-CN" dirty="0"/>
          </a:p>
          <a:p>
            <a:pPr lvl="1"/>
            <a:r>
              <a:rPr lang="zh-CN" altLang="en-US" dirty="0"/>
              <a:t>这个函数可以把二维点对压成一维</a:t>
            </a:r>
            <a:endParaRPr lang="en-US" altLang="zh-CN" dirty="0"/>
          </a:p>
          <a:p>
            <a:pPr lvl="1"/>
            <a:r>
              <a:rPr lang="zh-CN" altLang="en-US" dirty="0"/>
              <a:t>解压时只需</a:t>
            </a:r>
            <a:r>
              <a:rPr lang="en-US" altLang="zh-CN" dirty="0"/>
              <a:t>x=id/n</a:t>
            </a:r>
            <a:r>
              <a:rPr lang="zh-CN" altLang="en-US" dirty="0"/>
              <a:t>，</a:t>
            </a:r>
            <a:r>
              <a:rPr lang="en-US" altLang="zh-CN" dirty="0"/>
              <a:t>y=id%n+1</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78493" y="3569588"/>
            <a:ext cx="6096000" cy="342900"/>
          </a:xfrm>
          <a:prstGeom prst="rect">
            <a:avLst/>
          </a:prstGeom>
        </p:spPr>
      </p:pic>
      <p:pic>
        <p:nvPicPr>
          <p:cNvPr id="5" name="图片 4"/>
          <p:cNvPicPr>
            <a:picLocks noChangeAspect="1"/>
          </p:cNvPicPr>
          <p:nvPr/>
        </p:nvPicPr>
        <p:blipFill>
          <a:blip r:embed="rId2"/>
          <a:stretch>
            <a:fillRect/>
          </a:stretch>
        </p:blipFill>
        <p:spPr>
          <a:xfrm>
            <a:off x="1778493" y="4886926"/>
            <a:ext cx="6372225" cy="3333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01</a:t>
            </a:r>
            <a:r>
              <a:rPr lang="zh-CN" altLang="en-US" dirty="0"/>
              <a:t>迷宫</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0" y="2015732"/>
            <a:ext cx="12192000" cy="302519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BFS</a:t>
            </a:r>
            <a:r>
              <a:rPr lang="zh-CN" altLang="en-US" dirty="0"/>
              <a:t>的特点</a:t>
            </a:r>
            <a:endParaRPr lang="zh-CN" altLang="en-US" dirty="0"/>
          </a:p>
        </p:txBody>
      </p:sp>
      <p:sp>
        <p:nvSpPr>
          <p:cNvPr id="3" name="内容占位符 2"/>
          <p:cNvSpPr>
            <a:spLocks noGrp="1"/>
          </p:cNvSpPr>
          <p:nvPr>
            <p:ph idx="1"/>
          </p:nvPr>
        </p:nvSpPr>
        <p:spPr/>
        <p:txBody>
          <a:bodyPr/>
          <a:lstStyle/>
          <a:p>
            <a:r>
              <a:rPr lang="en-US" altLang="zh-CN" dirty="0"/>
              <a:t>BFS</a:t>
            </a:r>
            <a:r>
              <a:rPr lang="zh-CN" altLang="en-US" dirty="0"/>
              <a:t>有一个非常有用的特点，即逐层扩展的特点</a:t>
            </a:r>
            <a:endParaRPr lang="en-US" altLang="zh-CN" dirty="0"/>
          </a:p>
          <a:p>
            <a:r>
              <a:rPr lang="zh-CN" altLang="en-US" dirty="0"/>
              <a:t>若任意两个状态之间转移的代价都相同，那么</a:t>
            </a:r>
            <a:r>
              <a:rPr lang="en-US" altLang="zh-CN" dirty="0"/>
              <a:t>BFS</a:t>
            </a:r>
            <a:r>
              <a:rPr lang="zh-CN" altLang="en-US" dirty="0"/>
              <a:t>第一次访问到目标状态时，就是从起始状态到目标状态的最小代价</a:t>
            </a:r>
            <a:endParaRPr lang="en-US" altLang="zh-CN" dirty="0"/>
          </a:p>
          <a:p>
            <a:r>
              <a:rPr lang="zh-CN" altLang="en-US" dirty="0"/>
              <a:t>因为当把某一层的点全部遍历完后才会遍历到下一层的点（每次进队放在队的最末尾）</a:t>
            </a:r>
            <a:endParaRPr lang="en-US" altLang="zh-CN" dirty="0"/>
          </a:p>
          <a:p>
            <a:r>
              <a:rPr lang="zh-CN" altLang="en-US" dirty="0"/>
              <a:t>例如在网格图中求单源最短路，只需要从源点开始逐层扩展，</a:t>
            </a:r>
            <a:r>
              <a:rPr lang="en-US" altLang="zh-CN" dirty="0"/>
              <a:t>d[</a:t>
            </a:r>
            <a:r>
              <a:rPr lang="en-US" altLang="zh-CN" dirty="0" err="1"/>
              <a:t>i</a:t>
            </a:r>
            <a:r>
              <a:rPr lang="en-US" altLang="zh-CN" dirty="0"/>
              <a:t>][j]</a:t>
            </a:r>
            <a:r>
              <a:rPr lang="zh-CN" altLang="en-US" dirty="0"/>
              <a:t>表示从起点到点</a:t>
            </a:r>
            <a:r>
              <a:rPr lang="en-US" altLang="zh-CN" dirty="0"/>
              <a:t>(</a:t>
            </a:r>
            <a:r>
              <a:rPr lang="en-US" altLang="zh-CN" dirty="0" err="1"/>
              <a:t>i,j</a:t>
            </a:r>
            <a:r>
              <a:rPr lang="en-US" altLang="zh-CN" dirty="0"/>
              <a:t>)</a:t>
            </a:r>
            <a:r>
              <a:rPr lang="zh-CN" altLang="en-US" dirty="0"/>
              <a:t>的最小代价即可</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a:t>
            </a:r>
            <a:r>
              <a:rPr lang="zh-CN" altLang="en-US" dirty="0"/>
              <a:t>🐴的遍历</a:t>
            </a:r>
            <a:endParaRPr lang="zh-CN" altLang="en-US" dirty="0"/>
          </a:p>
        </p:txBody>
      </p:sp>
      <p:pic>
        <p:nvPicPr>
          <p:cNvPr id="4" name="图片 3"/>
          <p:cNvPicPr>
            <a:picLocks noChangeAspect="1"/>
          </p:cNvPicPr>
          <p:nvPr/>
        </p:nvPicPr>
        <p:blipFill>
          <a:blip r:embed="rId1"/>
          <a:stretch>
            <a:fillRect/>
          </a:stretch>
        </p:blipFill>
        <p:spPr>
          <a:xfrm>
            <a:off x="1132840" y="1703705"/>
            <a:ext cx="9926320" cy="9290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马的遍历</a:t>
            </a:r>
            <a:endParaRPr lang="zh-CN" altLang="en-US" dirty="0"/>
          </a:p>
        </p:txBody>
      </p:sp>
      <p:pic>
        <p:nvPicPr>
          <p:cNvPr id="4" name="内容占位符 3"/>
          <p:cNvPicPr>
            <a:picLocks noGrp="1" noChangeAspect="1"/>
          </p:cNvPicPr>
          <p:nvPr>
            <p:ph idx="1"/>
          </p:nvPr>
        </p:nvPicPr>
        <p:blipFill>
          <a:blip r:embed="rId1"/>
          <a:stretch>
            <a:fillRect/>
          </a:stretch>
        </p:blipFill>
        <p:spPr>
          <a:xfrm>
            <a:off x="611841" y="2254077"/>
            <a:ext cx="10968318" cy="234984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BFS</a:t>
            </a:r>
            <a:r>
              <a:rPr lang="zh-CN" altLang="en-US" dirty="0"/>
              <a:t>的特点</a:t>
            </a:r>
            <a:endParaRPr lang="zh-CN" altLang="en-US" dirty="0"/>
          </a:p>
        </p:txBody>
      </p:sp>
      <p:sp>
        <p:nvSpPr>
          <p:cNvPr id="3" name="内容占位符 2"/>
          <p:cNvSpPr>
            <a:spLocks noGrp="1"/>
          </p:cNvSpPr>
          <p:nvPr>
            <p:ph idx="1"/>
          </p:nvPr>
        </p:nvSpPr>
        <p:spPr/>
        <p:txBody>
          <a:bodyPr>
            <a:normAutofit fontScale="92500"/>
          </a:bodyPr>
          <a:lstStyle/>
          <a:p>
            <a:r>
              <a:rPr lang="zh-CN" altLang="en-US" dirty="0"/>
              <a:t>需要注意的是，只有当状态两两之间相互转移的代价相同时，才能以第一次遍历到目标状态的代价作为最小代价</a:t>
            </a:r>
            <a:endParaRPr lang="en-US" altLang="zh-CN" dirty="0"/>
          </a:p>
          <a:p>
            <a:r>
              <a:rPr lang="zh-CN" altLang="en-US" dirty="0"/>
              <a:t>如果转移代价不相同，只有两条路可以走</a:t>
            </a:r>
            <a:endParaRPr lang="en-US" altLang="zh-CN" dirty="0"/>
          </a:p>
          <a:p>
            <a:r>
              <a:rPr lang="zh-CN" altLang="en-US" dirty="0"/>
              <a:t>使用优先队列，每次从队里拿出的状态不再是队头的状态，而是代价最小的</a:t>
            </a:r>
            <a:endParaRPr lang="en-US" altLang="zh-CN" dirty="0"/>
          </a:p>
          <a:p>
            <a:pPr lvl="1"/>
            <a:r>
              <a:rPr lang="zh-CN" altLang="en-US" dirty="0"/>
              <a:t>这就是堆优化的</a:t>
            </a:r>
            <a:r>
              <a:rPr lang="en-US" altLang="zh-CN" dirty="0"/>
              <a:t>Dijkstra</a:t>
            </a:r>
            <a:r>
              <a:rPr lang="zh-CN" altLang="en-US" dirty="0"/>
              <a:t>，有兴趣的同学可以自行证明</a:t>
            </a:r>
            <a:endParaRPr lang="en-US" altLang="zh-CN" dirty="0"/>
          </a:p>
          <a:p>
            <a:r>
              <a:rPr lang="zh-CN" altLang="en-US" dirty="0"/>
              <a:t>允许反复进队，即某个状态第二次被访问到的时候，若此时代价更小则更新此状态的代价并再次进队，以更细其他状态</a:t>
            </a:r>
            <a:endParaRPr lang="en-US" altLang="zh-CN" dirty="0"/>
          </a:p>
          <a:p>
            <a:pPr lvl="1"/>
            <a:r>
              <a:rPr lang="zh-CN" altLang="en-US" dirty="0"/>
              <a:t>这种状态遇到好的数据，普通队列</a:t>
            </a:r>
            <a:r>
              <a:rPr lang="en-US" altLang="zh-CN" dirty="0"/>
              <a:t>RE</a:t>
            </a:r>
            <a:r>
              <a:rPr lang="zh-CN" altLang="en-US" dirty="0"/>
              <a:t>，优先队列</a:t>
            </a:r>
            <a:r>
              <a:rPr lang="en-US" altLang="zh-CN" dirty="0"/>
              <a:t>TLE</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滑雪</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1940117" y="1853754"/>
            <a:ext cx="8311765" cy="477883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滑雪</a:t>
            </a:r>
            <a:endParaRPr lang="zh-CN" altLang="en-US" dirty="0"/>
          </a:p>
        </p:txBody>
      </p:sp>
      <p:sp>
        <p:nvSpPr>
          <p:cNvPr id="3" name="内容占位符 2"/>
          <p:cNvSpPr>
            <a:spLocks noGrp="1"/>
          </p:cNvSpPr>
          <p:nvPr>
            <p:ph idx="1"/>
          </p:nvPr>
        </p:nvSpPr>
        <p:spPr/>
        <p:txBody>
          <a:bodyPr/>
          <a:lstStyle/>
          <a:p>
            <a:r>
              <a:rPr lang="zh-CN" altLang="en-US" dirty="0"/>
              <a:t>这题虽然不是让你求最小代价，两两状态之间转移代价相同</a:t>
            </a:r>
            <a:endParaRPr lang="en-US" altLang="zh-CN" dirty="0"/>
          </a:p>
          <a:p>
            <a:r>
              <a:rPr lang="zh-CN" altLang="en-US" dirty="0"/>
              <a:t>但是让你求代价最大值</a:t>
            </a:r>
            <a:endParaRPr lang="en-US" altLang="zh-CN" dirty="0"/>
          </a:p>
          <a:p>
            <a:r>
              <a:rPr lang="zh-CN" altLang="en-US" dirty="0"/>
              <a:t>你就没法用普通</a:t>
            </a:r>
            <a:r>
              <a:rPr lang="en-US" altLang="zh-CN" dirty="0"/>
              <a:t>BFS</a:t>
            </a:r>
            <a:r>
              <a:rPr lang="zh-CN" altLang="en-US" dirty="0"/>
              <a:t>了</a:t>
            </a:r>
            <a:endParaRPr lang="en-US" altLang="zh-CN" dirty="0"/>
          </a:p>
          <a:p>
            <a:r>
              <a:rPr lang="zh-CN" altLang="en-US" dirty="0"/>
              <a:t>要么用优先队列优化</a:t>
            </a:r>
            <a:endParaRPr lang="en-US" altLang="zh-CN" dirty="0"/>
          </a:p>
          <a:p>
            <a:r>
              <a:rPr lang="zh-CN" altLang="en-US" dirty="0"/>
              <a:t>要么</a:t>
            </a:r>
            <a:r>
              <a:rPr lang="en-US" altLang="zh-CN" dirty="0"/>
              <a:t>RE</a:t>
            </a:r>
            <a:r>
              <a:rPr lang="zh-CN" altLang="en-US" dirty="0"/>
              <a:t>和</a:t>
            </a:r>
            <a:r>
              <a:rPr lang="en-US" altLang="zh-CN" dirty="0"/>
              <a:t>TLE</a:t>
            </a:r>
            <a:r>
              <a:rPr lang="zh-CN" altLang="en-US" dirty="0"/>
              <a:t>选一个</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DFS</a:t>
            </a:r>
            <a:r>
              <a:rPr lang="zh-CN" altLang="en-US" dirty="0"/>
              <a:t>和</a:t>
            </a:r>
            <a:r>
              <a:rPr lang="en-US" altLang="zh-CN" dirty="0"/>
              <a:t>BFS</a:t>
            </a:r>
            <a:endParaRPr lang="zh-CN" altLang="en-US" dirty="0"/>
          </a:p>
        </p:txBody>
      </p:sp>
      <p:sp>
        <p:nvSpPr>
          <p:cNvPr id="3" name="内容占位符 2"/>
          <p:cNvSpPr>
            <a:spLocks noGrp="1"/>
          </p:cNvSpPr>
          <p:nvPr>
            <p:ph idx="1"/>
          </p:nvPr>
        </p:nvSpPr>
        <p:spPr/>
        <p:txBody>
          <a:bodyPr/>
          <a:lstStyle/>
          <a:p>
            <a:r>
              <a:rPr lang="zh-CN" altLang="en-US" dirty="0"/>
              <a:t>从之前的题我们可以看出</a:t>
            </a:r>
            <a:r>
              <a:rPr lang="en-US" altLang="zh-CN" dirty="0"/>
              <a:t>BFS</a:t>
            </a:r>
            <a:r>
              <a:rPr lang="zh-CN" altLang="en-US" dirty="0"/>
              <a:t>和</a:t>
            </a:r>
            <a:r>
              <a:rPr lang="en-US" altLang="zh-CN" dirty="0"/>
              <a:t>DFS</a:t>
            </a:r>
            <a:r>
              <a:rPr lang="zh-CN" altLang="en-US" dirty="0"/>
              <a:t>各有优点</a:t>
            </a:r>
            <a:endParaRPr lang="en-US" altLang="zh-CN" dirty="0"/>
          </a:p>
          <a:p>
            <a:r>
              <a:rPr lang="en-US" altLang="zh-CN" dirty="0"/>
              <a:t>BFS</a:t>
            </a:r>
            <a:r>
              <a:rPr lang="zh-CN" altLang="en-US" dirty="0"/>
              <a:t>适合状态容易表示和储存的情况，如果状态很难储存，不容易进行记忆化搜索，则无法使用</a:t>
            </a:r>
            <a:r>
              <a:rPr lang="en-US" altLang="zh-CN" dirty="0"/>
              <a:t>BFS</a:t>
            </a:r>
            <a:endParaRPr lang="en-US" altLang="zh-CN" dirty="0"/>
          </a:p>
          <a:p>
            <a:r>
              <a:rPr lang="zh-CN" altLang="en-US" dirty="0"/>
              <a:t>有些题目状态深度可能很深（例如网格图单源最短路），用</a:t>
            </a:r>
            <a:r>
              <a:rPr lang="en-US" altLang="zh-CN" dirty="0"/>
              <a:t>DFS</a:t>
            </a:r>
            <a:r>
              <a:rPr lang="zh-CN" altLang="en-US" dirty="0"/>
              <a:t>层层深入要跑到猴年，但是</a:t>
            </a:r>
            <a:r>
              <a:rPr lang="en-US" altLang="zh-CN" dirty="0"/>
              <a:t>BFS</a:t>
            </a:r>
            <a:r>
              <a:rPr lang="zh-CN" altLang="en-US" dirty="0"/>
              <a:t>只需让每个点进队一次即可</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有同学就要问了</a:t>
            </a:r>
            <a:endParaRPr lang="zh-CN" altLang="en-US" dirty="0"/>
          </a:p>
        </p:txBody>
      </p:sp>
      <p:sp>
        <p:nvSpPr>
          <p:cNvPr id="3" name="内容占位符 2"/>
          <p:cNvSpPr>
            <a:spLocks noGrp="1"/>
          </p:cNvSpPr>
          <p:nvPr>
            <p:ph idx="1"/>
          </p:nvPr>
        </p:nvSpPr>
        <p:spPr/>
        <p:txBody>
          <a:bodyPr/>
          <a:lstStyle/>
          <a:p>
            <a:r>
              <a:rPr lang="zh-CN" altLang="en-US" dirty="0"/>
              <a:t>有没有题，状态没法表示，深度又不知道有多深，</a:t>
            </a:r>
            <a:r>
              <a:rPr lang="en-US" altLang="zh-CN" dirty="0"/>
              <a:t>DFS</a:t>
            </a:r>
            <a:r>
              <a:rPr lang="zh-CN" altLang="en-US" dirty="0"/>
              <a:t>和</a:t>
            </a:r>
            <a:r>
              <a:rPr lang="en-US" altLang="zh-CN" dirty="0"/>
              <a:t>BFS</a:t>
            </a:r>
            <a:r>
              <a:rPr lang="zh-CN" altLang="en-US" dirty="0"/>
              <a:t>都做不了的</a:t>
            </a:r>
            <a:endParaRPr lang="en-US" altLang="zh-CN" dirty="0"/>
          </a:p>
          <a:p>
            <a:r>
              <a:rPr lang="zh-CN" altLang="en-US" dirty="0"/>
              <a:t>比如像这样</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记忆化搜索</a:t>
            </a:r>
            <a:endParaRPr lang="zh-CN" altLang="en-US" dirty="0"/>
          </a:p>
        </p:txBody>
      </p:sp>
      <p:sp>
        <p:nvSpPr>
          <p:cNvPr id="5" name="内容占位符 4"/>
          <p:cNvSpPr>
            <a:spLocks noGrp="1"/>
          </p:cNvSpPr>
          <p:nvPr>
            <p:ph idx="1"/>
          </p:nvPr>
        </p:nvSpPr>
        <p:spPr/>
        <p:txBody>
          <a:bodyPr>
            <a:normAutofit/>
          </a:bodyPr>
          <a:lstStyle/>
          <a:p>
            <a:r>
              <a:rPr lang="zh-CN" altLang="en-US" dirty="0"/>
              <a:t>所谓记忆化搜索，就是记录状态的某些属性</a:t>
            </a:r>
            <a:endParaRPr lang="en-US" altLang="zh-CN" dirty="0"/>
          </a:p>
          <a:p>
            <a:r>
              <a:rPr lang="zh-CN" altLang="en-US" dirty="0"/>
              <a:t>储存这些属性可能会让之后的搜索更方便，或者更快</a:t>
            </a:r>
            <a:endParaRPr lang="en-US" altLang="zh-CN" dirty="0"/>
          </a:p>
          <a:p>
            <a:r>
              <a:rPr lang="zh-CN" altLang="en-US" dirty="0"/>
              <a:t>记忆化搜索最常见的应用有两个</a:t>
            </a:r>
            <a:endParaRPr lang="en-US" altLang="zh-CN" dirty="0"/>
          </a:p>
          <a:p>
            <a:r>
              <a:rPr lang="zh-CN" altLang="en-US" dirty="0"/>
              <a:t>一个是储存最优值进行剪枝</a:t>
            </a:r>
            <a:endParaRPr lang="en-US" altLang="zh-CN" dirty="0"/>
          </a:p>
          <a:p>
            <a:r>
              <a:rPr lang="zh-CN" altLang="en-US" dirty="0"/>
              <a:t>另一个某些属性需要遍历状态的后续状态才能得到，储存这些属性就可以防止重复遍历</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埃及分数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在古埃及，人们用不同的单位分数（形如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𝑎</m:t>
                        </m:r>
                      </m:den>
                    </m:f>
                  </m:oMath>
                </a14:m>
                <a:r>
                  <a:rPr lang="zh-CN" altLang="en-US" dirty="0"/>
                  <a:t>的分数，其中</a:t>
                </a:r>
                <a:r>
                  <a:rPr lang="en-US" altLang="zh-CN" dirty="0"/>
                  <a:t>a</a:t>
                </a:r>
                <a:r>
                  <a:rPr lang="zh-CN" altLang="en-US" dirty="0"/>
                  <a:t>是自然数）表示一切有理数。如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zh-CN" altLang="en-US" i="1">
                        <a:latin typeface="Cambria Math" panose="02040503050406030204" pitchFamily="18" charset="0"/>
                      </a:rPr>
                      <m:t>，</m:t>
                    </m:r>
                  </m:oMath>
                </a14:m>
                <a:r>
                  <a:rPr lang="zh-CN" altLang="en-US" dirty="0"/>
                  <a:t>但是不允许</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zh-CN" altLang="en-US" i="1">
                        <a:latin typeface="Cambria Math" panose="02040503050406030204" pitchFamily="18" charset="0"/>
                        <a:ea typeface="Cambria Math" panose="02040503050406030204" pitchFamily="18" charset="0"/>
                      </a:rPr>
                      <m:t>，</m:t>
                    </m:r>
                  </m:oMath>
                </a14:m>
                <a:r>
                  <a:rPr lang="zh-CN" altLang="en-US" dirty="0"/>
                  <a:t>因为加数中有重复的。对于一个分数</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zh-CN" altLang="en-US" i="1">
                        <a:latin typeface="Cambria Math" panose="02040503050406030204" pitchFamily="18" charset="0"/>
                      </a:rPr>
                      <m:t>，表示</m:t>
                    </m:r>
                  </m:oMath>
                </a14:m>
                <a:r>
                  <a:rPr lang="zh-CN" altLang="en-US" dirty="0"/>
                  <a:t>方式有很多种，但是哪种最好呢？首先，加数少的比多的好，其次，加数个数相同的，最小的分数越大越好。</a:t>
                </a:r>
                <a:endParaRPr lang="en-US" altLang="zh-CN" dirty="0"/>
              </a:p>
              <a:p>
                <a:r>
                  <a:rPr lang="zh-CN" altLang="en-US" dirty="0"/>
                  <a:t>例如：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19</m:t>
                        </m:r>
                      </m:num>
                      <m:den>
                        <m:r>
                          <a:rPr lang="en-US" altLang="zh-CN" i="1">
                            <a:latin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12</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180</m:t>
                        </m:r>
                      </m:den>
                    </m:f>
                    <m:r>
                      <a:rPr lang="en-US" altLang="zh-CN" i="1">
                        <a:latin typeface="Cambria Math" panose="02040503050406030204" pitchFamily="18" charset="0"/>
                        <a:ea typeface="Cambria Math" panose="02040503050406030204" pitchFamily="18" charset="0"/>
                      </a:rPr>
                      <m:t> </m:t>
                    </m:r>
                  </m:oMath>
                </a14:m>
                <a:r>
                  <a:rPr lang="zh-CN" altLang="en-US" dirty="0"/>
                  <a:t>没有</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19</m:t>
                        </m:r>
                      </m:num>
                      <m:den>
                        <m:r>
                          <a:rPr lang="en-US" altLang="zh-CN" i="1">
                            <a:latin typeface="Cambria Math" panose="02040503050406030204" pitchFamily="18" charset="0"/>
                            <a:ea typeface="Cambria Math" panose="02040503050406030204" pitchFamily="18" charset="0"/>
                          </a:rPr>
                          <m:t>45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5</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6</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18</m:t>
                        </m:r>
                      </m:den>
                    </m:f>
                  </m:oMath>
                </a14:m>
                <a:r>
                  <a:rPr lang="zh-CN" altLang="en-US" dirty="0"/>
                  <a:t>好，因为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180</m:t>
                        </m:r>
                      </m:den>
                    </m:f>
                  </m:oMath>
                </a14:m>
                <a:r>
                  <a:rPr lang="zh-CN" altLang="en-US" dirty="0"/>
                  <a:t>比</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18</m:t>
                        </m:r>
                      </m:den>
                    </m:f>
                  </m:oMath>
                </a14:m>
                <a:r>
                  <a:rPr lang="zh-CN" altLang="en-US" dirty="0"/>
                  <a:t>小</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迭代加深</a:t>
            </a:r>
            <a:endParaRPr lang="zh-CN" altLang="en-US" dirty="0"/>
          </a:p>
        </p:txBody>
      </p:sp>
      <p:sp>
        <p:nvSpPr>
          <p:cNvPr id="5" name="文本占位符 4"/>
          <p:cNvSpPr>
            <a:spLocks noGrp="1"/>
          </p:cNvSpPr>
          <p:nvPr>
            <p:ph type="body" idx="1"/>
          </p:nvPr>
        </p:nvSpPr>
        <p:spPr>
          <a:xfrm>
            <a:off x="963084" y="2906713"/>
            <a:ext cx="10363200" cy="1500187"/>
          </a:xfrm>
        </p:spPr>
        <p:txBody>
          <a:bodyPr/>
          <a:lstStyle/>
          <a:p>
            <a:r>
              <a:rPr lang="en-US" altLang="zh-CN" strike="sngStrike" dirty="0"/>
              <a:t>DBFS</a:t>
            </a:r>
            <a:endParaRPr lang="zh-CN" altLang="en-US" strike="sngStrik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迭代加深</a:t>
            </a:r>
            <a:endParaRPr lang="zh-CN" altLang="en-US" dirty="0"/>
          </a:p>
        </p:txBody>
      </p:sp>
      <p:sp>
        <p:nvSpPr>
          <p:cNvPr id="5" name="内容占位符 4"/>
          <p:cNvSpPr>
            <a:spLocks noGrp="1"/>
          </p:cNvSpPr>
          <p:nvPr>
            <p:ph idx="1"/>
          </p:nvPr>
        </p:nvSpPr>
        <p:spPr/>
        <p:txBody>
          <a:bodyPr>
            <a:normAutofit fontScale="92500"/>
          </a:bodyPr>
          <a:lstStyle/>
          <a:p>
            <a:r>
              <a:rPr lang="zh-CN" altLang="en-US" dirty="0"/>
              <a:t>有时候某个问题状态没法存，深度又不知道有多深，</a:t>
            </a:r>
            <a:r>
              <a:rPr lang="en-US" altLang="zh-CN" dirty="0" err="1"/>
              <a:t>dfs</a:t>
            </a:r>
            <a:r>
              <a:rPr lang="zh-CN" altLang="en-US" dirty="0"/>
              <a:t>和</a:t>
            </a:r>
            <a:r>
              <a:rPr lang="en-US" altLang="zh-CN" dirty="0" err="1"/>
              <a:t>bfs</a:t>
            </a:r>
            <a:r>
              <a:rPr lang="zh-CN" altLang="en-US" dirty="0"/>
              <a:t>都遇到了自己的难处</a:t>
            </a:r>
            <a:endParaRPr lang="en-US" altLang="zh-CN" dirty="0"/>
          </a:p>
          <a:p>
            <a:r>
              <a:rPr lang="zh-CN" altLang="en-US" dirty="0"/>
              <a:t>这个时候迭代加深</a:t>
            </a:r>
            <a:r>
              <a:rPr lang="en-US" altLang="zh-CN" dirty="0"/>
              <a:t>ID</a:t>
            </a:r>
            <a:r>
              <a:rPr lang="zh-CN" altLang="en-US" dirty="0"/>
              <a:t>（</a:t>
            </a:r>
            <a:r>
              <a:rPr lang="en-US" altLang="zh-CN" dirty="0"/>
              <a:t>Iterative Deepen</a:t>
            </a:r>
            <a:r>
              <a:rPr lang="zh-CN" altLang="en-US" dirty="0"/>
              <a:t>）应运而生，结合了二者的优点</a:t>
            </a:r>
            <a:endParaRPr lang="en-US" altLang="zh-CN" dirty="0"/>
          </a:p>
          <a:p>
            <a:r>
              <a:rPr lang="zh-CN" altLang="en-US" dirty="0"/>
              <a:t>首先它是逐层搜索，保证第一次达到目标就是最优解，避免了更深层的深入</a:t>
            </a:r>
            <a:endParaRPr lang="en-US" altLang="zh-CN" dirty="0"/>
          </a:p>
          <a:p>
            <a:pPr lvl="1"/>
            <a:r>
              <a:rPr lang="zh-CN" altLang="en-US" dirty="0"/>
              <a:t>有时候状态数随层数深入程指数爆炸趋势，上下两层之间状态数差距非常大</a:t>
            </a:r>
            <a:endParaRPr lang="en-US" altLang="zh-CN" dirty="0"/>
          </a:p>
          <a:p>
            <a:r>
              <a:rPr lang="zh-CN" altLang="en-US" dirty="0"/>
              <a:t>其次它的遍历方式仍然是</a:t>
            </a:r>
            <a:r>
              <a:rPr lang="en-US" altLang="zh-CN" dirty="0" err="1"/>
              <a:t>dfs</a:t>
            </a:r>
            <a:r>
              <a:rPr lang="zh-CN" altLang="en-US" dirty="0"/>
              <a:t>，这样方便回溯，不用储存状态</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算法流程</a:t>
            </a:r>
            <a:endParaRPr lang="zh-CN" altLang="en-US" dirty="0"/>
          </a:p>
        </p:txBody>
      </p:sp>
      <p:pic>
        <p:nvPicPr>
          <p:cNvPr id="11" name="内容占位符 10"/>
          <p:cNvPicPr>
            <a:picLocks noGrp="1" noChangeAspect="1"/>
          </p:cNvPicPr>
          <p:nvPr>
            <p:ph idx="1"/>
          </p:nvPr>
        </p:nvPicPr>
        <p:blipFill>
          <a:blip r:embed="rId1"/>
          <a:stretch>
            <a:fillRect/>
          </a:stretch>
        </p:blipFill>
        <p:spPr>
          <a:xfrm>
            <a:off x="3653578" y="1814809"/>
            <a:ext cx="4884844" cy="3993226"/>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埃及分数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那么对于这道题，深搜层数的意义，就是分数的个数，一层一个分数</a:t>
                </a:r>
                <a:endParaRPr lang="en-US" altLang="zh-CN" dirty="0"/>
              </a:p>
              <a:p>
                <a:r>
                  <a:rPr lang="zh-CN" altLang="en-US" dirty="0"/>
                  <a:t>知道了分数的个数就好办了，后面的就是普通的搜索</a:t>
                </a:r>
                <a:endParaRPr lang="en-US" altLang="zh-CN" dirty="0"/>
              </a:p>
              <a:p>
                <a:r>
                  <a:rPr lang="zh-CN" altLang="en-US" dirty="0"/>
                  <a:t>加上两个可行性剪枝：若要分解</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𝑎</m:t>
                        </m:r>
                      </m:num>
                      <m:den>
                        <m:eqArr>
                          <m:eqArrPr>
                            <m:ctrlPr>
                              <a:rPr lang="en-US" altLang="zh-CN" b="0" i="1" dirty="0" smtClean="0">
                                <a:latin typeface="Cambria Math" panose="02040503050406030204" pitchFamily="18" charset="0"/>
                              </a:rPr>
                            </m:ctrlPr>
                          </m:eqArrPr>
                          <m:e>
                            <m:r>
                              <a:rPr lang="en-US" altLang="zh-CN" b="0" i="1" dirty="0" smtClean="0">
                                <a:latin typeface="Cambria Math" panose="02040503050406030204" pitchFamily="18" charset="0"/>
                              </a:rPr>
                              <m:t>𝑏</m:t>
                            </m:r>
                          </m:e>
                        </m:eqArr>
                      </m:den>
                    </m:f>
                  </m:oMath>
                </a14:m>
                <a:r>
                  <a:rPr lang="zh-CN" altLang="en-US" dirty="0"/>
                  <a:t>，还剩</a:t>
                </a:r>
                <a:r>
                  <a:rPr lang="en-US" altLang="zh-CN" dirty="0"/>
                  <a:t>x</a:t>
                </a:r>
                <a:r>
                  <a:rPr lang="zh-CN" altLang="en-US" dirty="0"/>
                  <a:t>个数，则最大的分母不会大于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𝑏𝑥</m:t>
                            </m:r>
                          </m:num>
                          <m:den>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𝑎</m:t>
                                </m:r>
                              </m:e>
                            </m:eqArr>
                          </m:den>
                        </m:f>
                      </m:e>
                    </m:d>
                    <m:r>
                      <a:rPr lang="zh-CN" altLang="en-US" i="1">
                        <a:latin typeface="Cambria Math" panose="02040503050406030204" pitchFamily="18" charset="0"/>
                      </a:rPr>
                      <m:t>，</m:t>
                    </m:r>
                  </m:oMath>
                </a14:m>
                <a:r>
                  <a:rPr lang="zh-CN" altLang="en-US" dirty="0"/>
                  <a:t>最小不会小于</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𝑎</m:t>
                            </m:r>
                          </m:den>
                        </m:f>
                      </m:e>
                    </m:d>
                  </m:oMath>
                </a14:m>
                <a:endParaRPr lang="en-US" altLang="zh-CN" dirty="0"/>
              </a:p>
              <a:p>
                <a:r>
                  <a:rPr lang="zh-CN" altLang="en-US" dirty="0"/>
                  <a:t>这样每一层里的搜索范围也有了，成果解决掉</a:t>
                </a:r>
                <a:r>
                  <a:rPr lang="en-US" altLang="zh-CN" dirty="0" err="1"/>
                  <a:t>dfs</a:t>
                </a:r>
                <a:r>
                  <a:rPr lang="zh-CN" altLang="en-US" dirty="0"/>
                  <a:t>和</a:t>
                </a:r>
                <a:r>
                  <a:rPr lang="en-US" altLang="zh-CN" dirty="0" err="1"/>
                  <a:t>bfs</a:t>
                </a:r>
                <a:r>
                  <a:rPr lang="zh-CN" altLang="en-US" dirty="0"/>
                  <a:t>各自的难处</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岳麓山打水</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p</a:t>
            </a:r>
            <a:r>
              <a:rPr lang="zh-CN" altLang="en-US" dirty="0"/>
              <a:t>种桶，每种桶可以取无数个，第</a:t>
            </a:r>
            <a:r>
              <a:rPr lang="en-US" altLang="zh-CN" dirty="0" err="1"/>
              <a:t>i</a:t>
            </a:r>
            <a:r>
              <a:rPr lang="zh-CN" altLang="en-US" dirty="0"/>
              <a:t>个桶容量为</a:t>
            </a:r>
            <a:r>
              <a:rPr lang="en-US" altLang="zh-CN" dirty="0" err="1"/>
              <a:t>wi</a:t>
            </a:r>
            <a:r>
              <a:rPr lang="zh-CN" altLang="en-US" dirty="0"/>
              <a:t>。还有一个容量为</a:t>
            </a:r>
            <a:r>
              <a:rPr lang="en-US" altLang="zh-CN" dirty="0"/>
              <a:t>M</a:t>
            </a:r>
            <a:r>
              <a:rPr lang="zh-CN" altLang="en-US" dirty="0"/>
              <a:t>的缸，要求选择最少的桶的种类，使得能正好把缸装满。若有多解，输出容积最小的桶容积最小的，若还有多解，输出第二小的桶容积最小的，以此类推</a:t>
            </a:r>
            <a:endParaRPr lang="en-US" altLang="zh-CN" dirty="0"/>
          </a:p>
          <a:p>
            <a:r>
              <a:rPr lang="en-US" altLang="zh-CN" dirty="0"/>
              <a:t>M&lt;=20000</a:t>
            </a:r>
            <a:r>
              <a:rPr lang="zh-CN" altLang="en-US" dirty="0"/>
              <a:t>，</a:t>
            </a:r>
            <a:r>
              <a:rPr lang="en-US" altLang="zh-CN" dirty="0"/>
              <a:t>p&lt;=100</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 – </a:t>
            </a:r>
            <a:r>
              <a:rPr lang="zh-CN" altLang="en-US" dirty="0"/>
              <a:t>岳麓山打水</a:t>
            </a:r>
            <a:endParaRPr lang="zh-CN" altLang="en-US" dirty="0"/>
          </a:p>
        </p:txBody>
      </p:sp>
      <p:sp>
        <p:nvSpPr>
          <p:cNvPr id="3" name="内容占位符 2"/>
          <p:cNvSpPr>
            <a:spLocks noGrp="1"/>
          </p:cNvSpPr>
          <p:nvPr>
            <p:ph idx="1"/>
          </p:nvPr>
        </p:nvSpPr>
        <p:spPr/>
        <p:txBody>
          <a:bodyPr/>
          <a:lstStyle/>
          <a:p>
            <a:r>
              <a:rPr lang="zh-CN" altLang="en-US" dirty="0"/>
              <a:t>用迭代加深，每次枚举选择种类的个数</a:t>
            </a:r>
            <a:endParaRPr lang="en-US" altLang="zh-CN" dirty="0"/>
          </a:p>
          <a:p>
            <a:r>
              <a:rPr lang="zh-CN" altLang="en-US" dirty="0"/>
              <a:t>然后</a:t>
            </a:r>
            <a:r>
              <a:rPr lang="en-US" altLang="zh-CN" dirty="0" err="1"/>
              <a:t>dfs</a:t>
            </a:r>
            <a:r>
              <a:rPr lang="zh-CN" altLang="en-US" dirty="0"/>
              <a:t>所有的组合，再用完全背包判断即可</a:t>
            </a:r>
            <a:endParaRPr lang="en-US" altLang="zh-CN" dirty="0"/>
          </a:p>
          <a:p>
            <a:r>
              <a:rPr lang="zh-CN" altLang="en-US" dirty="0"/>
              <a:t>先给桶递增排序，然后递增枚举，这样第一个可行解就是最优解</a:t>
            </a:r>
            <a:endParaRPr lang="en-US" altLang="zh-CN" dirty="0"/>
          </a:p>
          <a:p>
            <a:r>
              <a:rPr lang="zh-CN" altLang="en-US" dirty="0"/>
              <a:t>迭代加深的一个好处就是能根据其逐层扩展的特性把最优化问题转化为可行性问题</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p:cNvSpPr>
            <a:spLocks noGrp="1"/>
          </p:cNvSpPr>
          <p:nvPr>
            <p:ph idx="1"/>
          </p:nvPr>
        </p:nvSpPr>
        <p:spPr/>
        <p:txBody>
          <a:bodyPr/>
          <a:lstStyle/>
          <a:p>
            <a:r>
              <a:rPr lang="zh-CN" altLang="en-US" dirty="0"/>
              <a:t>给你一个正整数</a:t>
            </a:r>
            <a:r>
              <a:rPr lang="en-US" altLang="zh-CN" dirty="0"/>
              <a:t>n</a:t>
            </a:r>
            <a:r>
              <a:rPr lang="zh-CN" altLang="en-US" dirty="0"/>
              <a:t>，问你最少经过多少次乘法或除法运算可以从</a:t>
            </a:r>
            <a:r>
              <a:rPr lang="en-US" altLang="zh-CN" dirty="0"/>
              <a:t>x</a:t>
            </a:r>
            <a:r>
              <a:rPr lang="zh-CN" altLang="en-US" dirty="0"/>
              <a:t>得到</a:t>
            </a:r>
            <a:r>
              <a:rPr lang="en-US" altLang="zh-CN" dirty="0" err="1"/>
              <a:t>x^n</a:t>
            </a:r>
            <a:r>
              <a:rPr lang="zh-CN" altLang="en-US" dirty="0"/>
              <a:t>（可以使用中间结果）</a:t>
            </a:r>
            <a:endParaRPr lang="en-US" altLang="zh-CN" dirty="0"/>
          </a:p>
          <a:p>
            <a:r>
              <a:rPr lang="zh-CN" altLang="en-US" dirty="0"/>
              <a:t>例如如果只能用乘法运算，得到</a:t>
            </a:r>
            <a:r>
              <a:rPr lang="en-US" altLang="zh-CN" dirty="0"/>
              <a:t>x^31</a:t>
            </a:r>
            <a:r>
              <a:rPr lang="zh-CN" altLang="en-US" dirty="0"/>
              <a:t>需要</a:t>
            </a:r>
            <a:r>
              <a:rPr lang="en-US" altLang="zh-CN" dirty="0"/>
              <a:t>7</a:t>
            </a:r>
            <a:r>
              <a:rPr lang="zh-CN" altLang="en-US" dirty="0"/>
              <a:t>步</a:t>
            </a:r>
            <a:endParaRPr lang="en-US" altLang="zh-CN" dirty="0"/>
          </a:p>
          <a:p>
            <a:r>
              <a:rPr lang="en-US" altLang="zh-CN" dirty="0"/>
              <a:t>1-&gt;2 2-&gt;4 4-&gt;8 8-&gt;16 8-&gt;10 10-&gt;20 20-&gt;30 30-&gt;31</a:t>
            </a:r>
            <a:endParaRPr lang="en-US" altLang="zh-CN" dirty="0"/>
          </a:p>
          <a:p>
            <a:r>
              <a:rPr lang="zh-CN" altLang="en-US" dirty="0"/>
              <a:t>而如果能用除法运算只需要</a:t>
            </a:r>
            <a:r>
              <a:rPr lang="en-US" altLang="zh-CN" dirty="0"/>
              <a:t>6</a:t>
            </a:r>
            <a:r>
              <a:rPr lang="zh-CN" altLang="en-US" dirty="0"/>
              <a:t>步</a:t>
            </a:r>
            <a:endParaRPr lang="en-US" altLang="zh-CN" dirty="0"/>
          </a:p>
          <a:p>
            <a:r>
              <a:rPr lang="en-US" altLang="zh-CN" dirty="0"/>
              <a:t>1-&gt;2 2-&gt;4 4-&gt;8 8-&gt;16 16-&gt;32 32-&gt;31</a:t>
            </a:r>
            <a:endParaRPr lang="en-US" altLang="zh-CN" dirty="0"/>
          </a:p>
          <a:p>
            <a:r>
              <a:rPr lang="en-US" altLang="zh-CN" dirty="0"/>
              <a:t>n&lt;=1000</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 </a:t>
            </a:r>
            <a:r>
              <a:rPr lang="en-US" altLang="zh-CN" dirty="0"/>
              <a:t>– POWER CALCULUS</a:t>
            </a:r>
            <a:endParaRPr lang="zh-CN" altLang="en-US" dirty="0"/>
          </a:p>
        </p:txBody>
      </p:sp>
      <p:sp>
        <p:nvSpPr>
          <p:cNvPr id="3" name="内容占位符 2"/>
          <p:cNvSpPr>
            <a:spLocks noGrp="1"/>
          </p:cNvSpPr>
          <p:nvPr>
            <p:ph idx="1"/>
          </p:nvPr>
        </p:nvSpPr>
        <p:spPr>
          <a:xfrm>
            <a:off x="609600" y="1600203"/>
            <a:ext cx="10972800" cy="4525963"/>
          </a:xfrm>
        </p:spPr>
        <p:txBody>
          <a:bodyPr/>
          <a:lstStyle/>
          <a:p>
            <a:r>
              <a:rPr lang="zh-CN" altLang="en-US" dirty="0"/>
              <a:t>这题似乎能用广搜做，不过迭代加深也可</a:t>
            </a:r>
            <a:endParaRPr lang="en-US" altLang="zh-CN" dirty="0"/>
          </a:p>
          <a:p>
            <a:r>
              <a:rPr lang="zh-CN" altLang="en-US" dirty="0"/>
              <a:t>因为求最少步数，所以每次规定一个步数，一旦超过就</a:t>
            </a:r>
            <a:r>
              <a:rPr lang="en-US" altLang="zh-CN" dirty="0"/>
              <a:t>return</a:t>
            </a:r>
            <a:endParaRPr lang="en-US" altLang="zh-CN" dirty="0"/>
          </a:p>
          <a:p>
            <a:r>
              <a:rPr lang="zh-CN" altLang="en-US" dirty="0"/>
              <a:t>然后枚举一下可用的幂，有乘和除两种选择</a:t>
            </a:r>
            <a:endParaRPr lang="en-US" altLang="zh-CN" dirty="0"/>
          </a:p>
          <a:p>
            <a:r>
              <a:rPr lang="zh-CN" altLang="en-US" dirty="0"/>
              <a:t>这题比埃及分数更适合作上手题</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p:txBody>
          <a:bodyPr numCol="2"/>
          <a:lstStyle/>
          <a:p>
            <a:r>
              <a:rPr lang="en-US" altLang="zh-CN" dirty="0"/>
              <a:t>P1036 </a:t>
            </a:r>
            <a:r>
              <a:rPr lang="zh-CN" altLang="en-US" dirty="0"/>
              <a:t>选数</a:t>
            </a:r>
            <a:endParaRPr lang="en-US" altLang="zh-CN" dirty="0"/>
          </a:p>
          <a:p>
            <a:r>
              <a:rPr lang="en-US" altLang="zh-CN" dirty="0"/>
              <a:t>P1378 </a:t>
            </a:r>
            <a:r>
              <a:rPr lang="zh-CN" altLang="en-US" dirty="0"/>
              <a:t>油滴扩展</a:t>
            </a:r>
            <a:endParaRPr lang="en-US" altLang="zh-CN" dirty="0"/>
          </a:p>
          <a:p>
            <a:r>
              <a:rPr lang="en-US" altLang="zh-CN" dirty="0"/>
              <a:t>P1219 8</a:t>
            </a:r>
            <a:r>
              <a:rPr lang="zh-CN" altLang="en-US" dirty="0"/>
              <a:t>皇后</a:t>
            </a:r>
            <a:endParaRPr lang="en-US" altLang="zh-CN" dirty="0"/>
          </a:p>
          <a:p>
            <a:r>
              <a:rPr lang="en-US" altLang="zh-CN" dirty="0"/>
              <a:t>P1731 </a:t>
            </a:r>
            <a:r>
              <a:rPr lang="zh-CN" altLang="en-US" dirty="0"/>
              <a:t>生日蛋糕</a:t>
            </a:r>
            <a:endParaRPr lang="en-US" altLang="zh-CN" dirty="0"/>
          </a:p>
          <a:p>
            <a:r>
              <a:rPr lang="en-US" altLang="zh-CN" dirty="0"/>
              <a:t>P1120 </a:t>
            </a:r>
            <a:r>
              <a:rPr lang="zh-CN" altLang="en-US" dirty="0"/>
              <a:t>小木棍</a:t>
            </a:r>
            <a:endParaRPr lang="en-US" altLang="zh-CN" dirty="0"/>
          </a:p>
          <a:p>
            <a:r>
              <a:rPr lang="en-US" altLang="zh-CN" dirty="0"/>
              <a:t>P3956 </a:t>
            </a:r>
            <a:r>
              <a:rPr lang="zh-CN" altLang="en-US" dirty="0"/>
              <a:t>棋盘</a:t>
            </a:r>
            <a:endParaRPr lang="en-US" altLang="zh-CN" dirty="0"/>
          </a:p>
          <a:p>
            <a:r>
              <a:rPr lang="en-US" altLang="zh-CN" dirty="0"/>
              <a:t>P1434 </a:t>
            </a:r>
            <a:r>
              <a:rPr lang="zh-CN" altLang="en-US" dirty="0"/>
              <a:t>滑雪</a:t>
            </a:r>
            <a:endParaRPr lang="en-US" altLang="zh-CN" dirty="0"/>
          </a:p>
          <a:p>
            <a:r>
              <a:rPr lang="en-US" altLang="zh-CN" dirty="0"/>
              <a:t>P1141 01</a:t>
            </a:r>
            <a:r>
              <a:rPr lang="zh-CN" altLang="en-US" dirty="0"/>
              <a:t>迷宫</a:t>
            </a:r>
            <a:endParaRPr lang="en-US" altLang="zh-CN" dirty="0"/>
          </a:p>
          <a:p>
            <a:r>
              <a:rPr lang="en-US" altLang="zh-CN" dirty="0"/>
              <a:t>LOJ10022 </a:t>
            </a:r>
            <a:r>
              <a:rPr lang="zh-CN" altLang="en-US" dirty="0"/>
              <a:t>埃及分数</a:t>
            </a:r>
            <a:endParaRPr lang="en-US" altLang="zh-CN" dirty="0"/>
          </a:p>
          <a:p>
            <a:r>
              <a:rPr lang="en-US" altLang="zh-CN" dirty="0"/>
              <a:t>vijos1159 </a:t>
            </a:r>
            <a:r>
              <a:rPr lang="zh-CN" altLang="en-US" dirty="0"/>
              <a:t>岳麓山打水</a:t>
            </a:r>
            <a:endParaRPr lang="en-US" altLang="zh-CN" dirty="0"/>
          </a:p>
          <a:p>
            <a:r>
              <a:rPr lang="en-US" altLang="zh-CN" dirty="0"/>
              <a:t>POJ3134 POWER CALCULUS</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hlinkClick r:id="rId1"/>
              </a:rPr>
              <a:t>https://</a:t>
            </a:r>
            <a:r>
              <a:rPr lang="en-US" altLang="zh-CN" dirty="0" smtClean="0">
                <a:hlinkClick r:id="rId1"/>
              </a:rPr>
              <a:t>www.luogu.org/problemnew/show/P1464</a:t>
            </a:r>
            <a:r>
              <a:rPr lang="en-US" altLang="zh-CN" dirty="0" smtClean="0"/>
              <a:t> </a:t>
            </a:r>
            <a:endParaRPr lang="zh-CN" altLang="en-US" dirty="0"/>
          </a:p>
        </p:txBody>
      </p:sp>
      <p:sp>
        <p:nvSpPr>
          <p:cNvPr id="3" name="标题 2"/>
          <p:cNvSpPr>
            <a:spLocks noGrp="1"/>
          </p:cNvSpPr>
          <p:nvPr>
            <p:ph type="title"/>
          </p:nvPr>
        </p:nvSpPr>
        <p:spPr/>
        <p:txBody>
          <a:bodyPr/>
          <a:lstStyle/>
          <a:p>
            <a:r>
              <a:rPr lang="zh-CN" altLang="en-US" dirty="0" smtClean="0"/>
              <a:t>例题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609600" y="1567818"/>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zh-CN" altLang="en-US" dirty="0"/>
              <a:t>深度优先搜索。按照深度的方向搜索，类似于树的先序遍历，借助栈的方式递归实现。</a:t>
            </a:r>
            <a:endParaRPr lang="zh-CN" altLang="en-US" dirty="0"/>
          </a:p>
          <a:p>
            <a:r>
              <a:rPr lang="zh-CN" altLang="en-US" dirty="0"/>
              <a:t>广度优先搜索，类似树的层次遍历，借助队列实现</a:t>
            </a:r>
            <a:endParaRPr lang="en-US" altLang="zh-CN" dirty="0"/>
          </a:p>
          <a:p>
            <a:endParaRPr lang="en-US" altLang="zh-CN"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11910" y="3572510"/>
              <a:ext cx="186690" cy="355600"/>
            </p14:xfrm>
          </p:contentPart>
        </mc:Choice>
        <mc:Fallback xmlns="">
          <p:pic>
            <p:nvPicPr>
              <p:cNvPr id="2" name="墨迹 1"/>
            </p:nvPicPr>
            <p:blipFill>
              <a:blip r:embed="rId2"/>
            </p:blipFill>
            <p:spPr>
              <a:xfrm>
                <a:off x="1311910" y="3572510"/>
                <a:ext cx="186690" cy="355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456055" y="3597910"/>
              <a:ext cx="76200" cy="296545"/>
            </p14:xfrm>
          </p:contentPart>
        </mc:Choice>
        <mc:Fallback xmlns="">
          <p:pic>
            <p:nvPicPr>
              <p:cNvPr id="4" name="墨迹 3"/>
            </p:nvPicPr>
            <p:blipFill>
              <a:blip r:embed="rId4"/>
            </p:blipFill>
            <p:spPr>
              <a:xfrm>
                <a:off x="1456055" y="3597910"/>
                <a:ext cx="76200" cy="296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397000" y="3724910"/>
              <a:ext cx="127000" cy="34290"/>
            </p14:xfrm>
          </p:contentPart>
        </mc:Choice>
        <mc:Fallback xmlns="">
          <p:pic>
            <p:nvPicPr>
              <p:cNvPr id="5" name="墨迹 4"/>
            </p:nvPicPr>
            <p:blipFill>
              <a:blip r:embed="rId6"/>
            </p:blipFill>
            <p:spPr>
              <a:xfrm>
                <a:off x="1397000" y="3724910"/>
                <a:ext cx="127000" cy="342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176655" y="3505200"/>
              <a:ext cx="558800" cy="541655"/>
            </p14:xfrm>
          </p:contentPart>
        </mc:Choice>
        <mc:Fallback xmlns="">
          <p:pic>
            <p:nvPicPr>
              <p:cNvPr id="6" name="墨迹 5"/>
            </p:nvPicPr>
            <p:blipFill>
              <a:blip r:embed="rId8"/>
            </p:blipFill>
            <p:spPr>
              <a:xfrm>
                <a:off x="1176655" y="3505200"/>
                <a:ext cx="558800" cy="5416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3107055" y="3606800"/>
              <a:ext cx="194945" cy="8255"/>
            </p14:xfrm>
          </p:contentPart>
        </mc:Choice>
        <mc:Fallback xmlns="">
          <p:pic>
            <p:nvPicPr>
              <p:cNvPr id="7" name="墨迹 6"/>
            </p:nvPicPr>
            <p:blipFill>
              <a:blip r:embed="rId10"/>
            </p:blipFill>
            <p:spPr>
              <a:xfrm>
                <a:off x="3107055" y="3606800"/>
                <a:ext cx="194945" cy="8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3132455" y="3632200"/>
              <a:ext cx="245745" cy="270510"/>
            </p14:xfrm>
          </p:contentPart>
        </mc:Choice>
        <mc:Fallback xmlns="">
          <p:pic>
            <p:nvPicPr>
              <p:cNvPr id="8" name="墨迹 7"/>
            </p:nvPicPr>
            <p:blipFill>
              <a:blip r:embed="rId12"/>
            </p:blipFill>
            <p:spPr>
              <a:xfrm>
                <a:off x="3132455" y="3632200"/>
                <a:ext cx="245745" cy="27051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3166110" y="3708400"/>
              <a:ext cx="186690" cy="33655"/>
            </p14:xfrm>
          </p:contentPart>
        </mc:Choice>
        <mc:Fallback xmlns="">
          <p:pic>
            <p:nvPicPr>
              <p:cNvPr id="9" name="墨迹 8"/>
            </p:nvPicPr>
            <p:blipFill>
              <a:blip r:embed="rId14"/>
            </p:blipFill>
            <p:spPr>
              <a:xfrm>
                <a:off x="3166110" y="3708400"/>
                <a:ext cx="186690" cy="336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988310" y="3437255"/>
              <a:ext cx="643890" cy="575945"/>
            </p14:xfrm>
          </p:contentPart>
        </mc:Choice>
        <mc:Fallback xmlns="">
          <p:pic>
            <p:nvPicPr>
              <p:cNvPr id="10" name="墨迹 9"/>
            </p:nvPicPr>
            <p:blipFill>
              <a:blip r:embed="rId16"/>
            </p:blipFill>
            <p:spPr>
              <a:xfrm>
                <a:off x="2988310" y="3437255"/>
                <a:ext cx="643890" cy="5759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438910" y="4699000"/>
              <a:ext cx="17145" cy="338455"/>
            </p14:xfrm>
          </p:contentPart>
        </mc:Choice>
        <mc:Fallback xmlns="">
          <p:pic>
            <p:nvPicPr>
              <p:cNvPr id="11" name="墨迹 10"/>
            </p:nvPicPr>
            <p:blipFill>
              <a:blip r:embed="rId18"/>
            </p:blipFill>
            <p:spPr>
              <a:xfrm>
                <a:off x="1438910" y="4699000"/>
                <a:ext cx="17145" cy="3384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438910" y="4699000"/>
              <a:ext cx="203200" cy="330200"/>
            </p14:xfrm>
          </p:contentPart>
        </mc:Choice>
        <mc:Fallback xmlns="">
          <p:pic>
            <p:nvPicPr>
              <p:cNvPr id="12" name="墨迹 11"/>
            </p:nvPicPr>
            <p:blipFill>
              <a:blip r:embed="rId20"/>
            </p:blipFill>
            <p:spPr>
              <a:xfrm>
                <a:off x="1438910" y="4699000"/>
                <a:ext cx="203200" cy="3302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252855" y="4563110"/>
              <a:ext cx="567055" cy="533400"/>
            </p14:xfrm>
          </p:contentPart>
        </mc:Choice>
        <mc:Fallback xmlns="">
          <p:pic>
            <p:nvPicPr>
              <p:cNvPr id="13" name="墨迹 12"/>
            </p:nvPicPr>
            <p:blipFill>
              <a:blip r:embed="rId22"/>
            </p:blipFill>
            <p:spPr>
              <a:xfrm>
                <a:off x="1252855" y="4563110"/>
                <a:ext cx="567055" cy="533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081655" y="4445000"/>
              <a:ext cx="592455" cy="558800"/>
            </p14:xfrm>
          </p:contentPart>
        </mc:Choice>
        <mc:Fallback xmlns="">
          <p:pic>
            <p:nvPicPr>
              <p:cNvPr id="14" name="墨迹 13"/>
            </p:nvPicPr>
            <p:blipFill>
              <a:blip r:embed="rId24"/>
            </p:blipFill>
            <p:spPr>
              <a:xfrm>
                <a:off x="3081655" y="4445000"/>
                <a:ext cx="592455" cy="5588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252855" y="5774055"/>
              <a:ext cx="558800" cy="508000"/>
            </p14:xfrm>
          </p:contentPart>
        </mc:Choice>
        <mc:Fallback xmlns="">
          <p:pic>
            <p:nvPicPr>
              <p:cNvPr id="15" name="墨迹 14"/>
            </p:nvPicPr>
            <p:blipFill>
              <a:blip r:embed="rId26"/>
            </p:blipFill>
            <p:spPr>
              <a:xfrm>
                <a:off x="1252855" y="5774055"/>
                <a:ext cx="558800" cy="5080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397000" y="5943600"/>
              <a:ext cx="313055" cy="211455"/>
            </p14:xfrm>
          </p:contentPart>
        </mc:Choice>
        <mc:Fallback xmlns="">
          <p:pic>
            <p:nvPicPr>
              <p:cNvPr id="16" name="墨迹 15"/>
            </p:nvPicPr>
            <p:blipFill>
              <a:blip r:embed="rId28"/>
            </p:blipFill>
            <p:spPr>
              <a:xfrm>
                <a:off x="1397000" y="5943600"/>
                <a:ext cx="313055" cy="2114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3276600" y="4639310"/>
              <a:ext cx="33655" cy="220345"/>
            </p14:xfrm>
          </p:contentPart>
        </mc:Choice>
        <mc:Fallback xmlns="">
          <p:pic>
            <p:nvPicPr>
              <p:cNvPr id="17" name="墨迹 16"/>
            </p:nvPicPr>
            <p:blipFill>
              <a:blip r:embed="rId30"/>
            </p:blipFill>
            <p:spPr>
              <a:xfrm>
                <a:off x="3276600" y="4639310"/>
                <a:ext cx="33655" cy="2203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259455" y="4605655"/>
              <a:ext cx="177800" cy="228600"/>
            </p14:xfrm>
          </p:contentPart>
        </mc:Choice>
        <mc:Fallback xmlns="">
          <p:pic>
            <p:nvPicPr>
              <p:cNvPr id="18" name="墨迹 17"/>
            </p:nvPicPr>
            <p:blipFill>
              <a:blip r:embed="rId32"/>
            </p:blipFill>
            <p:spPr>
              <a:xfrm>
                <a:off x="3259455" y="4605655"/>
                <a:ext cx="177800" cy="228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3132455" y="5748655"/>
              <a:ext cx="550545" cy="465455"/>
            </p14:xfrm>
          </p:contentPart>
        </mc:Choice>
        <mc:Fallback xmlns="">
          <p:pic>
            <p:nvPicPr>
              <p:cNvPr id="19" name="墨迹 18"/>
            </p:nvPicPr>
            <p:blipFill>
              <a:blip r:embed="rId34"/>
            </p:blipFill>
            <p:spPr>
              <a:xfrm>
                <a:off x="3132455" y="5748655"/>
                <a:ext cx="550545" cy="4654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3327400" y="5833110"/>
              <a:ext cx="177800" cy="245745"/>
            </p14:xfrm>
          </p:contentPart>
        </mc:Choice>
        <mc:Fallback xmlns="">
          <p:pic>
            <p:nvPicPr>
              <p:cNvPr id="20" name="墨迹 19"/>
            </p:nvPicPr>
            <p:blipFill>
              <a:blip r:embed="rId36"/>
            </p:blipFill>
            <p:spPr>
              <a:xfrm>
                <a:off x="3327400" y="5833110"/>
                <a:ext cx="177800" cy="2457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3403600" y="5926455"/>
              <a:ext cx="135255" cy="25400"/>
            </p14:xfrm>
          </p:contentPart>
        </mc:Choice>
        <mc:Fallback xmlns="">
          <p:pic>
            <p:nvPicPr>
              <p:cNvPr id="21" name="墨迹 20"/>
            </p:nvPicPr>
            <p:blipFill>
              <a:blip r:embed="rId38"/>
            </p:blipFill>
            <p:spPr>
              <a:xfrm>
                <a:off x="3403600" y="5926455"/>
                <a:ext cx="135255" cy="254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775200" y="3437255"/>
              <a:ext cx="549910" cy="525145"/>
            </p14:xfrm>
          </p:contentPart>
        </mc:Choice>
        <mc:Fallback xmlns="">
          <p:pic>
            <p:nvPicPr>
              <p:cNvPr id="22" name="墨迹 21"/>
            </p:nvPicPr>
            <p:blipFill>
              <a:blip r:embed="rId40"/>
            </p:blipFill>
            <p:spPr>
              <a:xfrm>
                <a:off x="4775200" y="3437255"/>
                <a:ext cx="549910" cy="52514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4867910" y="3597910"/>
              <a:ext cx="203200" cy="279400"/>
            </p14:xfrm>
          </p:contentPart>
        </mc:Choice>
        <mc:Fallback xmlns="">
          <p:pic>
            <p:nvPicPr>
              <p:cNvPr id="23" name="墨迹 22"/>
            </p:nvPicPr>
            <p:blipFill>
              <a:blip r:embed="rId42"/>
            </p:blipFill>
            <p:spPr>
              <a:xfrm>
                <a:off x="4867910" y="3597910"/>
                <a:ext cx="203200" cy="2794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5003800" y="3708400"/>
              <a:ext cx="101600" cy="245110"/>
            </p14:xfrm>
          </p:contentPart>
        </mc:Choice>
        <mc:Fallback xmlns="">
          <p:pic>
            <p:nvPicPr>
              <p:cNvPr id="24" name="墨迹 23"/>
            </p:nvPicPr>
            <p:blipFill>
              <a:blip r:embed="rId44"/>
            </p:blipFill>
            <p:spPr>
              <a:xfrm>
                <a:off x="5003800" y="3708400"/>
                <a:ext cx="101600" cy="24511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4808855" y="4402455"/>
              <a:ext cx="508000" cy="525145"/>
            </p14:xfrm>
          </p:contentPart>
        </mc:Choice>
        <mc:Fallback xmlns="">
          <p:pic>
            <p:nvPicPr>
              <p:cNvPr id="25" name="墨迹 24"/>
            </p:nvPicPr>
            <p:blipFill>
              <a:blip r:embed="rId46"/>
            </p:blipFill>
            <p:spPr>
              <a:xfrm>
                <a:off x="4808855" y="4402455"/>
                <a:ext cx="508000" cy="5251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4953000" y="4613910"/>
              <a:ext cx="101600" cy="186690"/>
            </p14:xfrm>
          </p:contentPart>
        </mc:Choice>
        <mc:Fallback xmlns="">
          <p:pic>
            <p:nvPicPr>
              <p:cNvPr id="26" name="墨迹 25"/>
            </p:nvPicPr>
            <p:blipFill>
              <a:blip r:embed="rId48"/>
            </p:blipFill>
            <p:spPr>
              <a:xfrm>
                <a:off x="4953000" y="4613910"/>
                <a:ext cx="101600" cy="1866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5012055" y="4664710"/>
              <a:ext cx="144145" cy="42545"/>
            </p14:xfrm>
          </p:contentPart>
        </mc:Choice>
        <mc:Fallback xmlns="">
          <p:pic>
            <p:nvPicPr>
              <p:cNvPr id="27" name="墨迹 26"/>
            </p:nvPicPr>
            <p:blipFill>
              <a:blip r:embed="rId50"/>
            </p:blipFill>
            <p:spPr>
              <a:xfrm>
                <a:off x="5012055" y="4664710"/>
                <a:ext cx="144145" cy="425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5113655" y="4622800"/>
              <a:ext cx="42545" cy="228600"/>
            </p14:xfrm>
          </p:contentPart>
        </mc:Choice>
        <mc:Fallback xmlns="">
          <p:pic>
            <p:nvPicPr>
              <p:cNvPr id="28" name="墨迹 27"/>
            </p:nvPicPr>
            <p:blipFill>
              <a:blip r:embed="rId52"/>
            </p:blipFill>
            <p:spPr>
              <a:xfrm>
                <a:off x="5113655" y="4622800"/>
                <a:ext cx="42545" cy="2286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4842510" y="5604510"/>
              <a:ext cx="575945" cy="558800"/>
            </p14:xfrm>
          </p:contentPart>
        </mc:Choice>
        <mc:Fallback xmlns="">
          <p:pic>
            <p:nvPicPr>
              <p:cNvPr id="29" name="墨迹 28"/>
            </p:nvPicPr>
            <p:blipFill>
              <a:blip r:embed="rId54"/>
            </p:blipFill>
            <p:spPr>
              <a:xfrm>
                <a:off x="4842510" y="5604510"/>
                <a:ext cx="575945" cy="5588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5045710" y="5807710"/>
              <a:ext cx="101600" cy="220345"/>
            </p14:xfrm>
          </p:contentPart>
        </mc:Choice>
        <mc:Fallback xmlns="">
          <p:pic>
            <p:nvPicPr>
              <p:cNvPr id="30" name="墨迹 29"/>
            </p:nvPicPr>
            <p:blipFill>
              <a:blip r:embed="rId56"/>
            </p:blipFill>
            <p:spPr>
              <a:xfrm>
                <a:off x="5045710" y="5807710"/>
                <a:ext cx="101600" cy="2203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5071110" y="6002655"/>
              <a:ext cx="110490" cy="33655"/>
            </p14:xfrm>
          </p:contentPart>
        </mc:Choice>
        <mc:Fallback xmlns="">
          <p:pic>
            <p:nvPicPr>
              <p:cNvPr id="31" name="墨迹 30"/>
            </p:nvPicPr>
            <p:blipFill>
              <a:blip r:embed="rId58"/>
            </p:blipFill>
            <p:spPr>
              <a:xfrm>
                <a:off x="5071110" y="6002655"/>
                <a:ext cx="110490" cy="3365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1811655" y="3657600"/>
              <a:ext cx="1066800" cy="50800"/>
            </p14:xfrm>
          </p:contentPart>
        </mc:Choice>
        <mc:Fallback xmlns="">
          <p:pic>
            <p:nvPicPr>
              <p:cNvPr id="32" name="墨迹 31"/>
            </p:nvPicPr>
            <p:blipFill>
              <a:blip r:embed="rId60"/>
            </p:blipFill>
            <p:spPr>
              <a:xfrm>
                <a:off x="1811655" y="3657600"/>
                <a:ext cx="1066800" cy="508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481455" y="4046855"/>
              <a:ext cx="25400" cy="381000"/>
            </p14:xfrm>
          </p:contentPart>
        </mc:Choice>
        <mc:Fallback xmlns="">
          <p:pic>
            <p:nvPicPr>
              <p:cNvPr id="33" name="墨迹 32"/>
            </p:nvPicPr>
            <p:blipFill>
              <a:blip r:embed="rId62"/>
            </p:blipFill>
            <p:spPr>
              <a:xfrm>
                <a:off x="1481455" y="4046855"/>
                <a:ext cx="25400" cy="3810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1498600" y="5130800"/>
              <a:ext cx="50800" cy="533400"/>
            </p14:xfrm>
          </p:contentPart>
        </mc:Choice>
        <mc:Fallback xmlns="">
          <p:pic>
            <p:nvPicPr>
              <p:cNvPr id="34" name="墨迹 33"/>
            </p:nvPicPr>
            <p:blipFill>
              <a:blip r:embed="rId64"/>
            </p:blipFill>
            <p:spPr>
              <a:xfrm>
                <a:off x="1498600" y="5130800"/>
                <a:ext cx="50800" cy="5334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905000" y="5943600"/>
              <a:ext cx="1168400" cy="67310"/>
            </p14:xfrm>
          </p:contentPart>
        </mc:Choice>
        <mc:Fallback xmlns="">
          <p:pic>
            <p:nvPicPr>
              <p:cNvPr id="35" name="墨迹 34"/>
            </p:nvPicPr>
            <p:blipFill>
              <a:blip r:embed="rId66"/>
            </p:blipFill>
            <p:spPr>
              <a:xfrm>
                <a:off x="1905000" y="5943600"/>
                <a:ext cx="1168400" cy="6731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1845310" y="4724400"/>
              <a:ext cx="1304290" cy="127000"/>
            </p14:xfrm>
          </p:contentPart>
        </mc:Choice>
        <mc:Fallback xmlns="">
          <p:pic>
            <p:nvPicPr>
              <p:cNvPr id="36" name="墨迹 35"/>
            </p:nvPicPr>
            <p:blipFill>
              <a:blip r:embed="rId68"/>
            </p:blipFill>
            <p:spPr>
              <a:xfrm>
                <a:off x="1845310" y="4724400"/>
                <a:ext cx="1304290" cy="1270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1735455" y="3801110"/>
              <a:ext cx="1414145" cy="812800"/>
            </p14:xfrm>
          </p:contentPart>
        </mc:Choice>
        <mc:Fallback xmlns="">
          <p:pic>
            <p:nvPicPr>
              <p:cNvPr id="37" name="墨迹 36"/>
            </p:nvPicPr>
            <p:blipFill>
              <a:blip r:embed="rId70"/>
            </p:blipFill>
            <p:spPr>
              <a:xfrm>
                <a:off x="1735455" y="3801110"/>
                <a:ext cx="1414145" cy="8128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3632200" y="3657600"/>
              <a:ext cx="1219200" cy="76200"/>
            </p14:xfrm>
          </p:contentPart>
        </mc:Choice>
        <mc:Fallback xmlns="">
          <p:pic>
            <p:nvPicPr>
              <p:cNvPr id="38" name="墨迹 37"/>
            </p:nvPicPr>
            <p:blipFill>
              <a:blip r:embed="rId72"/>
            </p:blipFill>
            <p:spPr>
              <a:xfrm>
                <a:off x="3632200" y="3657600"/>
                <a:ext cx="1219200" cy="762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5054600" y="3894455"/>
              <a:ext cx="67310" cy="550545"/>
            </p14:xfrm>
          </p:contentPart>
        </mc:Choice>
        <mc:Fallback xmlns="">
          <p:pic>
            <p:nvPicPr>
              <p:cNvPr id="39" name="墨迹 38"/>
            </p:nvPicPr>
            <p:blipFill>
              <a:blip r:embed="rId74"/>
            </p:blipFill>
            <p:spPr>
              <a:xfrm>
                <a:off x="5054600" y="3894455"/>
                <a:ext cx="67310" cy="55054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5045710" y="4859655"/>
              <a:ext cx="34290" cy="753745"/>
            </p14:xfrm>
          </p:contentPart>
        </mc:Choice>
        <mc:Fallback xmlns="">
          <p:pic>
            <p:nvPicPr>
              <p:cNvPr id="40" name="墨迹 39"/>
            </p:nvPicPr>
            <p:blipFill>
              <a:blip r:embed="rId76"/>
            </p:blipFill>
            <p:spPr>
              <a:xfrm>
                <a:off x="5045710" y="4859655"/>
                <a:ext cx="34290" cy="75374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3683000" y="3750310"/>
              <a:ext cx="1184910" cy="939800"/>
            </p14:xfrm>
          </p:contentPart>
        </mc:Choice>
        <mc:Fallback xmlns="">
          <p:pic>
            <p:nvPicPr>
              <p:cNvPr id="41" name="墨迹 40"/>
            </p:nvPicPr>
            <p:blipFill>
              <a:blip r:embed="rId78"/>
            </p:blipFill>
            <p:spPr>
              <a:xfrm>
                <a:off x="3683000" y="3750310"/>
                <a:ext cx="1184910" cy="939800"/>
              </a:xfrm>
              <a:prstGeom prst="rect"/>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558800" y="619763"/>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zh-CN" altLang="en-US" dirty="0"/>
              <a:t>最小生成树：保持原有图所有的顶点，保持其最少的边（普里姆算法）不能成环</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49400" y="1735455"/>
              <a:ext cx="194310" cy="236855"/>
            </p14:xfrm>
          </p:contentPart>
        </mc:Choice>
        <mc:Fallback xmlns="">
          <p:pic>
            <p:nvPicPr>
              <p:cNvPr id="2" name="墨迹 1"/>
            </p:nvPicPr>
            <p:blipFill>
              <a:blip r:embed="rId2"/>
            </p:blipFill>
            <p:spPr>
              <a:xfrm>
                <a:off x="1549400" y="1735455"/>
                <a:ext cx="194310" cy="23685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803400" y="1870710"/>
              <a:ext cx="8255" cy="118745"/>
            </p14:xfrm>
          </p:contentPart>
        </mc:Choice>
        <mc:Fallback xmlns="">
          <p:pic>
            <p:nvPicPr>
              <p:cNvPr id="4" name="墨迹 3"/>
            </p:nvPicPr>
            <p:blipFill>
              <a:blip r:embed="rId4"/>
            </p:blipFill>
            <p:spPr>
              <a:xfrm>
                <a:off x="1803400" y="1870710"/>
                <a:ext cx="8255" cy="1187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362710" y="1473200"/>
              <a:ext cx="660400" cy="727710"/>
            </p14:xfrm>
          </p:contentPart>
        </mc:Choice>
        <mc:Fallback xmlns="">
          <p:pic>
            <p:nvPicPr>
              <p:cNvPr id="5" name="墨迹 4"/>
            </p:nvPicPr>
            <p:blipFill>
              <a:blip r:embed="rId6"/>
            </p:blipFill>
            <p:spPr>
              <a:xfrm>
                <a:off x="1362710" y="1473200"/>
                <a:ext cx="660400" cy="72771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558800" y="2489200"/>
              <a:ext cx="245110" cy="330200"/>
            </p14:xfrm>
          </p:contentPart>
        </mc:Choice>
        <mc:Fallback xmlns="">
          <p:pic>
            <p:nvPicPr>
              <p:cNvPr id="6" name="墨迹 5"/>
            </p:nvPicPr>
            <p:blipFill>
              <a:blip r:embed="rId8"/>
            </p:blipFill>
            <p:spPr>
              <a:xfrm>
                <a:off x="558800" y="2489200"/>
                <a:ext cx="245110" cy="330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803910" y="2776855"/>
              <a:ext cx="161290" cy="101600"/>
            </p14:xfrm>
          </p:contentPart>
        </mc:Choice>
        <mc:Fallback xmlns="">
          <p:pic>
            <p:nvPicPr>
              <p:cNvPr id="7" name="墨迹 6"/>
            </p:nvPicPr>
            <p:blipFill>
              <a:blip r:embed="rId10"/>
            </p:blipFill>
            <p:spPr>
              <a:xfrm>
                <a:off x="803910" y="2776855"/>
                <a:ext cx="161290" cy="1016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490855" y="2251710"/>
              <a:ext cx="617855" cy="804545"/>
            </p14:xfrm>
          </p:contentPart>
        </mc:Choice>
        <mc:Fallback xmlns="">
          <p:pic>
            <p:nvPicPr>
              <p:cNvPr id="8" name="墨迹 7"/>
            </p:nvPicPr>
            <p:blipFill>
              <a:blip r:embed="rId12"/>
            </p:blipFill>
            <p:spPr>
              <a:xfrm>
                <a:off x="490855" y="2251710"/>
                <a:ext cx="617855" cy="8045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506855" y="3140710"/>
              <a:ext cx="338455" cy="304800"/>
            </p14:xfrm>
          </p:contentPart>
        </mc:Choice>
        <mc:Fallback xmlns="">
          <p:pic>
            <p:nvPicPr>
              <p:cNvPr id="9" name="墨迹 8"/>
            </p:nvPicPr>
            <p:blipFill>
              <a:blip r:embed="rId14"/>
            </p:blipFill>
            <p:spPr>
              <a:xfrm>
                <a:off x="1506855" y="3140710"/>
                <a:ext cx="338455" cy="304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862455" y="3225800"/>
              <a:ext cx="160655" cy="279400"/>
            </p14:xfrm>
          </p:contentPart>
        </mc:Choice>
        <mc:Fallback xmlns="">
          <p:pic>
            <p:nvPicPr>
              <p:cNvPr id="10" name="墨迹 9"/>
            </p:nvPicPr>
            <p:blipFill>
              <a:blip r:embed="rId16"/>
            </p:blipFill>
            <p:spPr>
              <a:xfrm>
                <a:off x="1862455" y="3225800"/>
                <a:ext cx="160655" cy="279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549400" y="2997200"/>
              <a:ext cx="711200" cy="694055"/>
            </p14:xfrm>
          </p:contentPart>
        </mc:Choice>
        <mc:Fallback xmlns="">
          <p:pic>
            <p:nvPicPr>
              <p:cNvPr id="11" name="墨迹 10"/>
            </p:nvPicPr>
            <p:blipFill>
              <a:blip r:embed="rId18"/>
            </p:blipFill>
            <p:spPr>
              <a:xfrm>
                <a:off x="1549400" y="2997200"/>
                <a:ext cx="711200" cy="6940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540000" y="2200910"/>
              <a:ext cx="592455" cy="855345"/>
            </p14:xfrm>
          </p:contentPart>
        </mc:Choice>
        <mc:Fallback xmlns="">
          <p:pic>
            <p:nvPicPr>
              <p:cNvPr id="12" name="墨迹 11"/>
            </p:nvPicPr>
            <p:blipFill>
              <a:blip r:embed="rId20"/>
            </p:blipFill>
            <p:spPr>
              <a:xfrm>
                <a:off x="2540000" y="2200910"/>
                <a:ext cx="592455" cy="8553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590800" y="2497455"/>
              <a:ext cx="219710" cy="245745"/>
            </p14:xfrm>
          </p:contentPart>
        </mc:Choice>
        <mc:Fallback xmlns="">
          <p:pic>
            <p:nvPicPr>
              <p:cNvPr id="13" name="墨迹 12"/>
            </p:nvPicPr>
            <p:blipFill>
              <a:blip r:embed="rId22"/>
            </p:blipFill>
            <p:spPr>
              <a:xfrm>
                <a:off x="2590800" y="2497455"/>
                <a:ext cx="219710" cy="2457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835910" y="2531110"/>
              <a:ext cx="177800" cy="152400"/>
            </p14:xfrm>
          </p:contentPart>
        </mc:Choice>
        <mc:Fallback xmlns="">
          <p:pic>
            <p:nvPicPr>
              <p:cNvPr id="14" name="墨迹 13"/>
            </p:nvPicPr>
            <p:blipFill>
              <a:blip r:embed="rId24"/>
            </p:blipFill>
            <p:spPr>
              <a:xfrm>
                <a:off x="2835910" y="2531110"/>
                <a:ext cx="177800" cy="152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861310" y="2556510"/>
              <a:ext cx="85090" cy="245745"/>
            </p14:xfrm>
          </p:contentPart>
        </mc:Choice>
        <mc:Fallback xmlns="">
          <p:pic>
            <p:nvPicPr>
              <p:cNvPr id="15" name="墨迹 14"/>
            </p:nvPicPr>
            <p:blipFill>
              <a:blip r:embed="rId26"/>
            </p:blipFill>
            <p:spPr>
              <a:xfrm>
                <a:off x="2861310" y="2556510"/>
                <a:ext cx="85090" cy="2457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567055" y="3919855"/>
              <a:ext cx="516255" cy="567055"/>
            </p14:xfrm>
          </p:contentPart>
        </mc:Choice>
        <mc:Fallback xmlns="">
          <p:pic>
            <p:nvPicPr>
              <p:cNvPr id="16" name="墨迹 15"/>
            </p:nvPicPr>
            <p:blipFill>
              <a:blip r:embed="rId28"/>
            </p:blipFill>
            <p:spPr>
              <a:xfrm>
                <a:off x="567055" y="3919855"/>
                <a:ext cx="516255" cy="5670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676910" y="4064000"/>
              <a:ext cx="152400" cy="219710"/>
            </p14:xfrm>
          </p:contentPart>
        </mc:Choice>
        <mc:Fallback xmlns="">
          <p:pic>
            <p:nvPicPr>
              <p:cNvPr id="17" name="墨迹 16"/>
            </p:nvPicPr>
            <p:blipFill>
              <a:blip r:embed="rId30"/>
            </p:blipFill>
            <p:spPr>
              <a:xfrm>
                <a:off x="676910" y="4064000"/>
                <a:ext cx="152400" cy="2197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821055" y="4105910"/>
              <a:ext cx="118745" cy="228600"/>
            </p14:xfrm>
          </p:contentPart>
        </mc:Choice>
        <mc:Fallback xmlns="">
          <p:pic>
            <p:nvPicPr>
              <p:cNvPr id="18" name="墨迹 17"/>
            </p:nvPicPr>
            <p:blipFill>
              <a:blip r:embed="rId32"/>
            </p:blipFill>
            <p:spPr>
              <a:xfrm>
                <a:off x="821055" y="4105910"/>
                <a:ext cx="118745" cy="228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897255" y="4148455"/>
              <a:ext cx="152400" cy="8255"/>
            </p14:xfrm>
          </p:contentPart>
        </mc:Choice>
        <mc:Fallback xmlns="">
          <p:pic>
            <p:nvPicPr>
              <p:cNvPr id="19" name="墨迹 18"/>
            </p:nvPicPr>
            <p:blipFill>
              <a:blip r:embed="rId34"/>
            </p:blipFill>
            <p:spPr>
              <a:xfrm>
                <a:off x="897255" y="4148455"/>
                <a:ext cx="152400" cy="82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2726055" y="3911600"/>
              <a:ext cx="499745" cy="617855"/>
            </p14:xfrm>
          </p:contentPart>
        </mc:Choice>
        <mc:Fallback xmlns="">
          <p:pic>
            <p:nvPicPr>
              <p:cNvPr id="20" name="墨迹 19"/>
            </p:nvPicPr>
            <p:blipFill>
              <a:blip r:embed="rId36"/>
            </p:blipFill>
            <p:spPr>
              <a:xfrm>
                <a:off x="2726055" y="3911600"/>
                <a:ext cx="499745" cy="61785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2886710" y="4131310"/>
              <a:ext cx="161290" cy="220345"/>
            </p14:xfrm>
          </p:contentPart>
        </mc:Choice>
        <mc:Fallback xmlns="">
          <p:pic>
            <p:nvPicPr>
              <p:cNvPr id="21" name="墨迹 20"/>
            </p:nvPicPr>
            <p:blipFill>
              <a:blip r:embed="rId38"/>
            </p:blipFill>
            <p:spPr>
              <a:xfrm>
                <a:off x="2886710" y="4131310"/>
                <a:ext cx="161290" cy="2203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3048000" y="4165600"/>
              <a:ext cx="109855" cy="177800"/>
            </p14:xfrm>
          </p:contentPart>
        </mc:Choice>
        <mc:Fallback xmlns="">
          <p:pic>
            <p:nvPicPr>
              <p:cNvPr id="22" name="墨迹 21"/>
            </p:nvPicPr>
            <p:blipFill>
              <a:blip r:embed="rId40"/>
            </p:blipFill>
            <p:spPr>
              <a:xfrm>
                <a:off x="3048000" y="4165600"/>
                <a:ext cx="109855" cy="1778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075055" y="2073910"/>
              <a:ext cx="313055" cy="364490"/>
            </p14:xfrm>
          </p:contentPart>
        </mc:Choice>
        <mc:Fallback xmlns="">
          <p:pic>
            <p:nvPicPr>
              <p:cNvPr id="23" name="墨迹 22"/>
            </p:nvPicPr>
            <p:blipFill>
              <a:blip r:embed="rId42"/>
            </p:blipFill>
            <p:spPr>
              <a:xfrm>
                <a:off x="1075055" y="2073910"/>
                <a:ext cx="313055" cy="3644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719455" y="3022600"/>
              <a:ext cx="76200" cy="897255"/>
            </p14:xfrm>
          </p:contentPart>
        </mc:Choice>
        <mc:Fallback xmlns="">
          <p:pic>
            <p:nvPicPr>
              <p:cNvPr id="24" name="墨迹 23"/>
            </p:nvPicPr>
            <p:blipFill>
              <a:blip r:embed="rId44"/>
            </p:blipFill>
            <p:spPr>
              <a:xfrm>
                <a:off x="719455" y="3022600"/>
                <a:ext cx="76200" cy="8972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1108710" y="4216400"/>
              <a:ext cx="1388745" cy="152400"/>
            </p14:xfrm>
          </p:contentPart>
        </mc:Choice>
        <mc:Fallback xmlns="">
          <p:pic>
            <p:nvPicPr>
              <p:cNvPr id="25" name="墨迹 24"/>
            </p:nvPicPr>
            <p:blipFill>
              <a:blip r:embed="rId46"/>
            </p:blipFill>
            <p:spPr>
              <a:xfrm>
                <a:off x="1108710" y="4216400"/>
                <a:ext cx="1388745" cy="1524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1066800" y="2886710"/>
              <a:ext cx="524510" cy="457200"/>
            </p14:xfrm>
          </p:contentPart>
        </mc:Choice>
        <mc:Fallback xmlns="">
          <p:pic>
            <p:nvPicPr>
              <p:cNvPr id="26" name="墨迹 25"/>
            </p:nvPicPr>
            <p:blipFill>
              <a:blip r:embed="rId48"/>
            </p:blipFill>
            <p:spPr>
              <a:xfrm>
                <a:off x="1066800" y="2886710"/>
                <a:ext cx="524510" cy="4572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1651000" y="2133600"/>
              <a:ext cx="211455" cy="889000"/>
            </p14:xfrm>
          </p:contentPart>
        </mc:Choice>
        <mc:Fallback xmlns="">
          <p:pic>
            <p:nvPicPr>
              <p:cNvPr id="27" name="墨迹 26"/>
            </p:nvPicPr>
            <p:blipFill>
              <a:blip r:embed="rId50"/>
            </p:blipFill>
            <p:spPr>
              <a:xfrm>
                <a:off x="1651000" y="2133600"/>
                <a:ext cx="211455" cy="8890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1964055" y="1997710"/>
              <a:ext cx="626745" cy="457200"/>
            </p14:xfrm>
          </p:contentPart>
        </mc:Choice>
        <mc:Fallback xmlns="">
          <p:pic>
            <p:nvPicPr>
              <p:cNvPr id="28" name="墨迹 27"/>
            </p:nvPicPr>
            <p:blipFill>
              <a:blip r:embed="rId52"/>
            </p:blipFill>
            <p:spPr>
              <a:xfrm>
                <a:off x="1964055" y="1997710"/>
                <a:ext cx="626745" cy="4572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861310" y="3073400"/>
              <a:ext cx="34290" cy="889000"/>
            </p14:xfrm>
          </p:contentPart>
        </mc:Choice>
        <mc:Fallback xmlns="">
          <p:pic>
            <p:nvPicPr>
              <p:cNvPr id="29" name="墨迹 28"/>
            </p:nvPicPr>
            <p:blipFill>
              <a:blip r:embed="rId54"/>
            </p:blipFill>
            <p:spPr>
              <a:xfrm>
                <a:off x="2861310" y="3073400"/>
                <a:ext cx="34290" cy="8890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2463800" y="4182110"/>
              <a:ext cx="177800" cy="93345"/>
            </p14:xfrm>
          </p:contentPart>
        </mc:Choice>
        <mc:Fallback xmlns="">
          <p:pic>
            <p:nvPicPr>
              <p:cNvPr id="30" name="墨迹 29"/>
            </p:nvPicPr>
            <p:blipFill>
              <a:blip r:embed="rId56"/>
            </p:blipFill>
            <p:spPr>
              <a:xfrm>
                <a:off x="2463800" y="4182110"/>
                <a:ext cx="177800" cy="933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2200910" y="3615055"/>
              <a:ext cx="499745" cy="465455"/>
            </p14:xfrm>
          </p:contentPart>
        </mc:Choice>
        <mc:Fallback xmlns="">
          <p:pic>
            <p:nvPicPr>
              <p:cNvPr id="31" name="墨迹 30"/>
            </p:nvPicPr>
            <p:blipFill>
              <a:blip r:embed="rId58"/>
            </p:blipFill>
            <p:spPr>
              <a:xfrm>
                <a:off x="2200910" y="3615055"/>
                <a:ext cx="499745" cy="46545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1041400" y="1879600"/>
              <a:ext cx="135255" cy="363855"/>
            </p14:xfrm>
          </p:contentPart>
        </mc:Choice>
        <mc:Fallback xmlns="">
          <p:pic>
            <p:nvPicPr>
              <p:cNvPr id="32" name="墨迹 31"/>
            </p:nvPicPr>
            <p:blipFill>
              <a:blip r:embed="rId60"/>
            </p:blipFill>
            <p:spPr>
              <a:xfrm>
                <a:off x="1041400" y="1879600"/>
                <a:ext cx="135255" cy="36385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227455" y="2726055"/>
              <a:ext cx="93345" cy="220345"/>
            </p14:xfrm>
          </p:contentPart>
        </mc:Choice>
        <mc:Fallback xmlns="">
          <p:pic>
            <p:nvPicPr>
              <p:cNvPr id="33" name="墨迹 32"/>
            </p:nvPicPr>
            <p:blipFill>
              <a:blip r:embed="rId62"/>
            </p:blipFill>
            <p:spPr>
              <a:xfrm>
                <a:off x="1227455" y="2726055"/>
                <a:ext cx="93345" cy="22034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1311910" y="2776855"/>
              <a:ext cx="118745" cy="17145"/>
            </p14:xfrm>
          </p:contentPart>
        </mc:Choice>
        <mc:Fallback xmlns="">
          <p:pic>
            <p:nvPicPr>
              <p:cNvPr id="34" name="墨迹 33"/>
            </p:nvPicPr>
            <p:blipFill>
              <a:blip r:embed="rId64"/>
            </p:blipFill>
            <p:spPr>
              <a:xfrm>
                <a:off x="1311910" y="2776855"/>
                <a:ext cx="118745" cy="1714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828800" y="2472055"/>
              <a:ext cx="8255" cy="8255"/>
            </p14:xfrm>
          </p:contentPart>
        </mc:Choice>
        <mc:Fallback xmlns="">
          <p:pic>
            <p:nvPicPr>
              <p:cNvPr id="35" name="墨迹 34"/>
            </p:nvPicPr>
            <p:blipFill>
              <a:blip r:embed="rId66"/>
            </p:blipFill>
            <p:spPr>
              <a:xfrm>
                <a:off x="1828800" y="2472055"/>
                <a:ext cx="8255" cy="825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1913255" y="2404110"/>
              <a:ext cx="8255" cy="237490"/>
            </p14:xfrm>
          </p:contentPart>
        </mc:Choice>
        <mc:Fallback xmlns="">
          <p:pic>
            <p:nvPicPr>
              <p:cNvPr id="36" name="墨迹 35"/>
            </p:nvPicPr>
            <p:blipFill>
              <a:blip r:embed="rId68"/>
            </p:blipFill>
            <p:spPr>
              <a:xfrm>
                <a:off x="1913255" y="2404110"/>
                <a:ext cx="8255" cy="23749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2353310" y="1692910"/>
              <a:ext cx="144145" cy="245745"/>
            </p14:xfrm>
          </p:contentPart>
        </mc:Choice>
        <mc:Fallback xmlns="">
          <p:pic>
            <p:nvPicPr>
              <p:cNvPr id="37" name="墨迹 36"/>
            </p:nvPicPr>
            <p:blipFill>
              <a:blip r:embed="rId70"/>
            </p:blipFill>
            <p:spPr>
              <a:xfrm>
                <a:off x="2353310" y="1692910"/>
                <a:ext cx="144145" cy="24574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2514600" y="1710055"/>
              <a:ext cx="135255" cy="17145"/>
            </p14:xfrm>
          </p:contentPart>
        </mc:Choice>
        <mc:Fallback xmlns="">
          <p:pic>
            <p:nvPicPr>
              <p:cNvPr id="38" name="墨迹 37"/>
            </p:nvPicPr>
            <p:blipFill>
              <a:blip r:embed="rId72"/>
            </p:blipFill>
            <p:spPr>
              <a:xfrm>
                <a:off x="2514600" y="1710055"/>
                <a:ext cx="135255" cy="1714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2226310" y="2776855"/>
              <a:ext cx="76200" cy="211455"/>
            </p14:xfrm>
          </p:contentPart>
        </mc:Choice>
        <mc:Fallback xmlns="">
          <p:pic>
            <p:nvPicPr>
              <p:cNvPr id="39" name="墨迹 38"/>
            </p:nvPicPr>
            <p:blipFill>
              <a:blip r:embed="rId74"/>
            </p:blipFill>
            <p:spPr>
              <a:xfrm>
                <a:off x="2226310" y="2776855"/>
                <a:ext cx="76200" cy="2114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2311400" y="2794000"/>
              <a:ext cx="135255" cy="50800"/>
            </p14:xfrm>
          </p:contentPart>
        </mc:Choice>
        <mc:Fallback xmlns="">
          <p:pic>
            <p:nvPicPr>
              <p:cNvPr id="40" name="墨迹 39"/>
            </p:nvPicPr>
            <p:blipFill>
              <a:blip r:embed="rId76"/>
            </p:blipFill>
            <p:spPr>
              <a:xfrm>
                <a:off x="2311400" y="2794000"/>
                <a:ext cx="135255" cy="508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2438400" y="3470910"/>
              <a:ext cx="127000" cy="228600"/>
            </p14:xfrm>
          </p:contentPart>
        </mc:Choice>
        <mc:Fallback xmlns="">
          <p:pic>
            <p:nvPicPr>
              <p:cNvPr id="41" name="墨迹 40"/>
            </p:nvPicPr>
            <p:blipFill>
              <a:blip r:embed="rId78"/>
            </p:blipFill>
            <p:spPr>
              <a:xfrm>
                <a:off x="2438400" y="3470910"/>
                <a:ext cx="127000" cy="2286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2463800" y="3606800"/>
              <a:ext cx="84455" cy="168910"/>
            </p14:xfrm>
          </p:contentPart>
        </mc:Choice>
        <mc:Fallback xmlns="">
          <p:pic>
            <p:nvPicPr>
              <p:cNvPr id="42" name="墨迹 41"/>
            </p:nvPicPr>
            <p:blipFill>
              <a:blip r:embed="rId80"/>
            </p:blipFill>
            <p:spPr>
              <a:xfrm>
                <a:off x="2463800" y="3606800"/>
                <a:ext cx="84455" cy="16891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3064510" y="3352800"/>
              <a:ext cx="101600" cy="168910"/>
            </p14:xfrm>
          </p:contentPart>
        </mc:Choice>
        <mc:Fallback xmlns="">
          <p:pic>
            <p:nvPicPr>
              <p:cNvPr id="43" name="墨迹 42"/>
            </p:nvPicPr>
            <p:blipFill>
              <a:blip r:embed="rId82"/>
            </p:blipFill>
            <p:spPr>
              <a:xfrm>
                <a:off x="3064510" y="3352800"/>
                <a:ext cx="101600" cy="16891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2048510" y="3978910"/>
              <a:ext cx="135890" cy="254000"/>
            </p14:xfrm>
          </p:contentPart>
        </mc:Choice>
        <mc:Fallback xmlns="">
          <p:pic>
            <p:nvPicPr>
              <p:cNvPr id="44" name="墨迹 43"/>
            </p:nvPicPr>
            <p:blipFill>
              <a:blip r:embed="rId84"/>
            </p:blipFill>
            <p:spPr>
              <a:xfrm>
                <a:off x="2048510" y="3978910"/>
                <a:ext cx="135890" cy="2540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1329055" y="3801110"/>
              <a:ext cx="135255" cy="296545"/>
            </p14:xfrm>
          </p:contentPart>
        </mc:Choice>
        <mc:Fallback xmlns="">
          <p:pic>
            <p:nvPicPr>
              <p:cNvPr id="45" name="墨迹 44"/>
            </p:nvPicPr>
            <p:blipFill>
              <a:blip r:embed="rId86"/>
            </p:blipFill>
            <p:spPr>
              <a:xfrm>
                <a:off x="1329055" y="3801110"/>
                <a:ext cx="135255" cy="29654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414655" y="3302000"/>
              <a:ext cx="135255" cy="406400"/>
            </p14:xfrm>
          </p:contentPart>
        </mc:Choice>
        <mc:Fallback xmlns="">
          <p:pic>
            <p:nvPicPr>
              <p:cNvPr id="46" name="墨迹 45"/>
            </p:nvPicPr>
            <p:blipFill>
              <a:blip r:embed="rId88"/>
            </p:blipFill>
            <p:spPr>
              <a:xfrm>
                <a:off x="414655" y="3302000"/>
                <a:ext cx="135255" cy="4064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1083310" y="3547110"/>
              <a:ext cx="457200" cy="474345"/>
            </p14:xfrm>
          </p:contentPart>
        </mc:Choice>
        <mc:Fallback xmlns="">
          <p:pic>
            <p:nvPicPr>
              <p:cNvPr id="47" name="墨迹 46"/>
            </p:nvPicPr>
            <p:blipFill>
              <a:blip r:embed="rId90"/>
            </p:blipFill>
            <p:spPr>
              <a:xfrm>
                <a:off x="1083310" y="3547110"/>
                <a:ext cx="457200" cy="47434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2251710" y="2903855"/>
              <a:ext cx="372745" cy="262255"/>
            </p14:xfrm>
          </p:contentPart>
        </mc:Choice>
        <mc:Fallback xmlns="">
          <p:pic>
            <p:nvPicPr>
              <p:cNvPr id="48" name="墨迹 47"/>
            </p:nvPicPr>
            <p:blipFill>
              <a:blip r:embed="rId92"/>
            </p:blipFill>
            <p:spPr>
              <a:xfrm>
                <a:off x="2251710" y="2903855"/>
                <a:ext cx="372745" cy="262255"/>
              </a:xfrm>
              <a:prstGeom prst="rect"/>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nvSpPr>
        <p:spPr>
          <a:xfrm>
            <a:off x="510540" y="909323"/>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zh-CN" altLang="en-US" dirty="0"/>
              <a:t>关键路径（有向无环图）</a:t>
            </a:r>
            <a:endParaRPr lang="en-US" altLang="zh-CN" dirty="0"/>
          </a:p>
          <a:p>
            <a:endParaRPr lang="en-US" altLang="zh-CN"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26110" y="3107055"/>
              <a:ext cx="152400" cy="220345"/>
            </p14:xfrm>
          </p:contentPart>
        </mc:Choice>
        <mc:Fallback xmlns="">
          <p:pic>
            <p:nvPicPr>
              <p:cNvPr id="2" name="墨迹 1"/>
            </p:nvPicPr>
            <p:blipFill>
              <a:blip r:embed="rId2"/>
            </p:blipFill>
            <p:spPr>
              <a:xfrm>
                <a:off x="626110" y="3107055"/>
                <a:ext cx="152400" cy="2203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854710" y="3216910"/>
              <a:ext cx="50800" cy="101600"/>
            </p14:xfrm>
          </p:contentPart>
        </mc:Choice>
        <mc:Fallback xmlns="">
          <p:pic>
            <p:nvPicPr>
              <p:cNvPr id="4" name="墨迹 3"/>
            </p:nvPicPr>
            <p:blipFill>
              <a:blip r:embed="rId4"/>
            </p:blipFill>
            <p:spPr>
              <a:xfrm>
                <a:off x="854710" y="3216910"/>
                <a:ext cx="50800" cy="101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08000" y="2971800"/>
              <a:ext cx="533400" cy="558800"/>
            </p14:xfrm>
          </p:contentPart>
        </mc:Choice>
        <mc:Fallback xmlns="">
          <p:pic>
            <p:nvPicPr>
              <p:cNvPr id="5" name="墨迹 4"/>
            </p:nvPicPr>
            <p:blipFill>
              <a:blip r:embed="rId6"/>
            </p:blipFill>
            <p:spPr>
              <a:xfrm>
                <a:off x="508000" y="2971800"/>
                <a:ext cx="533400" cy="558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2073910" y="2099310"/>
              <a:ext cx="212090" cy="262890"/>
            </p14:xfrm>
          </p:contentPart>
        </mc:Choice>
        <mc:Fallback xmlns="">
          <p:pic>
            <p:nvPicPr>
              <p:cNvPr id="6" name="墨迹 5"/>
            </p:nvPicPr>
            <p:blipFill>
              <a:blip r:embed="rId8"/>
            </p:blipFill>
            <p:spPr>
              <a:xfrm>
                <a:off x="2073910" y="2099310"/>
                <a:ext cx="212090" cy="262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353310" y="2268855"/>
              <a:ext cx="25400" cy="127000"/>
            </p14:xfrm>
          </p:contentPart>
        </mc:Choice>
        <mc:Fallback xmlns="">
          <p:pic>
            <p:nvPicPr>
              <p:cNvPr id="7" name="墨迹 6"/>
            </p:nvPicPr>
            <p:blipFill>
              <a:blip r:embed="rId10"/>
            </p:blipFill>
            <p:spPr>
              <a:xfrm>
                <a:off x="2353310" y="2268855"/>
                <a:ext cx="25400" cy="1270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972310" y="1930400"/>
              <a:ext cx="618490" cy="617855"/>
            </p14:xfrm>
          </p:contentPart>
        </mc:Choice>
        <mc:Fallback xmlns="">
          <p:pic>
            <p:nvPicPr>
              <p:cNvPr id="8" name="墨迹 7"/>
            </p:nvPicPr>
            <p:blipFill>
              <a:blip r:embed="rId12"/>
            </p:blipFill>
            <p:spPr>
              <a:xfrm>
                <a:off x="1972310" y="1930400"/>
                <a:ext cx="618490" cy="6178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2116455" y="3166110"/>
              <a:ext cx="245745" cy="262890"/>
            </p14:xfrm>
          </p:contentPart>
        </mc:Choice>
        <mc:Fallback xmlns="">
          <p:pic>
            <p:nvPicPr>
              <p:cNvPr id="9" name="墨迹 8"/>
            </p:nvPicPr>
            <p:blipFill>
              <a:blip r:embed="rId14"/>
            </p:blipFill>
            <p:spPr>
              <a:xfrm>
                <a:off x="2116455" y="3166110"/>
                <a:ext cx="245745" cy="2628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370455" y="3276600"/>
              <a:ext cx="135255" cy="143510"/>
            </p14:xfrm>
          </p:contentPart>
        </mc:Choice>
        <mc:Fallback xmlns="">
          <p:pic>
            <p:nvPicPr>
              <p:cNvPr id="10" name="墨迹 9"/>
            </p:nvPicPr>
            <p:blipFill>
              <a:blip r:embed="rId16"/>
            </p:blipFill>
            <p:spPr>
              <a:xfrm>
                <a:off x="2370455" y="3276600"/>
                <a:ext cx="135255" cy="1435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997710" y="2954655"/>
              <a:ext cx="669290" cy="652145"/>
            </p14:xfrm>
          </p:contentPart>
        </mc:Choice>
        <mc:Fallback xmlns="">
          <p:pic>
            <p:nvPicPr>
              <p:cNvPr id="11" name="墨迹 10"/>
            </p:nvPicPr>
            <p:blipFill>
              <a:blip r:embed="rId18"/>
            </p:blipFill>
            <p:spPr>
              <a:xfrm>
                <a:off x="1997710" y="2954655"/>
                <a:ext cx="669290" cy="6521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2073910" y="4148455"/>
              <a:ext cx="237490" cy="431800"/>
            </p14:xfrm>
          </p:contentPart>
        </mc:Choice>
        <mc:Fallback xmlns="">
          <p:pic>
            <p:nvPicPr>
              <p:cNvPr id="12" name="墨迹 11"/>
            </p:nvPicPr>
            <p:blipFill>
              <a:blip r:embed="rId20"/>
            </p:blipFill>
            <p:spPr>
              <a:xfrm>
                <a:off x="2073910" y="4148455"/>
                <a:ext cx="237490" cy="431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353310" y="4309110"/>
              <a:ext cx="101600" cy="237490"/>
            </p14:xfrm>
          </p:contentPart>
        </mc:Choice>
        <mc:Fallback xmlns="">
          <p:pic>
            <p:nvPicPr>
              <p:cNvPr id="13" name="墨迹 12"/>
            </p:nvPicPr>
            <p:blipFill>
              <a:blip r:embed="rId22"/>
            </p:blipFill>
            <p:spPr>
              <a:xfrm>
                <a:off x="2353310" y="4309110"/>
                <a:ext cx="101600" cy="2374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014855" y="3970655"/>
              <a:ext cx="702945" cy="702945"/>
            </p14:xfrm>
          </p:contentPart>
        </mc:Choice>
        <mc:Fallback xmlns="">
          <p:pic>
            <p:nvPicPr>
              <p:cNvPr id="14" name="墨迹 13"/>
            </p:nvPicPr>
            <p:blipFill>
              <a:blip r:embed="rId24"/>
            </p:blipFill>
            <p:spPr>
              <a:xfrm>
                <a:off x="2014855" y="3970655"/>
                <a:ext cx="702945" cy="7029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3657600" y="2641600"/>
              <a:ext cx="211455" cy="270510"/>
            </p14:xfrm>
          </p:contentPart>
        </mc:Choice>
        <mc:Fallback xmlns="">
          <p:pic>
            <p:nvPicPr>
              <p:cNvPr id="15" name="墨迹 14"/>
            </p:nvPicPr>
            <p:blipFill>
              <a:blip r:embed="rId26"/>
            </p:blipFill>
            <p:spPr>
              <a:xfrm>
                <a:off x="3657600" y="2641600"/>
                <a:ext cx="211455" cy="27051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3953510" y="2743200"/>
              <a:ext cx="161290" cy="160655"/>
            </p14:xfrm>
          </p:contentPart>
        </mc:Choice>
        <mc:Fallback xmlns="">
          <p:pic>
            <p:nvPicPr>
              <p:cNvPr id="16" name="墨迹 15"/>
            </p:nvPicPr>
            <p:blipFill>
              <a:blip r:embed="rId28"/>
            </p:blipFill>
            <p:spPr>
              <a:xfrm>
                <a:off x="3953510" y="2743200"/>
                <a:ext cx="161290" cy="1606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4004310" y="2759710"/>
              <a:ext cx="34290" cy="220345"/>
            </p14:xfrm>
          </p:contentPart>
        </mc:Choice>
        <mc:Fallback xmlns="">
          <p:pic>
            <p:nvPicPr>
              <p:cNvPr id="17" name="墨迹 16"/>
            </p:nvPicPr>
            <p:blipFill>
              <a:blip r:embed="rId30"/>
            </p:blipFill>
            <p:spPr>
              <a:xfrm>
                <a:off x="4004310" y="2759710"/>
                <a:ext cx="34290" cy="2203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3454400" y="2446655"/>
              <a:ext cx="719455" cy="660400"/>
            </p14:xfrm>
          </p:contentPart>
        </mc:Choice>
        <mc:Fallback xmlns="">
          <p:pic>
            <p:nvPicPr>
              <p:cNvPr id="18" name="墨迹 17"/>
            </p:nvPicPr>
            <p:blipFill>
              <a:blip r:embed="rId32"/>
            </p:blipFill>
            <p:spPr>
              <a:xfrm>
                <a:off x="3454400" y="2446655"/>
                <a:ext cx="719455" cy="660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4605655" y="3962400"/>
              <a:ext cx="245745" cy="372110"/>
            </p14:xfrm>
          </p:contentPart>
        </mc:Choice>
        <mc:Fallback xmlns="">
          <p:pic>
            <p:nvPicPr>
              <p:cNvPr id="19" name="墨迹 18"/>
            </p:nvPicPr>
            <p:blipFill>
              <a:blip r:embed="rId34"/>
            </p:blipFill>
            <p:spPr>
              <a:xfrm>
                <a:off x="4605655" y="3962400"/>
                <a:ext cx="245745" cy="37211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4859655" y="4072255"/>
              <a:ext cx="101600" cy="245745"/>
            </p14:xfrm>
          </p:contentPart>
        </mc:Choice>
        <mc:Fallback xmlns="">
          <p:pic>
            <p:nvPicPr>
              <p:cNvPr id="20" name="墨迹 19"/>
            </p:nvPicPr>
            <p:blipFill>
              <a:blip r:embed="rId36"/>
            </p:blipFill>
            <p:spPr>
              <a:xfrm>
                <a:off x="4859655" y="4072255"/>
                <a:ext cx="101600" cy="2457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986655" y="4140200"/>
              <a:ext cx="93345" cy="50800"/>
            </p14:xfrm>
          </p:contentPart>
        </mc:Choice>
        <mc:Fallback xmlns="">
          <p:pic>
            <p:nvPicPr>
              <p:cNvPr id="21" name="墨迹 20"/>
            </p:nvPicPr>
            <p:blipFill>
              <a:blip r:embed="rId38"/>
            </p:blipFill>
            <p:spPr>
              <a:xfrm>
                <a:off x="4986655" y="4140200"/>
                <a:ext cx="93345" cy="508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486910" y="3810000"/>
              <a:ext cx="660400" cy="744855"/>
            </p14:xfrm>
          </p:contentPart>
        </mc:Choice>
        <mc:Fallback xmlns="">
          <p:pic>
            <p:nvPicPr>
              <p:cNvPr id="22" name="墨迹 21"/>
            </p:nvPicPr>
            <p:blipFill>
              <a:blip r:embed="rId40"/>
            </p:blipFill>
            <p:spPr>
              <a:xfrm>
                <a:off x="4486910" y="3810000"/>
                <a:ext cx="660400" cy="7448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5283200" y="1633855"/>
              <a:ext cx="236855" cy="313055"/>
            </p14:xfrm>
          </p:contentPart>
        </mc:Choice>
        <mc:Fallback xmlns="">
          <p:pic>
            <p:nvPicPr>
              <p:cNvPr id="23" name="墨迹 22"/>
            </p:nvPicPr>
            <p:blipFill>
              <a:blip r:embed="rId42"/>
            </p:blipFill>
            <p:spPr>
              <a:xfrm>
                <a:off x="5283200" y="1633855"/>
                <a:ext cx="236855" cy="3130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5562600" y="1803400"/>
              <a:ext cx="59055" cy="194310"/>
            </p14:xfrm>
          </p:contentPart>
        </mc:Choice>
        <mc:Fallback xmlns="">
          <p:pic>
            <p:nvPicPr>
              <p:cNvPr id="24" name="墨迹 23"/>
            </p:nvPicPr>
            <p:blipFill>
              <a:blip r:embed="rId44"/>
            </p:blipFill>
            <p:spPr>
              <a:xfrm>
                <a:off x="5562600" y="1803400"/>
                <a:ext cx="59055" cy="19431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5113655" y="1473200"/>
              <a:ext cx="609600" cy="651510"/>
            </p14:xfrm>
          </p:contentPart>
        </mc:Choice>
        <mc:Fallback xmlns="">
          <p:pic>
            <p:nvPicPr>
              <p:cNvPr id="25" name="墨迹 24"/>
            </p:nvPicPr>
            <p:blipFill>
              <a:blip r:embed="rId46"/>
            </p:blipFill>
            <p:spPr>
              <a:xfrm>
                <a:off x="5113655" y="1473200"/>
                <a:ext cx="609600" cy="65151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5308600" y="3157855"/>
              <a:ext cx="304800" cy="296545"/>
            </p14:xfrm>
          </p:contentPart>
        </mc:Choice>
        <mc:Fallback xmlns="">
          <p:pic>
            <p:nvPicPr>
              <p:cNvPr id="26" name="墨迹 25"/>
            </p:nvPicPr>
            <p:blipFill>
              <a:blip r:embed="rId48"/>
            </p:blipFill>
            <p:spPr>
              <a:xfrm>
                <a:off x="5308600" y="3157855"/>
                <a:ext cx="304800" cy="29654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5672455" y="3293110"/>
              <a:ext cx="101600" cy="194945"/>
            </p14:xfrm>
          </p:contentPart>
        </mc:Choice>
        <mc:Fallback xmlns="">
          <p:pic>
            <p:nvPicPr>
              <p:cNvPr id="27" name="墨迹 26"/>
            </p:nvPicPr>
            <p:blipFill>
              <a:blip r:embed="rId50"/>
            </p:blipFill>
            <p:spPr>
              <a:xfrm>
                <a:off x="5672455" y="3293110"/>
                <a:ext cx="101600" cy="1949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5274310" y="2921000"/>
              <a:ext cx="694690" cy="736600"/>
            </p14:xfrm>
          </p:contentPart>
        </mc:Choice>
        <mc:Fallback xmlns="">
          <p:pic>
            <p:nvPicPr>
              <p:cNvPr id="28" name="墨迹 27"/>
            </p:nvPicPr>
            <p:blipFill>
              <a:blip r:embed="rId52"/>
            </p:blipFill>
            <p:spPr>
              <a:xfrm>
                <a:off x="5274310" y="2921000"/>
                <a:ext cx="694690" cy="7366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7188200" y="2319655"/>
              <a:ext cx="262255" cy="457200"/>
            </p14:xfrm>
          </p:contentPart>
        </mc:Choice>
        <mc:Fallback xmlns="">
          <p:pic>
            <p:nvPicPr>
              <p:cNvPr id="29" name="墨迹 28"/>
            </p:nvPicPr>
            <p:blipFill>
              <a:blip r:embed="rId54"/>
            </p:blipFill>
            <p:spPr>
              <a:xfrm>
                <a:off x="7188200" y="2319655"/>
                <a:ext cx="262255" cy="4572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7493000" y="2505710"/>
              <a:ext cx="203200" cy="313690"/>
            </p14:xfrm>
          </p:contentPart>
        </mc:Choice>
        <mc:Fallback xmlns="">
          <p:pic>
            <p:nvPicPr>
              <p:cNvPr id="30" name="墨迹 29"/>
            </p:nvPicPr>
            <p:blipFill>
              <a:blip r:embed="rId56"/>
            </p:blipFill>
            <p:spPr>
              <a:xfrm>
                <a:off x="7493000" y="2505710"/>
                <a:ext cx="203200" cy="31369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7018655" y="2073910"/>
              <a:ext cx="812800" cy="923290"/>
            </p14:xfrm>
          </p:contentPart>
        </mc:Choice>
        <mc:Fallback xmlns="">
          <p:pic>
            <p:nvPicPr>
              <p:cNvPr id="31" name="墨迹 30"/>
            </p:nvPicPr>
            <p:blipFill>
              <a:blip r:embed="rId58"/>
            </p:blipFill>
            <p:spPr>
              <a:xfrm>
                <a:off x="7018655" y="2073910"/>
                <a:ext cx="812800" cy="9232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990600" y="2514600"/>
              <a:ext cx="821055" cy="567055"/>
            </p14:xfrm>
          </p:contentPart>
        </mc:Choice>
        <mc:Fallback xmlns="">
          <p:pic>
            <p:nvPicPr>
              <p:cNvPr id="32" name="墨迹 31"/>
            </p:nvPicPr>
            <p:blipFill>
              <a:blip r:embed="rId60"/>
            </p:blipFill>
            <p:spPr>
              <a:xfrm>
                <a:off x="990600" y="2514600"/>
                <a:ext cx="821055" cy="56705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1692910" y="2540000"/>
              <a:ext cx="110490" cy="203200"/>
            </p14:xfrm>
          </p:contentPart>
        </mc:Choice>
        <mc:Fallback xmlns="">
          <p:pic>
            <p:nvPicPr>
              <p:cNvPr id="33" name="墨迹 32"/>
            </p:nvPicPr>
            <p:blipFill>
              <a:blip r:embed="rId62"/>
            </p:blipFill>
            <p:spPr>
              <a:xfrm>
                <a:off x="1692910" y="2540000"/>
                <a:ext cx="110490" cy="2032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1057910" y="3064510"/>
              <a:ext cx="855345" cy="118745"/>
            </p14:xfrm>
          </p:contentPart>
        </mc:Choice>
        <mc:Fallback xmlns="">
          <p:pic>
            <p:nvPicPr>
              <p:cNvPr id="34" name="墨迹 33"/>
            </p:nvPicPr>
            <p:blipFill>
              <a:blip r:embed="rId64"/>
            </p:blipFill>
            <p:spPr>
              <a:xfrm>
                <a:off x="1057910" y="3064510"/>
                <a:ext cx="855345" cy="11874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1887855" y="3157855"/>
              <a:ext cx="25400" cy="144145"/>
            </p14:xfrm>
          </p:contentPart>
        </mc:Choice>
        <mc:Fallback xmlns="">
          <p:pic>
            <p:nvPicPr>
              <p:cNvPr id="35" name="墨迹 34"/>
            </p:nvPicPr>
            <p:blipFill>
              <a:blip r:embed="rId66"/>
            </p:blipFill>
            <p:spPr>
              <a:xfrm>
                <a:off x="1887855" y="3157855"/>
                <a:ext cx="25400" cy="14414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1117600" y="3454400"/>
              <a:ext cx="787400" cy="829310"/>
            </p14:xfrm>
          </p:contentPart>
        </mc:Choice>
        <mc:Fallback xmlns="">
          <p:pic>
            <p:nvPicPr>
              <p:cNvPr id="36" name="墨迹 35"/>
            </p:nvPicPr>
            <p:blipFill>
              <a:blip r:embed="rId68"/>
            </p:blipFill>
            <p:spPr>
              <a:xfrm>
                <a:off x="1117600" y="3454400"/>
                <a:ext cx="787400" cy="82931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1786255" y="4114800"/>
              <a:ext cx="152400" cy="203200"/>
            </p14:xfrm>
          </p:contentPart>
        </mc:Choice>
        <mc:Fallback xmlns="">
          <p:pic>
            <p:nvPicPr>
              <p:cNvPr id="37" name="墨迹 36"/>
            </p:nvPicPr>
            <p:blipFill>
              <a:blip r:embed="rId70"/>
            </p:blipFill>
            <p:spPr>
              <a:xfrm>
                <a:off x="1786255" y="4114800"/>
                <a:ext cx="152400" cy="2032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2700655" y="2327910"/>
              <a:ext cx="762000" cy="389890"/>
            </p14:xfrm>
          </p:contentPart>
        </mc:Choice>
        <mc:Fallback xmlns="">
          <p:pic>
            <p:nvPicPr>
              <p:cNvPr id="38" name="墨迹 37"/>
            </p:nvPicPr>
            <p:blipFill>
              <a:blip r:embed="rId72"/>
            </p:blipFill>
            <p:spPr>
              <a:xfrm>
                <a:off x="2700655" y="2327910"/>
                <a:ext cx="762000" cy="38989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3276600" y="2590800"/>
              <a:ext cx="219710" cy="228600"/>
            </p14:xfrm>
          </p:contentPart>
        </mc:Choice>
        <mc:Fallback xmlns="">
          <p:pic>
            <p:nvPicPr>
              <p:cNvPr id="39" name="墨迹 38"/>
            </p:nvPicPr>
            <p:blipFill>
              <a:blip r:embed="rId74"/>
            </p:blipFill>
            <p:spPr>
              <a:xfrm>
                <a:off x="3276600" y="2590800"/>
                <a:ext cx="219710" cy="228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2675255" y="2971800"/>
              <a:ext cx="719455" cy="338455"/>
            </p14:xfrm>
          </p:contentPart>
        </mc:Choice>
        <mc:Fallback xmlns="">
          <p:pic>
            <p:nvPicPr>
              <p:cNvPr id="40" name="墨迹 39"/>
            </p:nvPicPr>
            <p:blipFill>
              <a:blip r:embed="rId76"/>
            </p:blipFill>
            <p:spPr>
              <a:xfrm>
                <a:off x="2675255" y="2971800"/>
                <a:ext cx="719455" cy="3384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3293110" y="2997200"/>
              <a:ext cx="93345" cy="127000"/>
            </p14:xfrm>
          </p:contentPart>
        </mc:Choice>
        <mc:Fallback xmlns="">
          <p:pic>
            <p:nvPicPr>
              <p:cNvPr id="41" name="墨迹 40"/>
            </p:nvPicPr>
            <p:blipFill>
              <a:blip r:embed="rId78"/>
            </p:blipFill>
            <p:spPr>
              <a:xfrm>
                <a:off x="3293110" y="2997200"/>
                <a:ext cx="93345" cy="1270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4029710" y="1997710"/>
              <a:ext cx="1033145" cy="779145"/>
            </p14:xfrm>
          </p:contentPart>
        </mc:Choice>
        <mc:Fallback xmlns="">
          <p:pic>
            <p:nvPicPr>
              <p:cNvPr id="42" name="墨迹 41"/>
            </p:nvPicPr>
            <p:blipFill>
              <a:blip r:embed="rId80"/>
            </p:blipFill>
            <p:spPr>
              <a:xfrm>
                <a:off x="4029710" y="1997710"/>
                <a:ext cx="1033145" cy="77914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4563110" y="1989455"/>
              <a:ext cx="466090" cy="101600"/>
            </p14:xfrm>
          </p:contentPart>
        </mc:Choice>
        <mc:Fallback xmlns="">
          <p:pic>
            <p:nvPicPr>
              <p:cNvPr id="43" name="墨迹 42"/>
            </p:nvPicPr>
            <p:blipFill>
              <a:blip r:embed="rId82"/>
            </p:blipFill>
            <p:spPr>
              <a:xfrm>
                <a:off x="4563110" y="1989455"/>
                <a:ext cx="466090" cy="1016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4808855" y="2065655"/>
              <a:ext cx="203200" cy="279400"/>
            </p14:xfrm>
          </p:contentPart>
        </mc:Choice>
        <mc:Fallback xmlns="">
          <p:pic>
            <p:nvPicPr>
              <p:cNvPr id="44" name="墨迹 43"/>
            </p:nvPicPr>
            <p:blipFill>
              <a:blip r:embed="rId84"/>
            </p:blipFill>
            <p:spPr>
              <a:xfrm>
                <a:off x="4808855" y="2065655"/>
                <a:ext cx="203200" cy="2794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4140200" y="2971800"/>
              <a:ext cx="965200" cy="304800"/>
            </p14:xfrm>
          </p:contentPart>
        </mc:Choice>
        <mc:Fallback xmlns="">
          <p:pic>
            <p:nvPicPr>
              <p:cNvPr id="45" name="墨迹 44"/>
            </p:nvPicPr>
            <p:blipFill>
              <a:blip r:embed="rId86"/>
            </p:blipFill>
            <p:spPr>
              <a:xfrm>
                <a:off x="4140200" y="2971800"/>
                <a:ext cx="965200" cy="3048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5020310" y="3166110"/>
              <a:ext cx="177800" cy="186690"/>
            </p14:xfrm>
          </p:contentPart>
        </mc:Choice>
        <mc:Fallback xmlns="">
          <p:pic>
            <p:nvPicPr>
              <p:cNvPr id="46" name="墨迹 45"/>
            </p:nvPicPr>
            <p:blipFill>
              <a:blip r:embed="rId88"/>
            </p:blipFill>
            <p:spPr>
              <a:xfrm>
                <a:off x="5020310" y="3166110"/>
                <a:ext cx="177800" cy="18669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5139055" y="3564255"/>
              <a:ext cx="228600" cy="372745"/>
            </p14:xfrm>
          </p:contentPart>
        </mc:Choice>
        <mc:Fallback xmlns="">
          <p:pic>
            <p:nvPicPr>
              <p:cNvPr id="47" name="墨迹 46"/>
            </p:nvPicPr>
            <p:blipFill>
              <a:blip r:embed="rId90"/>
            </p:blipFill>
            <p:spPr>
              <a:xfrm>
                <a:off x="5139055" y="3564255"/>
                <a:ext cx="228600" cy="37274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5164455" y="3572510"/>
              <a:ext cx="194945" cy="85090"/>
            </p14:xfrm>
          </p:contentPart>
        </mc:Choice>
        <mc:Fallback xmlns="">
          <p:pic>
            <p:nvPicPr>
              <p:cNvPr id="48" name="墨迹 47"/>
            </p:nvPicPr>
            <p:blipFill>
              <a:blip r:embed="rId92"/>
            </p:blipFill>
            <p:spPr>
              <a:xfrm>
                <a:off x="5164455" y="3572510"/>
                <a:ext cx="194945" cy="8509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5350510" y="3606800"/>
              <a:ext cx="34290" cy="177800"/>
            </p14:xfrm>
          </p:contentPart>
        </mc:Choice>
        <mc:Fallback xmlns="">
          <p:pic>
            <p:nvPicPr>
              <p:cNvPr id="49" name="墨迹 48"/>
            </p:nvPicPr>
            <p:blipFill>
              <a:blip r:embed="rId94"/>
            </p:blipFill>
            <p:spPr>
              <a:xfrm>
                <a:off x="5350510" y="3606800"/>
                <a:ext cx="34290" cy="1778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2827655" y="4258310"/>
              <a:ext cx="1557655" cy="101600"/>
            </p14:xfrm>
          </p:contentPart>
        </mc:Choice>
        <mc:Fallback xmlns="">
          <p:pic>
            <p:nvPicPr>
              <p:cNvPr id="50" name="墨迹 49"/>
            </p:nvPicPr>
            <p:blipFill>
              <a:blip r:embed="rId96"/>
            </p:blipFill>
            <p:spPr>
              <a:xfrm>
                <a:off x="2827655" y="4258310"/>
                <a:ext cx="1557655" cy="1016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4258310" y="4131310"/>
              <a:ext cx="169545" cy="262890"/>
            </p14:xfrm>
          </p:contentPart>
        </mc:Choice>
        <mc:Fallback xmlns="">
          <p:pic>
            <p:nvPicPr>
              <p:cNvPr id="51" name="墨迹 50"/>
            </p:nvPicPr>
            <p:blipFill>
              <a:blip r:embed="rId98"/>
            </p:blipFill>
            <p:spPr>
              <a:xfrm>
                <a:off x="4258310" y="4131310"/>
                <a:ext cx="169545" cy="26289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5731510" y="1938655"/>
              <a:ext cx="1143000" cy="347345"/>
            </p14:xfrm>
          </p:contentPart>
        </mc:Choice>
        <mc:Fallback xmlns="">
          <p:pic>
            <p:nvPicPr>
              <p:cNvPr id="52" name="墨迹 51"/>
            </p:nvPicPr>
            <p:blipFill>
              <a:blip r:embed="rId100"/>
            </p:blipFill>
            <p:spPr>
              <a:xfrm>
                <a:off x="5731510" y="1938655"/>
                <a:ext cx="1143000" cy="34734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6688455" y="2184400"/>
              <a:ext cx="279400" cy="228600"/>
            </p14:xfrm>
          </p:contentPart>
        </mc:Choice>
        <mc:Fallback xmlns="">
          <p:pic>
            <p:nvPicPr>
              <p:cNvPr id="53" name="墨迹 52"/>
            </p:nvPicPr>
            <p:blipFill>
              <a:blip r:embed="rId102"/>
            </p:blipFill>
            <p:spPr>
              <a:xfrm>
                <a:off x="6688455" y="2184400"/>
                <a:ext cx="279400" cy="2286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5943600" y="2743200"/>
              <a:ext cx="998855" cy="457200"/>
            </p14:xfrm>
          </p:contentPart>
        </mc:Choice>
        <mc:Fallback xmlns="">
          <p:pic>
            <p:nvPicPr>
              <p:cNvPr id="54" name="墨迹 53"/>
            </p:nvPicPr>
            <p:blipFill>
              <a:blip r:embed="rId104"/>
            </p:blipFill>
            <p:spPr>
              <a:xfrm>
                <a:off x="5943600" y="2743200"/>
                <a:ext cx="998855" cy="4572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6654800" y="2726055"/>
              <a:ext cx="279400" cy="25400"/>
            </p14:xfrm>
          </p:contentPart>
        </mc:Choice>
        <mc:Fallback xmlns="">
          <p:pic>
            <p:nvPicPr>
              <p:cNvPr id="55" name="墨迹 54"/>
            </p:nvPicPr>
            <p:blipFill>
              <a:blip r:embed="rId106"/>
            </p:blipFill>
            <p:spPr>
              <a:xfrm>
                <a:off x="6654800" y="2726055"/>
                <a:ext cx="279400" cy="254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6722110" y="2759710"/>
              <a:ext cx="220345" cy="228600"/>
            </p14:xfrm>
          </p:contentPart>
        </mc:Choice>
        <mc:Fallback xmlns="">
          <p:pic>
            <p:nvPicPr>
              <p:cNvPr id="56" name="墨迹 55"/>
            </p:nvPicPr>
            <p:blipFill>
              <a:blip r:embed="rId108"/>
            </p:blipFill>
            <p:spPr>
              <a:xfrm>
                <a:off x="6722110" y="2759710"/>
                <a:ext cx="220345" cy="2286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956310" y="2489200"/>
              <a:ext cx="152400" cy="168910"/>
            </p14:xfrm>
          </p:contentPart>
        </mc:Choice>
        <mc:Fallback xmlns="">
          <p:pic>
            <p:nvPicPr>
              <p:cNvPr id="57" name="墨迹 56"/>
            </p:nvPicPr>
            <p:blipFill>
              <a:blip r:embed="rId110"/>
            </p:blipFill>
            <p:spPr>
              <a:xfrm>
                <a:off x="956310" y="2489200"/>
                <a:ext cx="152400" cy="16891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1151255" y="2497455"/>
              <a:ext cx="33655" cy="93345"/>
            </p14:xfrm>
          </p:contentPart>
        </mc:Choice>
        <mc:Fallback xmlns="">
          <p:pic>
            <p:nvPicPr>
              <p:cNvPr id="58" name="墨迹 57"/>
            </p:nvPicPr>
            <p:blipFill>
              <a:blip r:embed="rId112"/>
            </p:blipFill>
            <p:spPr>
              <a:xfrm>
                <a:off x="1151255" y="2497455"/>
                <a:ext cx="33655" cy="9334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1210310" y="2413000"/>
              <a:ext cx="85090" cy="16510"/>
            </p14:xfrm>
          </p:contentPart>
        </mc:Choice>
        <mc:Fallback xmlns="">
          <p:pic>
            <p:nvPicPr>
              <p:cNvPr id="59" name="墨迹 58"/>
            </p:nvPicPr>
            <p:blipFill>
              <a:blip r:embed="rId114"/>
            </p:blipFill>
            <p:spPr>
              <a:xfrm>
                <a:off x="1210310" y="2413000"/>
                <a:ext cx="85090" cy="1651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1235710" y="2454910"/>
              <a:ext cx="118745" cy="50800"/>
            </p14:xfrm>
          </p:contentPart>
        </mc:Choice>
        <mc:Fallback xmlns="">
          <p:pic>
            <p:nvPicPr>
              <p:cNvPr id="60" name="墨迹 59"/>
            </p:nvPicPr>
            <p:blipFill>
              <a:blip r:embed="rId116"/>
            </p:blipFill>
            <p:spPr>
              <a:xfrm>
                <a:off x="1235710" y="2454910"/>
                <a:ext cx="118745" cy="5080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1362710" y="2243455"/>
              <a:ext cx="110490" cy="228600"/>
            </p14:xfrm>
          </p:contentPart>
        </mc:Choice>
        <mc:Fallback xmlns="">
          <p:pic>
            <p:nvPicPr>
              <p:cNvPr id="61" name="墨迹 60"/>
            </p:nvPicPr>
            <p:blipFill>
              <a:blip r:embed="rId118"/>
            </p:blipFill>
            <p:spPr>
              <a:xfrm>
                <a:off x="1362710" y="2243455"/>
                <a:ext cx="110490" cy="22860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1278255" y="2870200"/>
              <a:ext cx="93345" cy="219710"/>
            </p14:xfrm>
          </p:contentPart>
        </mc:Choice>
        <mc:Fallback xmlns="">
          <p:pic>
            <p:nvPicPr>
              <p:cNvPr id="62" name="墨迹 61"/>
            </p:nvPicPr>
            <p:blipFill>
              <a:blip r:embed="rId120"/>
            </p:blipFill>
            <p:spPr>
              <a:xfrm>
                <a:off x="1278255" y="2870200"/>
                <a:ext cx="93345" cy="21971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1405255" y="2997200"/>
              <a:ext cx="101600" cy="59055"/>
            </p14:xfrm>
          </p:contentPart>
        </mc:Choice>
        <mc:Fallback xmlns="">
          <p:pic>
            <p:nvPicPr>
              <p:cNvPr id="63" name="墨迹 62"/>
            </p:nvPicPr>
            <p:blipFill>
              <a:blip r:embed="rId122"/>
            </p:blipFill>
            <p:spPr>
              <a:xfrm>
                <a:off x="1405255" y="2997200"/>
                <a:ext cx="101600" cy="5905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1540510" y="2954655"/>
              <a:ext cx="93345" cy="17145"/>
            </p14:xfrm>
          </p:contentPart>
        </mc:Choice>
        <mc:Fallback xmlns="">
          <p:pic>
            <p:nvPicPr>
              <p:cNvPr id="64" name="墨迹 63"/>
            </p:nvPicPr>
            <p:blipFill>
              <a:blip r:embed="rId124"/>
            </p:blipFill>
            <p:spPr>
              <a:xfrm>
                <a:off x="1540510" y="2954655"/>
                <a:ext cx="93345" cy="1714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1549400" y="3013710"/>
              <a:ext cx="118110" cy="25400"/>
            </p14:xfrm>
          </p:contentPart>
        </mc:Choice>
        <mc:Fallback xmlns="">
          <p:pic>
            <p:nvPicPr>
              <p:cNvPr id="65" name="墨迹 64"/>
            </p:nvPicPr>
            <p:blipFill>
              <a:blip r:embed="rId126"/>
            </p:blipFill>
            <p:spPr>
              <a:xfrm>
                <a:off x="1549400" y="3013710"/>
                <a:ext cx="118110" cy="254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1727200" y="2878455"/>
              <a:ext cx="135255" cy="127000"/>
            </p14:xfrm>
          </p:contentPart>
        </mc:Choice>
        <mc:Fallback xmlns="">
          <p:pic>
            <p:nvPicPr>
              <p:cNvPr id="66" name="墨迹 65"/>
            </p:nvPicPr>
            <p:blipFill>
              <a:blip r:embed="rId128"/>
            </p:blipFill>
            <p:spPr>
              <a:xfrm>
                <a:off x="1727200" y="2878455"/>
                <a:ext cx="135255" cy="1270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1760855" y="2886710"/>
              <a:ext cx="93345" cy="203200"/>
            </p14:xfrm>
          </p:contentPart>
        </mc:Choice>
        <mc:Fallback xmlns="">
          <p:pic>
            <p:nvPicPr>
              <p:cNvPr id="67" name="墨迹 66"/>
            </p:nvPicPr>
            <p:blipFill>
              <a:blip r:embed="rId130"/>
            </p:blipFill>
            <p:spPr>
              <a:xfrm>
                <a:off x="1760855" y="2886710"/>
                <a:ext cx="93345" cy="2032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702310" y="3860800"/>
              <a:ext cx="169545" cy="118110"/>
            </p14:xfrm>
          </p:contentPart>
        </mc:Choice>
        <mc:Fallback xmlns="">
          <p:pic>
            <p:nvPicPr>
              <p:cNvPr id="68" name="墨迹 67"/>
            </p:nvPicPr>
            <p:blipFill>
              <a:blip r:embed="rId132"/>
            </p:blipFill>
            <p:spPr>
              <a:xfrm>
                <a:off x="702310" y="3860800"/>
                <a:ext cx="169545" cy="11811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889000" y="3843655"/>
              <a:ext cx="84455" cy="160655"/>
            </p14:xfrm>
          </p:contentPart>
        </mc:Choice>
        <mc:Fallback xmlns="">
          <p:pic>
            <p:nvPicPr>
              <p:cNvPr id="69" name="墨迹 68"/>
            </p:nvPicPr>
            <p:blipFill>
              <a:blip r:embed="rId134"/>
            </p:blipFill>
            <p:spPr>
              <a:xfrm>
                <a:off x="889000" y="3843655"/>
                <a:ext cx="84455" cy="1606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1016000" y="3860800"/>
              <a:ext cx="76200" cy="360"/>
            </p14:xfrm>
          </p:contentPart>
        </mc:Choice>
        <mc:Fallback xmlns="">
          <p:pic>
            <p:nvPicPr>
              <p:cNvPr id="70" name="墨迹 69"/>
            </p:nvPicPr>
            <p:blipFill>
              <a:blip r:embed="rId136"/>
            </p:blipFill>
            <p:spPr>
              <a:xfrm>
                <a:off x="1016000" y="3860800"/>
                <a:ext cx="76200" cy="3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1024255" y="3894455"/>
              <a:ext cx="101600" cy="50800"/>
            </p14:xfrm>
          </p:contentPart>
        </mc:Choice>
        <mc:Fallback xmlns="">
          <p:pic>
            <p:nvPicPr>
              <p:cNvPr id="71" name="墨迹 70"/>
            </p:nvPicPr>
            <p:blipFill>
              <a:blip r:embed="rId138"/>
            </p:blipFill>
            <p:spPr>
              <a:xfrm>
                <a:off x="1024255" y="3894455"/>
                <a:ext cx="101600" cy="508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1125855" y="3775710"/>
              <a:ext cx="101600" cy="186690"/>
            </p14:xfrm>
          </p:contentPart>
        </mc:Choice>
        <mc:Fallback xmlns="">
          <p:pic>
            <p:nvPicPr>
              <p:cNvPr id="72" name="墨迹 71"/>
            </p:nvPicPr>
            <p:blipFill>
              <a:blip r:embed="rId140"/>
            </p:blipFill>
            <p:spPr>
              <a:xfrm>
                <a:off x="1125855" y="3775710"/>
                <a:ext cx="101600" cy="18669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1202055" y="3750310"/>
              <a:ext cx="101600" cy="34290"/>
            </p14:xfrm>
          </p:contentPart>
        </mc:Choice>
        <mc:Fallback xmlns="">
          <p:pic>
            <p:nvPicPr>
              <p:cNvPr id="73" name="墨迹 72"/>
            </p:nvPicPr>
            <p:blipFill>
              <a:blip r:embed="rId142"/>
            </p:blipFill>
            <p:spPr>
              <a:xfrm>
                <a:off x="1202055" y="3750310"/>
                <a:ext cx="101600" cy="3429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2903855" y="2006600"/>
              <a:ext cx="160655" cy="211455"/>
            </p14:xfrm>
          </p:contentPart>
        </mc:Choice>
        <mc:Fallback xmlns="">
          <p:pic>
            <p:nvPicPr>
              <p:cNvPr id="74" name="墨迹 73"/>
            </p:nvPicPr>
            <p:blipFill>
              <a:blip r:embed="rId144"/>
            </p:blipFill>
            <p:spPr>
              <a:xfrm>
                <a:off x="2903855" y="2006600"/>
                <a:ext cx="160655" cy="21145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3132455" y="2141855"/>
              <a:ext cx="84455" cy="109855"/>
            </p14:xfrm>
          </p:contentPart>
        </mc:Choice>
        <mc:Fallback xmlns="">
          <p:pic>
            <p:nvPicPr>
              <p:cNvPr id="75" name="墨迹 74"/>
            </p:nvPicPr>
            <p:blipFill>
              <a:blip r:embed="rId146"/>
            </p:blipFill>
            <p:spPr>
              <a:xfrm>
                <a:off x="3132455" y="2141855"/>
                <a:ext cx="84455" cy="10985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3132455" y="2209800"/>
              <a:ext cx="84455" cy="109855"/>
            </p14:xfrm>
          </p:contentPart>
        </mc:Choice>
        <mc:Fallback xmlns="">
          <p:pic>
            <p:nvPicPr>
              <p:cNvPr id="76" name="墨迹 75"/>
            </p:nvPicPr>
            <p:blipFill>
              <a:blip r:embed="rId148"/>
            </p:blipFill>
            <p:spPr>
              <a:xfrm>
                <a:off x="3132455" y="2209800"/>
                <a:ext cx="84455" cy="10985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3267710" y="2192655"/>
              <a:ext cx="59690" cy="33655"/>
            </p14:xfrm>
          </p:contentPart>
        </mc:Choice>
        <mc:Fallback xmlns="">
          <p:pic>
            <p:nvPicPr>
              <p:cNvPr id="77" name="墨迹 76"/>
            </p:nvPicPr>
            <p:blipFill>
              <a:blip r:embed="rId150"/>
            </p:blipFill>
            <p:spPr>
              <a:xfrm>
                <a:off x="3267710" y="2192655"/>
                <a:ext cx="59690" cy="3365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3251200" y="2294255"/>
              <a:ext cx="76200" cy="8255"/>
            </p14:xfrm>
          </p:contentPart>
        </mc:Choice>
        <mc:Fallback xmlns="">
          <p:pic>
            <p:nvPicPr>
              <p:cNvPr id="78" name="墨迹 77"/>
            </p:nvPicPr>
            <p:blipFill>
              <a:blip r:embed="rId152"/>
            </p:blipFill>
            <p:spPr>
              <a:xfrm>
                <a:off x="3251200" y="2294255"/>
                <a:ext cx="76200" cy="825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3361055" y="2167255"/>
              <a:ext cx="101600" cy="271145"/>
            </p14:xfrm>
          </p:contentPart>
        </mc:Choice>
        <mc:Fallback xmlns="">
          <p:pic>
            <p:nvPicPr>
              <p:cNvPr id="79" name="墨迹 78"/>
            </p:nvPicPr>
            <p:blipFill>
              <a:blip r:embed="rId154"/>
            </p:blipFill>
            <p:spPr>
              <a:xfrm>
                <a:off x="3361055" y="2167255"/>
                <a:ext cx="101600" cy="27114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2700655" y="2844800"/>
              <a:ext cx="144145" cy="160655"/>
            </p14:xfrm>
          </p:contentPart>
        </mc:Choice>
        <mc:Fallback xmlns="">
          <p:pic>
            <p:nvPicPr>
              <p:cNvPr id="80" name="墨迹 79"/>
            </p:nvPicPr>
            <p:blipFill>
              <a:blip r:embed="rId156"/>
            </p:blipFill>
            <p:spPr>
              <a:xfrm>
                <a:off x="2700655" y="2844800"/>
                <a:ext cx="144145" cy="16065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2844800" y="2903855"/>
              <a:ext cx="109855" cy="135255"/>
            </p14:xfrm>
          </p:contentPart>
        </mc:Choice>
        <mc:Fallback xmlns="">
          <p:pic>
            <p:nvPicPr>
              <p:cNvPr id="81" name="墨迹 80"/>
            </p:nvPicPr>
            <p:blipFill>
              <a:blip r:embed="rId158"/>
            </p:blipFill>
            <p:spPr>
              <a:xfrm>
                <a:off x="2844800" y="2903855"/>
                <a:ext cx="109855" cy="13525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2946400" y="2853055"/>
              <a:ext cx="101600" cy="50800"/>
            </p14:xfrm>
          </p:contentPart>
        </mc:Choice>
        <mc:Fallback xmlns="">
          <p:pic>
            <p:nvPicPr>
              <p:cNvPr id="82" name="墨迹 81"/>
            </p:nvPicPr>
            <p:blipFill>
              <a:blip r:embed="rId160"/>
            </p:blipFill>
            <p:spPr>
              <a:xfrm>
                <a:off x="2946400" y="2853055"/>
                <a:ext cx="101600" cy="5080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3124200" y="2810510"/>
              <a:ext cx="33655" cy="8890"/>
            </p14:xfrm>
          </p:contentPart>
        </mc:Choice>
        <mc:Fallback xmlns="">
          <p:pic>
            <p:nvPicPr>
              <p:cNvPr id="83" name="墨迹 82"/>
            </p:nvPicPr>
            <p:blipFill>
              <a:blip r:embed="rId162"/>
            </p:blipFill>
            <p:spPr>
              <a:xfrm>
                <a:off x="3124200" y="2810510"/>
                <a:ext cx="33655" cy="889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3081655" y="2895600"/>
              <a:ext cx="84455" cy="16510"/>
            </p14:xfrm>
          </p:contentPart>
        </mc:Choice>
        <mc:Fallback xmlns="">
          <p:pic>
            <p:nvPicPr>
              <p:cNvPr id="84" name="墨迹 83"/>
            </p:nvPicPr>
            <p:blipFill>
              <a:blip r:embed="rId164"/>
            </p:blipFill>
            <p:spPr>
              <a:xfrm>
                <a:off x="3081655" y="2895600"/>
                <a:ext cx="84455" cy="1651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3208655" y="2827655"/>
              <a:ext cx="84455" cy="203200"/>
            </p14:xfrm>
          </p:contentPart>
        </mc:Choice>
        <mc:Fallback xmlns="">
          <p:pic>
            <p:nvPicPr>
              <p:cNvPr id="85" name="墨迹 84"/>
            </p:nvPicPr>
            <p:blipFill>
              <a:blip r:embed="rId166"/>
            </p:blipFill>
            <p:spPr>
              <a:xfrm>
                <a:off x="3208655" y="2827655"/>
                <a:ext cx="84455" cy="20320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3073400" y="3937000"/>
              <a:ext cx="160655" cy="160655"/>
            </p14:xfrm>
          </p:contentPart>
        </mc:Choice>
        <mc:Fallback xmlns="">
          <p:pic>
            <p:nvPicPr>
              <p:cNvPr id="86" name="墨迹 85"/>
            </p:nvPicPr>
            <p:blipFill>
              <a:blip r:embed="rId168"/>
            </p:blipFill>
            <p:spPr>
              <a:xfrm>
                <a:off x="3073400" y="3937000"/>
                <a:ext cx="160655" cy="16065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7" name="墨迹 86"/>
              <p14:cNvContentPartPr/>
              <p14:nvPr/>
            </p14:nvContentPartPr>
            <p14:xfrm>
              <a:off x="3284855" y="3987800"/>
              <a:ext cx="84455" cy="135255"/>
            </p14:xfrm>
          </p:contentPart>
        </mc:Choice>
        <mc:Fallback xmlns="">
          <p:pic>
            <p:nvPicPr>
              <p:cNvPr id="87" name="墨迹 86"/>
            </p:nvPicPr>
            <p:blipFill>
              <a:blip r:embed="rId170"/>
            </p:blipFill>
            <p:spPr>
              <a:xfrm>
                <a:off x="3284855" y="3987800"/>
                <a:ext cx="84455" cy="13525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8" name="墨迹 87"/>
              <p14:cNvContentPartPr/>
              <p14:nvPr/>
            </p14:nvContentPartPr>
            <p14:xfrm>
              <a:off x="3496310" y="4013200"/>
              <a:ext cx="67945" cy="8255"/>
            </p14:xfrm>
          </p:contentPart>
        </mc:Choice>
        <mc:Fallback xmlns="">
          <p:pic>
            <p:nvPicPr>
              <p:cNvPr id="88" name="墨迹 87"/>
            </p:nvPicPr>
            <p:blipFill>
              <a:blip r:embed="rId172"/>
            </p:blipFill>
            <p:spPr>
              <a:xfrm>
                <a:off x="3496310" y="4013200"/>
                <a:ext cx="67945" cy="825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9" name="墨迹 88"/>
              <p14:cNvContentPartPr/>
              <p14:nvPr/>
            </p14:nvContentPartPr>
            <p14:xfrm>
              <a:off x="3462655" y="4097655"/>
              <a:ext cx="101600" cy="8255"/>
            </p14:xfrm>
          </p:contentPart>
        </mc:Choice>
        <mc:Fallback xmlns="">
          <p:pic>
            <p:nvPicPr>
              <p:cNvPr id="89" name="墨迹 88"/>
            </p:nvPicPr>
            <p:blipFill>
              <a:blip r:embed="rId174"/>
            </p:blipFill>
            <p:spPr>
              <a:xfrm>
                <a:off x="3462655" y="4097655"/>
                <a:ext cx="101600" cy="825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0" name="墨迹 89"/>
              <p14:cNvContentPartPr/>
              <p14:nvPr/>
            </p14:nvContentPartPr>
            <p14:xfrm>
              <a:off x="3640455" y="3937000"/>
              <a:ext cx="245745" cy="228600"/>
            </p14:xfrm>
          </p:contentPart>
        </mc:Choice>
        <mc:Fallback xmlns="">
          <p:pic>
            <p:nvPicPr>
              <p:cNvPr id="90" name="墨迹 89"/>
            </p:nvPicPr>
            <p:blipFill>
              <a:blip r:embed="rId176"/>
            </p:blipFill>
            <p:spPr>
              <a:xfrm>
                <a:off x="3640455" y="3937000"/>
                <a:ext cx="245745" cy="22860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1" name="墨迹 90"/>
              <p14:cNvContentPartPr/>
              <p14:nvPr/>
            </p14:nvContentPartPr>
            <p14:xfrm>
              <a:off x="4080510" y="1905000"/>
              <a:ext cx="161290" cy="177800"/>
            </p14:xfrm>
          </p:contentPart>
        </mc:Choice>
        <mc:Fallback xmlns="">
          <p:pic>
            <p:nvPicPr>
              <p:cNvPr id="91" name="墨迹 90"/>
            </p:nvPicPr>
            <p:blipFill>
              <a:blip r:embed="rId178"/>
            </p:blipFill>
            <p:spPr>
              <a:xfrm>
                <a:off x="4080510" y="1905000"/>
                <a:ext cx="161290" cy="17780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2" name="墨迹 91"/>
              <p14:cNvContentPartPr/>
              <p14:nvPr/>
            </p14:nvContentPartPr>
            <p14:xfrm>
              <a:off x="4275455" y="2006600"/>
              <a:ext cx="84455" cy="127000"/>
            </p14:xfrm>
          </p:contentPart>
        </mc:Choice>
        <mc:Fallback xmlns="">
          <p:pic>
            <p:nvPicPr>
              <p:cNvPr id="92" name="墨迹 91"/>
            </p:nvPicPr>
            <p:blipFill>
              <a:blip r:embed="rId180"/>
            </p:blipFill>
            <p:spPr>
              <a:xfrm>
                <a:off x="4275455" y="2006600"/>
                <a:ext cx="84455" cy="12700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3" name="墨迹 92"/>
              <p14:cNvContentPartPr/>
              <p14:nvPr/>
            </p14:nvContentPartPr>
            <p14:xfrm>
              <a:off x="4394200" y="1913255"/>
              <a:ext cx="92710" cy="25400"/>
            </p14:xfrm>
          </p:contentPart>
        </mc:Choice>
        <mc:Fallback xmlns="">
          <p:pic>
            <p:nvPicPr>
              <p:cNvPr id="93" name="墨迹 92"/>
            </p:nvPicPr>
            <p:blipFill>
              <a:blip r:embed="rId182"/>
            </p:blipFill>
            <p:spPr>
              <a:xfrm>
                <a:off x="4394200" y="1913255"/>
                <a:ext cx="92710" cy="254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 name="墨迹 93"/>
              <p14:cNvContentPartPr/>
              <p14:nvPr/>
            </p14:nvContentPartPr>
            <p14:xfrm>
              <a:off x="4394200" y="1997710"/>
              <a:ext cx="84455" cy="17145"/>
            </p14:xfrm>
          </p:contentPart>
        </mc:Choice>
        <mc:Fallback xmlns="">
          <p:pic>
            <p:nvPicPr>
              <p:cNvPr id="94" name="墨迹 93"/>
            </p:nvPicPr>
            <p:blipFill>
              <a:blip r:embed="rId184"/>
            </p:blipFill>
            <p:spPr>
              <a:xfrm>
                <a:off x="4394200" y="1997710"/>
                <a:ext cx="84455" cy="1714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5" name="墨迹 94"/>
              <p14:cNvContentPartPr/>
              <p14:nvPr/>
            </p14:nvContentPartPr>
            <p14:xfrm>
              <a:off x="4613910" y="1676400"/>
              <a:ext cx="93345" cy="254000"/>
            </p14:xfrm>
          </p:contentPart>
        </mc:Choice>
        <mc:Fallback xmlns="">
          <p:pic>
            <p:nvPicPr>
              <p:cNvPr id="95" name="墨迹 94"/>
            </p:nvPicPr>
            <p:blipFill>
              <a:blip r:embed="rId186"/>
            </p:blipFill>
            <p:spPr>
              <a:xfrm>
                <a:off x="4613910" y="1676400"/>
                <a:ext cx="93345" cy="25400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6" name="墨迹 95"/>
              <p14:cNvContentPartPr/>
              <p14:nvPr/>
            </p14:nvContentPartPr>
            <p14:xfrm>
              <a:off x="4064000" y="3149600"/>
              <a:ext cx="168910" cy="168910"/>
            </p14:xfrm>
          </p:contentPart>
        </mc:Choice>
        <mc:Fallback xmlns="">
          <p:pic>
            <p:nvPicPr>
              <p:cNvPr id="96" name="墨迹 95"/>
            </p:nvPicPr>
            <p:blipFill>
              <a:blip r:embed="rId188"/>
            </p:blipFill>
            <p:spPr>
              <a:xfrm>
                <a:off x="4064000" y="3149600"/>
                <a:ext cx="168910" cy="16891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7" name="墨迹 96"/>
              <p14:cNvContentPartPr/>
              <p14:nvPr/>
            </p14:nvContentPartPr>
            <p14:xfrm>
              <a:off x="4267200" y="3234055"/>
              <a:ext cx="152400" cy="152400"/>
            </p14:xfrm>
          </p:contentPart>
        </mc:Choice>
        <mc:Fallback xmlns="">
          <p:pic>
            <p:nvPicPr>
              <p:cNvPr id="97" name="墨迹 96"/>
            </p:nvPicPr>
            <p:blipFill>
              <a:blip r:embed="rId190"/>
            </p:blipFill>
            <p:spPr>
              <a:xfrm>
                <a:off x="4267200" y="3234055"/>
                <a:ext cx="152400" cy="1524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8" name="墨迹 97"/>
              <p14:cNvContentPartPr/>
              <p14:nvPr/>
            </p14:nvContentPartPr>
            <p14:xfrm>
              <a:off x="4504055" y="3302000"/>
              <a:ext cx="59055" cy="8255"/>
            </p14:xfrm>
          </p:contentPart>
        </mc:Choice>
        <mc:Fallback xmlns="">
          <p:pic>
            <p:nvPicPr>
              <p:cNvPr id="98" name="墨迹 97"/>
            </p:nvPicPr>
            <p:blipFill>
              <a:blip r:embed="rId192"/>
            </p:blipFill>
            <p:spPr>
              <a:xfrm>
                <a:off x="4504055" y="3302000"/>
                <a:ext cx="59055" cy="825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99" name="墨迹 98"/>
              <p14:cNvContentPartPr/>
              <p14:nvPr/>
            </p14:nvContentPartPr>
            <p14:xfrm>
              <a:off x="4453255" y="3369310"/>
              <a:ext cx="101600" cy="360"/>
            </p14:xfrm>
          </p:contentPart>
        </mc:Choice>
        <mc:Fallback xmlns="">
          <p:pic>
            <p:nvPicPr>
              <p:cNvPr id="99" name="墨迹 98"/>
            </p:nvPicPr>
            <p:blipFill>
              <a:blip r:embed="rId194"/>
            </p:blipFill>
            <p:spPr>
              <a:xfrm>
                <a:off x="4453255" y="3369310"/>
                <a:ext cx="101600" cy="3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0" name="墨迹 99"/>
              <p14:cNvContentPartPr/>
              <p14:nvPr/>
            </p14:nvContentPartPr>
            <p14:xfrm>
              <a:off x="4546600" y="3267710"/>
              <a:ext cx="219710" cy="262890"/>
            </p14:xfrm>
          </p:contentPart>
        </mc:Choice>
        <mc:Fallback xmlns="">
          <p:pic>
            <p:nvPicPr>
              <p:cNvPr id="100" name="墨迹 99"/>
            </p:nvPicPr>
            <p:blipFill>
              <a:blip r:embed="rId196"/>
            </p:blipFill>
            <p:spPr>
              <a:xfrm>
                <a:off x="4546600" y="3267710"/>
                <a:ext cx="219710" cy="26289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1" name="墨迹 100"/>
              <p14:cNvContentPartPr/>
              <p14:nvPr/>
            </p14:nvContentPartPr>
            <p14:xfrm>
              <a:off x="5334000" y="3835400"/>
              <a:ext cx="160655" cy="203200"/>
            </p14:xfrm>
          </p:contentPart>
        </mc:Choice>
        <mc:Fallback xmlns="">
          <p:pic>
            <p:nvPicPr>
              <p:cNvPr id="101" name="墨迹 100"/>
            </p:nvPicPr>
            <p:blipFill>
              <a:blip r:embed="rId198"/>
            </p:blipFill>
            <p:spPr>
              <a:xfrm>
                <a:off x="5334000" y="3835400"/>
                <a:ext cx="160655" cy="2032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2" name="墨迹 101"/>
              <p14:cNvContentPartPr/>
              <p14:nvPr/>
            </p14:nvContentPartPr>
            <p14:xfrm>
              <a:off x="5494655" y="3919855"/>
              <a:ext cx="127000" cy="220345"/>
            </p14:xfrm>
          </p:contentPart>
        </mc:Choice>
        <mc:Fallback xmlns="">
          <p:pic>
            <p:nvPicPr>
              <p:cNvPr id="102" name="墨迹 101"/>
            </p:nvPicPr>
            <p:blipFill>
              <a:blip r:embed="rId200"/>
            </p:blipFill>
            <p:spPr>
              <a:xfrm>
                <a:off x="5494655" y="3919855"/>
                <a:ext cx="127000" cy="22034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3" name="墨迹 102"/>
              <p14:cNvContentPartPr/>
              <p14:nvPr/>
            </p14:nvContentPartPr>
            <p14:xfrm>
              <a:off x="5748655" y="4038600"/>
              <a:ext cx="42545" cy="25400"/>
            </p14:xfrm>
          </p:contentPart>
        </mc:Choice>
        <mc:Fallback xmlns="">
          <p:pic>
            <p:nvPicPr>
              <p:cNvPr id="103" name="墨迹 102"/>
            </p:nvPicPr>
            <p:blipFill>
              <a:blip r:embed="rId202"/>
            </p:blipFill>
            <p:spPr>
              <a:xfrm>
                <a:off x="5748655" y="4038600"/>
                <a:ext cx="42545" cy="2540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4" name="墨迹 103"/>
              <p14:cNvContentPartPr/>
              <p14:nvPr/>
            </p14:nvContentPartPr>
            <p14:xfrm>
              <a:off x="5706110" y="4105910"/>
              <a:ext cx="110490" cy="17145"/>
            </p14:xfrm>
          </p:contentPart>
        </mc:Choice>
        <mc:Fallback xmlns="">
          <p:pic>
            <p:nvPicPr>
              <p:cNvPr id="104" name="墨迹 103"/>
            </p:nvPicPr>
            <p:blipFill>
              <a:blip r:embed="rId204"/>
            </p:blipFill>
            <p:spPr>
              <a:xfrm>
                <a:off x="5706110" y="4105910"/>
                <a:ext cx="110490" cy="1714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5" name="墨迹 104"/>
              <p14:cNvContentPartPr/>
              <p14:nvPr/>
            </p14:nvContentPartPr>
            <p14:xfrm>
              <a:off x="5892800" y="4029710"/>
              <a:ext cx="84455" cy="135890"/>
            </p14:xfrm>
          </p:contentPart>
        </mc:Choice>
        <mc:Fallback xmlns="">
          <p:pic>
            <p:nvPicPr>
              <p:cNvPr id="105" name="墨迹 104"/>
            </p:nvPicPr>
            <p:blipFill>
              <a:blip r:embed="rId206"/>
            </p:blipFill>
            <p:spPr>
              <a:xfrm>
                <a:off x="5892800" y="4029710"/>
                <a:ext cx="84455" cy="13589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6" name="墨迹 105"/>
              <p14:cNvContentPartPr/>
              <p14:nvPr/>
            </p14:nvContentPartPr>
            <p14:xfrm>
              <a:off x="5858510" y="4072255"/>
              <a:ext cx="161290" cy="160655"/>
            </p14:xfrm>
          </p:contentPart>
        </mc:Choice>
        <mc:Fallback xmlns="">
          <p:pic>
            <p:nvPicPr>
              <p:cNvPr id="106" name="墨迹 105"/>
            </p:nvPicPr>
            <p:blipFill>
              <a:blip r:embed="rId208"/>
            </p:blipFill>
            <p:spPr>
              <a:xfrm>
                <a:off x="5858510" y="4072255"/>
                <a:ext cx="161290" cy="160655"/>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7" name="墨迹 106"/>
              <p14:cNvContentPartPr/>
              <p14:nvPr/>
            </p14:nvContentPartPr>
            <p14:xfrm>
              <a:off x="5740400" y="2082800"/>
              <a:ext cx="168910" cy="186055"/>
            </p14:xfrm>
          </p:contentPart>
        </mc:Choice>
        <mc:Fallback xmlns="">
          <p:pic>
            <p:nvPicPr>
              <p:cNvPr id="107" name="墨迹 106"/>
            </p:nvPicPr>
            <p:blipFill>
              <a:blip r:embed="rId210"/>
            </p:blipFill>
            <p:spPr>
              <a:xfrm>
                <a:off x="5740400" y="2082800"/>
                <a:ext cx="168910" cy="18605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08" name="墨迹 107"/>
              <p14:cNvContentPartPr/>
              <p14:nvPr/>
            </p14:nvContentPartPr>
            <p14:xfrm>
              <a:off x="5977255" y="2200910"/>
              <a:ext cx="59055" cy="76200"/>
            </p14:xfrm>
          </p:contentPart>
        </mc:Choice>
        <mc:Fallback xmlns="">
          <p:pic>
            <p:nvPicPr>
              <p:cNvPr id="108" name="墨迹 107"/>
            </p:nvPicPr>
            <p:blipFill>
              <a:blip r:embed="rId212"/>
            </p:blipFill>
            <p:spPr>
              <a:xfrm>
                <a:off x="5977255" y="2200910"/>
                <a:ext cx="59055" cy="762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09" name="墨迹 108"/>
              <p14:cNvContentPartPr/>
              <p14:nvPr/>
            </p14:nvContentPartPr>
            <p14:xfrm>
              <a:off x="6036310" y="2243455"/>
              <a:ext cx="93345" cy="67945"/>
            </p14:xfrm>
          </p:contentPart>
        </mc:Choice>
        <mc:Fallback xmlns="">
          <p:pic>
            <p:nvPicPr>
              <p:cNvPr id="109" name="墨迹 108"/>
            </p:nvPicPr>
            <p:blipFill>
              <a:blip r:embed="rId214"/>
            </p:blipFill>
            <p:spPr>
              <a:xfrm>
                <a:off x="6036310" y="2243455"/>
                <a:ext cx="93345" cy="6794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0" name="墨迹 109"/>
              <p14:cNvContentPartPr/>
              <p14:nvPr/>
            </p14:nvContentPartPr>
            <p14:xfrm>
              <a:off x="6188710" y="2277110"/>
              <a:ext cx="101600" cy="8890"/>
            </p14:xfrm>
          </p:contentPart>
        </mc:Choice>
        <mc:Fallback xmlns="">
          <p:pic>
            <p:nvPicPr>
              <p:cNvPr id="110" name="墨迹 109"/>
            </p:nvPicPr>
            <p:blipFill>
              <a:blip r:embed="rId216"/>
            </p:blipFill>
            <p:spPr>
              <a:xfrm>
                <a:off x="6188710" y="2277110"/>
                <a:ext cx="101600" cy="889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1" name="墨迹 110"/>
              <p14:cNvContentPartPr/>
              <p14:nvPr/>
            </p14:nvContentPartPr>
            <p14:xfrm>
              <a:off x="6197600" y="2327910"/>
              <a:ext cx="92710" cy="8890"/>
            </p14:xfrm>
          </p:contentPart>
        </mc:Choice>
        <mc:Fallback xmlns="">
          <p:pic>
            <p:nvPicPr>
              <p:cNvPr id="111" name="墨迹 110"/>
            </p:nvPicPr>
            <p:blipFill>
              <a:blip r:embed="rId218"/>
            </p:blipFill>
            <p:spPr>
              <a:xfrm>
                <a:off x="6197600" y="2327910"/>
                <a:ext cx="92710" cy="889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2" name="墨迹 111"/>
              <p14:cNvContentPartPr/>
              <p14:nvPr/>
            </p14:nvContentPartPr>
            <p14:xfrm>
              <a:off x="6307455" y="2294255"/>
              <a:ext cx="135255" cy="203200"/>
            </p14:xfrm>
          </p:contentPart>
        </mc:Choice>
        <mc:Fallback xmlns="">
          <p:pic>
            <p:nvPicPr>
              <p:cNvPr id="112" name="墨迹 111"/>
            </p:nvPicPr>
            <p:blipFill>
              <a:blip r:embed="rId220"/>
            </p:blipFill>
            <p:spPr>
              <a:xfrm>
                <a:off x="6307455" y="2294255"/>
                <a:ext cx="135255" cy="2032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3" name="墨迹 112"/>
              <p14:cNvContentPartPr/>
              <p14:nvPr/>
            </p14:nvContentPartPr>
            <p14:xfrm>
              <a:off x="6248400" y="3124200"/>
              <a:ext cx="194310" cy="168910"/>
            </p14:xfrm>
          </p:contentPart>
        </mc:Choice>
        <mc:Fallback xmlns="">
          <p:pic>
            <p:nvPicPr>
              <p:cNvPr id="113" name="墨迹 112"/>
            </p:nvPicPr>
            <p:blipFill>
              <a:blip r:embed="rId222"/>
            </p:blipFill>
            <p:spPr>
              <a:xfrm>
                <a:off x="6248400" y="3124200"/>
                <a:ext cx="194310" cy="16891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4" name="墨迹 113"/>
              <p14:cNvContentPartPr/>
              <p14:nvPr/>
            </p14:nvContentPartPr>
            <p14:xfrm>
              <a:off x="6477000" y="3267710"/>
              <a:ext cx="59055" cy="59690"/>
            </p14:xfrm>
          </p:contentPart>
        </mc:Choice>
        <mc:Fallback xmlns="">
          <p:pic>
            <p:nvPicPr>
              <p:cNvPr id="114" name="墨迹 113"/>
            </p:nvPicPr>
            <p:blipFill>
              <a:blip r:embed="rId224"/>
            </p:blipFill>
            <p:spPr>
              <a:xfrm>
                <a:off x="6477000" y="3267710"/>
                <a:ext cx="59055" cy="5969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5" name="墨迹 114"/>
              <p14:cNvContentPartPr/>
              <p14:nvPr/>
            </p14:nvContentPartPr>
            <p14:xfrm>
              <a:off x="6561455" y="3267710"/>
              <a:ext cx="42545" cy="76200"/>
            </p14:xfrm>
          </p:contentPart>
        </mc:Choice>
        <mc:Fallback xmlns="">
          <p:pic>
            <p:nvPicPr>
              <p:cNvPr id="115" name="墨迹 114"/>
            </p:nvPicPr>
            <p:blipFill>
              <a:blip r:embed="rId226"/>
            </p:blipFill>
            <p:spPr>
              <a:xfrm>
                <a:off x="6561455" y="3267710"/>
                <a:ext cx="42545" cy="7620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6" name="墨迹 115"/>
              <p14:cNvContentPartPr/>
              <p14:nvPr/>
            </p14:nvContentPartPr>
            <p14:xfrm>
              <a:off x="6680200" y="3276600"/>
              <a:ext cx="67310" cy="8255"/>
            </p14:xfrm>
          </p:contentPart>
        </mc:Choice>
        <mc:Fallback xmlns="">
          <p:pic>
            <p:nvPicPr>
              <p:cNvPr id="116" name="墨迹 115"/>
            </p:nvPicPr>
            <p:blipFill>
              <a:blip r:embed="rId228"/>
            </p:blipFill>
            <p:spPr>
              <a:xfrm>
                <a:off x="6680200" y="3276600"/>
                <a:ext cx="67310" cy="825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7" name="墨迹 116"/>
              <p14:cNvContentPartPr/>
              <p14:nvPr/>
            </p14:nvContentPartPr>
            <p14:xfrm>
              <a:off x="6663055" y="3335655"/>
              <a:ext cx="84455" cy="8255"/>
            </p14:xfrm>
          </p:contentPart>
        </mc:Choice>
        <mc:Fallback xmlns="">
          <p:pic>
            <p:nvPicPr>
              <p:cNvPr id="117" name="墨迹 116"/>
            </p:nvPicPr>
            <p:blipFill>
              <a:blip r:embed="rId230"/>
            </p:blipFill>
            <p:spPr>
              <a:xfrm>
                <a:off x="6663055" y="3335655"/>
                <a:ext cx="84455" cy="825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18" name="墨迹 117"/>
              <p14:cNvContentPartPr/>
              <p14:nvPr/>
            </p14:nvContentPartPr>
            <p14:xfrm>
              <a:off x="6840855" y="3208655"/>
              <a:ext cx="236855" cy="279400"/>
            </p14:xfrm>
          </p:contentPart>
        </mc:Choice>
        <mc:Fallback xmlns="">
          <p:pic>
            <p:nvPicPr>
              <p:cNvPr id="118" name="墨迹 117"/>
            </p:nvPicPr>
            <p:blipFill>
              <a:blip r:embed="rId232"/>
            </p:blipFill>
            <p:spPr>
              <a:xfrm>
                <a:off x="6840855" y="3208655"/>
                <a:ext cx="236855" cy="27940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19" name="墨迹 118"/>
              <p14:cNvContentPartPr/>
              <p14:nvPr/>
            </p14:nvContentPartPr>
            <p14:xfrm>
              <a:off x="6866255" y="3369310"/>
              <a:ext cx="177800" cy="203200"/>
            </p14:xfrm>
          </p:contentPart>
        </mc:Choice>
        <mc:Fallback xmlns="">
          <p:pic>
            <p:nvPicPr>
              <p:cNvPr id="119" name="墨迹 118"/>
            </p:nvPicPr>
            <p:blipFill>
              <a:blip r:embed="rId234"/>
            </p:blipFill>
            <p:spPr>
              <a:xfrm>
                <a:off x="6866255" y="3369310"/>
                <a:ext cx="177800" cy="203200"/>
              </a:xfrm>
              <a:prstGeom prst="rect"/>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05510" y="2641600"/>
              <a:ext cx="144145" cy="304800"/>
            </p14:xfrm>
          </p:contentPart>
        </mc:Choice>
        <mc:Fallback xmlns="">
          <p:pic>
            <p:nvPicPr>
              <p:cNvPr id="2" name="墨迹 1"/>
            </p:nvPicPr>
            <p:blipFill>
              <a:blip r:embed="rId2"/>
            </p:blipFill>
            <p:spPr>
              <a:xfrm>
                <a:off x="905510" y="2641600"/>
                <a:ext cx="144145" cy="304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29310" y="2505710"/>
              <a:ext cx="330200" cy="550545"/>
            </p14:xfrm>
          </p:contentPart>
        </mc:Choice>
        <mc:Fallback xmlns="">
          <p:pic>
            <p:nvPicPr>
              <p:cNvPr id="3" name="墨迹 2"/>
            </p:nvPicPr>
            <p:blipFill>
              <a:blip r:embed="rId4"/>
            </p:blipFill>
            <p:spPr>
              <a:xfrm>
                <a:off x="829310" y="2505710"/>
                <a:ext cx="330200" cy="550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989455" y="1718310"/>
              <a:ext cx="177800" cy="186690"/>
            </p14:xfrm>
          </p:contentPart>
        </mc:Choice>
        <mc:Fallback xmlns="">
          <p:pic>
            <p:nvPicPr>
              <p:cNvPr id="4" name="墨迹 3"/>
            </p:nvPicPr>
            <p:blipFill>
              <a:blip r:embed="rId6"/>
            </p:blipFill>
            <p:spPr>
              <a:xfrm>
                <a:off x="1989455" y="1718310"/>
                <a:ext cx="177800" cy="1866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014855" y="1803400"/>
              <a:ext cx="84455" cy="135255"/>
            </p14:xfrm>
          </p:contentPart>
        </mc:Choice>
        <mc:Fallback xmlns="">
          <p:pic>
            <p:nvPicPr>
              <p:cNvPr id="5" name="墨迹 4"/>
            </p:nvPicPr>
            <p:blipFill>
              <a:blip r:embed="rId8"/>
            </p:blipFill>
            <p:spPr>
              <a:xfrm>
                <a:off x="2014855" y="1803400"/>
                <a:ext cx="84455" cy="1352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854200" y="1625600"/>
              <a:ext cx="422910" cy="516255"/>
            </p14:xfrm>
          </p:contentPart>
        </mc:Choice>
        <mc:Fallback xmlns="">
          <p:pic>
            <p:nvPicPr>
              <p:cNvPr id="6" name="墨迹 5"/>
            </p:nvPicPr>
            <p:blipFill>
              <a:blip r:embed="rId10"/>
            </p:blipFill>
            <p:spPr>
              <a:xfrm>
                <a:off x="1854200" y="1625600"/>
                <a:ext cx="422910" cy="5162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946910" y="3615055"/>
              <a:ext cx="135890" cy="254000"/>
            </p14:xfrm>
          </p:contentPart>
        </mc:Choice>
        <mc:Fallback xmlns="">
          <p:pic>
            <p:nvPicPr>
              <p:cNvPr id="7" name="墨迹 6"/>
            </p:nvPicPr>
            <p:blipFill>
              <a:blip r:embed="rId12"/>
            </p:blipFill>
            <p:spPr>
              <a:xfrm>
                <a:off x="1946910" y="3615055"/>
                <a:ext cx="135890" cy="2540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082800" y="3648710"/>
              <a:ext cx="118110" cy="25400"/>
            </p14:xfrm>
          </p:contentPart>
        </mc:Choice>
        <mc:Fallback xmlns="">
          <p:pic>
            <p:nvPicPr>
              <p:cNvPr id="8" name="墨迹 7"/>
            </p:nvPicPr>
            <p:blipFill>
              <a:blip r:embed="rId14"/>
            </p:blipFill>
            <p:spPr>
              <a:xfrm>
                <a:off x="2082800" y="3648710"/>
                <a:ext cx="118110" cy="25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1778000" y="3429000"/>
              <a:ext cx="524510" cy="533400"/>
            </p14:xfrm>
          </p:contentPart>
        </mc:Choice>
        <mc:Fallback xmlns="">
          <p:pic>
            <p:nvPicPr>
              <p:cNvPr id="9" name="墨迹 8"/>
            </p:nvPicPr>
            <p:blipFill>
              <a:blip r:embed="rId16"/>
            </p:blipFill>
            <p:spPr>
              <a:xfrm>
                <a:off x="1778000" y="3429000"/>
                <a:ext cx="524510" cy="533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556000" y="3724910"/>
              <a:ext cx="92710" cy="194945"/>
            </p14:xfrm>
          </p:contentPart>
        </mc:Choice>
        <mc:Fallback xmlns="">
          <p:pic>
            <p:nvPicPr>
              <p:cNvPr id="10" name="墨迹 9"/>
            </p:nvPicPr>
            <p:blipFill>
              <a:blip r:embed="rId18"/>
            </p:blipFill>
            <p:spPr>
              <a:xfrm>
                <a:off x="3556000" y="3724910"/>
                <a:ext cx="92710" cy="1949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411855" y="3581400"/>
              <a:ext cx="372745" cy="457200"/>
            </p14:xfrm>
          </p:contentPart>
        </mc:Choice>
        <mc:Fallback xmlns="">
          <p:pic>
            <p:nvPicPr>
              <p:cNvPr id="11" name="墨迹 10"/>
            </p:nvPicPr>
            <p:blipFill>
              <a:blip r:embed="rId20"/>
            </p:blipFill>
            <p:spPr>
              <a:xfrm>
                <a:off x="3411855" y="3581400"/>
                <a:ext cx="372745" cy="4572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386455" y="1600200"/>
              <a:ext cx="194945" cy="186055"/>
            </p14:xfrm>
          </p:contentPart>
        </mc:Choice>
        <mc:Fallback xmlns="">
          <p:pic>
            <p:nvPicPr>
              <p:cNvPr id="12" name="墨迹 11"/>
            </p:nvPicPr>
            <p:blipFill>
              <a:blip r:embed="rId22"/>
            </p:blipFill>
            <p:spPr>
              <a:xfrm>
                <a:off x="3386455" y="1600200"/>
                <a:ext cx="194945" cy="1860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302000" y="1473200"/>
              <a:ext cx="406400" cy="490855"/>
            </p14:xfrm>
          </p:contentPart>
        </mc:Choice>
        <mc:Fallback xmlns="">
          <p:pic>
            <p:nvPicPr>
              <p:cNvPr id="13" name="墨迹 12"/>
            </p:nvPicPr>
            <p:blipFill>
              <a:blip r:embed="rId24"/>
            </p:blipFill>
            <p:spPr>
              <a:xfrm>
                <a:off x="3302000" y="1473200"/>
                <a:ext cx="406400" cy="4908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605655" y="2522855"/>
              <a:ext cx="33655" cy="236855"/>
            </p14:xfrm>
          </p:contentPart>
        </mc:Choice>
        <mc:Fallback xmlns="">
          <p:pic>
            <p:nvPicPr>
              <p:cNvPr id="14" name="墨迹 13"/>
            </p:nvPicPr>
            <p:blipFill>
              <a:blip r:embed="rId26"/>
            </p:blipFill>
            <p:spPr>
              <a:xfrm>
                <a:off x="4605655" y="2522855"/>
                <a:ext cx="33655" cy="23685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419600" y="2413000"/>
              <a:ext cx="355600" cy="448310"/>
            </p14:xfrm>
          </p:contentPart>
        </mc:Choice>
        <mc:Fallback xmlns="">
          <p:pic>
            <p:nvPicPr>
              <p:cNvPr id="15" name="墨迹 14"/>
            </p:nvPicPr>
            <p:blipFill>
              <a:blip r:embed="rId28"/>
            </p:blipFill>
            <p:spPr>
              <a:xfrm>
                <a:off x="4419600" y="2413000"/>
                <a:ext cx="355600" cy="44831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3801110" y="1887855"/>
              <a:ext cx="431800" cy="499745"/>
            </p14:xfrm>
          </p:contentPart>
        </mc:Choice>
        <mc:Fallback xmlns="">
          <p:pic>
            <p:nvPicPr>
              <p:cNvPr id="16" name="墨迹 15"/>
            </p:nvPicPr>
            <p:blipFill>
              <a:blip r:embed="rId30"/>
            </p:blipFill>
            <p:spPr>
              <a:xfrm>
                <a:off x="3801110" y="1887855"/>
                <a:ext cx="431800" cy="4997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114800" y="2235200"/>
              <a:ext cx="219710" cy="254000"/>
            </p14:xfrm>
          </p:contentPart>
        </mc:Choice>
        <mc:Fallback xmlns="">
          <p:pic>
            <p:nvPicPr>
              <p:cNvPr id="17" name="墨迹 16"/>
            </p:nvPicPr>
            <p:blipFill>
              <a:blip r:embed="rId32"/>
            </p:blipFill>
            <p:spPr>
              <a:xfrm>
                <a:off x="4114800" y="2235200"/>
                <a:ext cx="219710" cy="2540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860800" y="1557655"/>
              <a:ext cx="787400" cy="838200"/>
            </p14:xfrm>
          </p:contentPart>
        </mc:Choice>
        <mc:Fallback xmlns="">
          <p:pic>
            <p:nvPicPr>
              <p:cNvPr id="18" name="墨迹 17"/>
            </p:nvPicPr>
            <p:blipFill>
              <a:blip r:embed="rId34"/>
            </p:blipFill>
            <p:spPr>
              <a:xfrm>
                <a:off x="3860800" y="1557655"/>
                <a:ext cx="787400" cy="8382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742055" y="1422400"/>
              <a:ext cx="152400" cy="270510"/>
            </p14:xfrm>
          </p:contentPart>
        </mc:Choice>
        <mc:Fallback xmlns="">
          <p:pic>
            <p:nvPicPr>
              <p:cNvPr id="19" name="墨迹 18"/>
            </p:nvPicPr>
            <p:blipFill>
              <a:blip r:embed="rId36"/>
            </p:blipFill>
            <p:spPr>
              <a:xfrm>
                <a:off x="3742055" y="1422400"/>
                <a:ext cx="152400" cy="27051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860800" y="2921000"/>
              <a:ext cx="676910" cy="643255"/>
            </p14:xfrm>
          </p:contentPart>
        </mc:Choice>
        <mc:Fallback xmlns="">
          <p:pic>
            <p:nvPicPr>
              <p:cNvPr id="20" name="墨迹 19"/>
            </p:nvPicPr>
            <p:blipFill>
              <a:blip r:embed="rId38"/>
            </p:blipFill>
            <p:spPr>
              <a:xfrm>
                <a:off x="3860800" y="2921000"/>
                <a:ext cx="676910" cy="6432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3835400" y="3369310"/>
              <a:ext cx="194310" cy="194945"/>
            </p14:xfrm>
          </p:contentPart>
        </mc:Choice>
        <mc:Fallback xmlns="">
          <p:pic>
            <p:nvPicPr>
              <p:cNvPr id="21" name="墨迹 20"/>
            </p:nvPicPr>
            <p:blipFill>
              <a:blip r:embed="rId40"/>
            </p:blipFill>
            <p:spPr>
              <a:xfrm>
                <a:off x="3835400" y="3369310"/>
                <a:ext cx="194310" cy="19494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3369310" y="1955800"/>
              <a:ext cx="152400" cy="1430655"/>
            </p14:xfrm>
          </p:contentPart>
        </mc:Choice>
        <mc:Fallback xmlns="">
          <p:pic>
            <p:nvPicPr>
              <p:cNvPr id="22" name="墨迹 21"/>
            </p:nvPicPr>
            <p:blipFill>
              <a:blip r:embed="rId42"/>
            </p:blipFill>
            <p:spPr>
              <a:xfrm>
                <a:off x="3369310" y="1955800"/>
                <a:ext cx="152400" cy="14306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3335655" y="1997710"/>
              <a:ext cx="135255" cy="203200"/>
            </p14:xfrm>
          </p:contentPart>
        </mc:Choice>
        <mc:Fallback xmlns="">
          <p:pic>
            <p:nvPicPr>
              <p:cNvPr id="23" name="墨迹 22"/>
            </p:nvPicPr>
            <p:blipFill>
              <a:blip r:embed="rId44"/>
            </p:blipFill>
            <p:spPr>
              <a:xfrm>
                <a:off x="3335655" y="1997710"/>
                <a:ext cx="135255" cy="2032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3496310" y="1981200"/>
              <a:ext cx="59690" cy="194310"/>
            </p14:xfrm>
          </p:contentPart>
        </mc:Choice>
        <mc:Fallback xmlns="">
          <p:pic>
            <p:nvPicPr>
              <p:cNvPr id="24" name="墨迹 23"/>
            </p:nvPicPr>
            <p:blipFill>
              <a:blip r:embed="rId46"/>
            </p:blipFill>
            <p:spPr>
              <a:xfrm>
                <a:off x="3496310" y="1981200"/>
                <a:ext cx="59690" cy="19431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2345055" y="1752600"/>
              <a:ext cx="711200" cy="76200"/>
            </p14:xfrm>
          </p:contentPart>
        </mc:Choice>
        <mc:Fallback xmlns="">
          <p:pic>
            <p:nvPicPr>
              <p:cNvPr id="25" name="墨迹 24"/>
            </p:nvPicPr>
            <p:blipFill>
              <a:blip r:embed="rId48"/>
            </p:blipFill>
            <p:spPr>
              <a:xfrm>
                <a:off x="2345055" y="1752600"/>
                <a:ext cx="711200" cy="762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2268855" y="1608455"/>
              <a:ext cx="152400" cy="321945"/>
            </p14:xfrm>
          </p:contentPart>
        </mc:Choice>
        <mc:Fallback xmlns="">
          <p:pic>
            <p:nvPicPr>
              <p:cNvPr id="26" name="墨迹 25"/>
            </p:nvPicPr>
            <p:blipFill>
              <a:blip r:embed="rId50"/>
            </p:blipFill>
            <p:spPr>
              <a:xfrm>
                <a:off x="2268855" y="1608455"/>
                <a:ext cx="152400" cy="3219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1303655" y="1989455"/>
              <a:ext cx="677545" cy="440055"/>
            </p14:xfrm>
          </p:contentPart>
        </mc:Choice>
        <mc:Fallback xmlns="">
          <p:pic>
            <p:nvPicPr>
              <p:cNvPr id="27" name="墨迹 26"/>
            </p:nvPicPr>
            <p:blipFill>
              <a:blip r:embed="rId52"/>
            </p:blipFill>
            <p:spPr>
              <a:xfrm>
                <a:off x="1303655" y="1989455"/>
                <a:ext cx="677545" cy="44005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1219200" y="2200910"/>
              <a:ext cx="203200" cy="313690"/>
            </p14:xfrm>
          </p:contentPart>
        </mc:Choice>
        <mc:Fallback xmlns="">
          <p:pic>
            <p:nvPicPr>
              <p:cNvPr id="28" name="墨迹 27"/>
            </p:nvPicPr>
            <p:blipFill>
              <a:blip r:embed="rId54"/>
            </p:blipFill>
            <p:spPr>
              <a:xfrm>
                <a:off x="1219200" y="2200910"/>
                <a:ext cx="203200" cy="31369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1320800" y="2954655"/>
              <a:ext cx="422910" cy="626745"/>
            </p14:xfrm>
          </p:contentPart>
        </mc:Choice>
        <mc:Fallback xmlns="">
          <p:pic>
            <p:nvPicPr>
              <p:cNvPr id="29" name="墨迹 28"/>
            </p:nvPicPr>
            <p:blipFill>
              <a:blip r:embed="rId56"/>
            </p:blipFill>
            <p:spPr>
              <a:xfrm>
                <a:off x="1320800" y="2954655"/>
                <a:ext cx="422910" cy="6267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1278255" y="2962910"/>
              <a:ext cx="67945" cy="101600"/>
            </p14:xfrm>
          </p:contentPart>
        </mc:Choice>
        <mc:Fallback xmlns="">
          <p:pic>
            <p:nvPicPr>
              <p:cNvPr id="30" name="墨迹 29"/>
            </p:nvPicPr>
            <p:blipFill>
              <a:blip r:embed="rId58"/>
            </p:blipFill>
            <p:spPr>
              <a:xfrm>
                <a:off x="1278255" y="2962910"/>
                <a:ext cx="67945"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1354455" y="2988310"/>
              <a:ext cx="271145" cy="93345"/>
            </p14:xfrm>
          </p:contentPart>
        </mc:Choice>
        <mc:Fallback xmlns="">
          <p:pic>
            <p:nvPicPr>
              <p:cNvPr id="31" name="墨迹 30"/>
            </p:nvPicPr>
            <p:blipFill>
              <a:blip r:embed="rId60"/>
            </p:blipFill>
            <p:spPr>
              <a:xfrm>
                <a:off x="1354455" y="2988310"/>
                <a:ext cx="271145" cy="9334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1946910" y="2192655"/>
              <a:ext cx="67945" cy="1066800"/>
            </p14:xfrm>
          </p:contentPart>
        </mc:Choice>
        <mc:Fallback xmlns="">
          <p:pic>
            <p:nvPicPr>
              <p:cNvPr id="32" name="墨迹 31"/>
            </p:nvPicPr>
            <p:blipFill>
              <a:blip r:embed="rId62"/>
            </p:blipFill>
            <p:spPr>
              <a:xfrm>
                <a:off x="1946910" y="2192655"/>
                <a:ext cx="67945" cy="10668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1845310" y="2260600"/>
              <a:ext cx="118745" cy="127000"/>
            </p14:xfrm>
          </p:contentPart>
        </mc:Choice>
        <mc:Fallback xmlns="">
          <p:pic>
            <p:nvPicPr>
              <p:cNvPr id="33" name="墨迹 32"/>
            </p:nvPicPr>
            <p:blipFill>
              <a:blip r:embed="rId64"/>
            </p:blipFill>
            <p:spPr>
              <a:xfrm>
                <a:off x="1845310" y="2260600"/>
                <a:ext cx="118745" cy="1270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1989455" y="2251710"/>
              <a:ext cx="67945" cy="67945"/>
            </p14:xfrm>
          </p:contentPart>
        </mc:Choice>
        <mc:Fallback xmlns="">
          <p:pic>
            <p:nvPicPr>
              <p:cNvPr id="34" name="墨迹 33"/>
            </p:nvPicPr>
            <p:blipFill>
              <a:blip r:embed="rId66"/>
            </p:blipFill>
            <p:spPr>
              <a:xfrm>
                <a:off x="1989455" y="2251710"/>
                <a:ext cx="67945" cy="6794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2209800" y="2065655"/>
              <a:ext cx="1125855" cy="1473200"/>
            </p14:xfrm>
          </p:contentPart>
        </mc:Choice>
        <mc:Fallback xmlns="">
          <p:pic>
            <p:nvPicPr>
              <p:cNvPr id="35" name="墨迹 34"/>
            </p:nvPicPr>
            <p:blipFill>
              <a:blip r:embed="rId68"/>
            </p:blipFill>
            <p:spPr>
              <a:xfrm>
                <a:off x="2209800" y="2065655"/>
                <a:ext cx="1125855" cy="14732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2226310" y="3284855"/>
              <a:ext cx="220345" cy="321945"/>
            </p14:xfrm>
          </p:contentPart>
        </mc:Choice>
        <mc:Fallback xmlns="">
          <p:pic>
            <p:nvPicPr>
              <p:cNvPr id="36" name="墨迹 35"/>
            </p:nvPicPr>
            <p:blipFill>
              <a:blip r:embed="rId70"/>
            </p:blipFill>
            <p:spPr>
              <a:xfrm>
                <a:off x="2226310" y="3284855"/>
                <a:ext cx="220345" cy="32194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2336800" y="3810000"/>
              <a:ext cx="897255" cy="41910"/>
            </p14:xfrm>
          </p:contentPart>
        </mc:Choice>
        <mc:Fallback xmlns="">
          <p:pic>
            <p:nvPicPr>
              <p:cNvPr id="37" name="墨迹 36"/>
            </p:nvPicPr>
            <p:blipFill>
              <a:blip r:embed="rId72"/>
            </p:blipFill>
            <p:spPr>
              <a:xfrm>
                <a:off x="2336800" y="3810000"/>
                <a:ext cx="897255" cy="4191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2336800" y="3759200"/>
              <a:ext cx="279400" cy="236855"/>
            </p14:xfrm>
          </p:contentPart>
        </mc:Choice>
        <mc:Fallback xmlns="">
          <p:pic>
            <p:nvPicPr>
              <p:cNvPr id="38" name="墨迹 37"/>
            </p:nvPicPr>
            <p:blipFill>
              <a:blip r:embed="rId74"/>
            </p:blipFill>
            <p:spPr>
              <a:xfrm>
                <a:off x="2336800" y="3759200"/>
                <a:ext cx="279400" cy="2368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4156710" y="1972310"/>
              <a:ext cx="161290" cy="152400"/>
            </p14:xfrm>
          </p:contentPart>
        </mc:Choice>
        <mc:Fallback xmlns="">
          <p:pic>
            <p:nvPicPr>
              <p:cNvPr id="39" name="墨迹 38"/>
            </p:nvPicPr>
            <p:blipFill>
              <a:blip r:embed="rId76"/>
            </p:blipFill>
            <p:spPr>
              <a:xfrm>
                <a:off x="4156710" y="1972310"/>
                <a:ext cx="161290" cy="1524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4521200" y="1397000"/>
              <a:ext cx="152400" cy="228600"/>
            </p14:xfrm>
          </p:contentPart>
        </mc:Choice>
        <mc:Fallback xmlns="">
          <p:pic>
            <p:nvPicPr>
              <p:cNvPr id="40" name="墨迹 39"/>
            </p:nvPicPr>
            <p:blipFill>
              <a:blip r:embed="rId78"/>
            </p:blipFill>
            <p:spPr>
              <a:xfrm>
                <a:off x="4521200" y="1397000"/>
                <a:ext cx="152400" cy="2286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4622800" y="1574800"/>
              <a:ext cx="245110" cy="76200"/>
            </p14:xfrm>
          </p:contentPart>
        </mc:Choice>
        <mc:Fallback xmlns="">
          <p:pic>
            <p:nvPicPr>
              <p:cNvPr id="41" name="墨迹 40"/>
            </p:nvPicPr>
            <p:blipFill>
              <a:blip r:embed="rId80"/>
            </p:blipFill>
            <p:spPr>
              <a:xfrm>
                <a:off x="4622800" y="1574800"/>
                <a:ext cx="245110" cy="762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3911600" y="2886710"/>
              <a:ext cx="84455" cy="228600"/>
            </p14:xfrm>
          </p:contentPart>
        </mc:Choice>
        <mc:Fallback xmlns="">
          <p:pic>
            <p:nvPicPr>
              <p:cNvPr id="42" name="墨迹 41"/>
            </p:nvPicPr>
            <p:blipFill>
              <a:blip r:embed="rId82"/>
            </p:blipFill>
            <p:spPr>
              <a:xfrm>
                <a:off x="3911600" y="2886710"/>
                <a:ext cx="84455" cy="2286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3987800" y="2937510"/>
              <a:ext cx="101600" cy="152400"/>
            </p14:xfrm>
          </p:contentPart>
        </mc:Choice>
        <mc:Fallback xmlns="">
          <p:pic>
            <p:nvPicPr>
              <p:cNvPr id="43" name="墨迹 42"/>
            </p:nvPicPr>
            <p:blipFill>
              <a:blip r:embed="rId84"/>
            </p:blipFill>
            <p:spPr>
              <a:xfrm>
                <a:off x="3987800" y="2937510"/>
                <a:ext cx="101600" cy="1524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4165600" y="2929255"/>
              <a:ext cx="59055" cy="8255"/>
            </p14:xfrm>
          </p:contentPart>
        </mc:Choice>
        <mc:Fallback xmlns="">
          <p:pic>
            <p:nvPicPr>
              <p:cNvPr id="44" name="墨迹 43"/>
            </p:nvPicPr>
            <p:blipFill>
              <a:blip r:embed="rId86"/>
            </p:blipFill>
            <p:spPr>
              <a:xfrm>
                <a:off x="4165600" y="2929255"/>
                <a:ext cx="59055" cy="825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3166110" y="2497455"/>
              <a:ext cx="144145" cy="228600"/>
            </p14:xfrm>
          </p:contentPart>
        </mc:Choice>
        <mc:Fallback xmlns="">
          <p:pic>
            <p:nvPicPr>
              <p:cNvPr id="45" name="墨迹 44"/>
            </p:nvPicPr>
            <p:blipFill>
              <a:blip r:embed="rId88"/>
            </p:blipFill>
            <p:spPr>
              <a:xfrm>
                <a:off x="3166110" y="2497455"/>
                <a:ext cx="144145" cy="2286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墨迹 45"/>
              <p14:cNvContentPartPr/>
              <p14:nvPr/>
            </p14:nvContentPartPr>
            <p14:xfrm>
              <a:off x="3200400" y="2624455"/>
              <a:ext cx="84455" cy="127000"/>
            </p14:xfrm>
          </p:contentPart>
        </mc:Choice>
        <mc:Fallback xmlns="">
          <p:pic>
            <p:nvPicPr>
              <p:cNvPr id="46" name="墨迹 45"/>
            </p:nvPicPr>
            <p:blipFill>
              <a:blip r:embed="rId90"/>
            </p:blipFill>
            <p:spPr>
              <a:xfrm>
                <a:off x="3200400" y="2624455"/>
                <a:ext cx="84455" cy="1270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墨迹 46"/>
              <p14:cNvContentPartPr/>
              <p14:nvPr/>
            </p14:nvContentPartPr>
            <p14:xfrm>
              <a:off x="2286000" y="2454910"/>
              <a:ext cx="84455" cy="347345"/>
            </p14:xfrm>
          </p:contentPart>
        </mc:Choice>
        <mc:Fallback xmlns="">
          <p:pic>
            <p:nvPicPr>
              <p:cNvPr id="47" name="墨迹 46"/>
            </p:nvPicPr>
            <p:blipFill>
              <a:blip r:embed="rId92"/>
            </p:blipFill>
            <p:spPr>
              <a:xfrm>
                <a:off x="2286000" y="2454910"/>
                <a:ext cx="84455" cy="34734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墨迹 47"/>
              <p14:cNvContentPartPr/>
              <p14:nvPr/>
            </p14:nvContentPartPr>
            <p14:xfrm>
              <a:off x="2454910" y="2540000"/>
              <a:ext cx="135890" cy="135255"/>
            </p14:xfrm>
          </p:contentPart>
        </mc:Choice>
        <mc:Fallback xmlns="">
          <p:pic>
            <p:nvPicPr>
              <p:cNvPr id="48" name="墨迹 47"/>
            </p:nvPicPr>
            <p:blipFill>
              <a:blip r:embed="rId94"/>
            </p:blipFill>
            <p:spPr>
              <a:xfrm>
                <a:off x="2454910" y="2540000"/>
                <a:ext cx="135890" cy="13525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9" name="墨迹 48"/>
              <p14:cNvContentPartPr/>
              <p14:nvPr/>
            </p14:nvContentPartPr>
            <p14:xfrm>
              <a:off x="2726055" y="1447800"/>
              <a:ext cx="42545" cy="177800"/>
            </p14:xfrm>
          </p:contentPart>
        </mc:Choice>
        <mc:Fallback xmlns="">
          <p:pic>
            <p:nvPicPr>
              <p:cNvPr id="49" name="墨迹 48"/>
            </p:nvPicPr>
            <p:blipFill>
              <a:blip r:embed="rId96"/>
            </p:blipFill>
            <p:spPr>
              <a:xfrm>
                <a:off x="2726055" y="1447800"/>
                <a:ext cx="42545" cy="1778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0" name="墨迹 49"/>
              <p14:cNvContentPartPr/>
              <p14:nvPr/>
            </p14:nvContentPartPr>
            <p14:xfrm>
              <a:off x="2878455" y="1481455"/>
              <a:ext cx="101600" cy="109855"/>
            </p14:xfrm>
          </p:contentPart>
        </mc:Choice>
        <mc:Fallback xmlns="">
          <p:pic>
            <p:nvPicPr>
              <p:cNvPr id="50" name="墨迹 49"/>
            </p:nvPicPr>
            <p:blipFill>
              <a:blip r:embed="rId98"/>
            </p:blipFill>
            <p:spPr>
              <a:xfrm>
                <a:off x="2878455" y="1481455"/>
                <a:ext cx="101600" cy="10985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1" name="墨迹 50"/>
              <p14:cNvContentPartPr/>
              <p14:nvPr/>
            </p14:nvContentPartPr>
            <p14:xfrm>
              <a:off x="1743710" y="2438400"/>
              <a:ext cx="42545" cy="168910"/>
            </p14:xfrm>
          </p:contentPart>
        </mc:Choice>
        <mc:Fallback xmlns="">
          <p:pic>
            <p:nvPicPr>
              <p:cNvPr id="51" name="墨迹 50"/>
            </p:nvPicPr>
            <p:blipFill>
              <a:blip r:embed="rId100"/>
            </p:blipFill>
            <p:spPr>
              <a:xfrm>
                <a:off x="1743710" y="2438400"/>
                <a:ext cx="42545" cy="16891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2" name="墨迹 51"/>
              <p14:cNvContentPartPr/>
              <p14:nvPr/>
            </p14:nvContentPartPr>
            <p14:xfrm>
              <a:off x="1828800" y="2463800"/>
              <a:ext cx="92710" cy="143510"/>
            </p14:xfrm>
          </p:contentPart>
        </mc:Choice>
        <mc:Fallback xmlns="">
          <p:pic>
            <p:nvPicPr>
              <p:cNvPr id="52" name="墨迹 51"/>
            </p:nvPicPr>
            <p:blipFill>
              <a:blip r:embed="rId102"/>
            </p:blipFill>
            <p:spPr>
              <a:xfrm>
                <a:off x="1828800" y="2463800"/>
                <a:ext cx="92710" cy="14351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3" name="墨迹 52"/>
              <p14:cNvContentPartPr/>
              <p14:nvPr/>
            </p14:nvContentPartPr>
            <p14:xfrm>
              <a:off x="1600200" y="1760855"/>
              <a:ext cx="67310" cy="194945"/>
            </p14:xfrm>
          </p:contentPart>
        </mc:Choice>
        <mc:Fallback xmlns="">
          <p:pic>
            <p:nvPicPr>
              <p:cNvPr id="53" name="墨迹 52"/>
            </p:nvPicPr>
            <p:blipFill>
              <a:blip r:embed="rId104"/>
            </p:blipFill>
            <p:spPr>
              <a:xfrm>
                <a:off x="1600200" y="1760855"/>
                <a:ext cx="67310" cy="19494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4" name="墨迹 53"/>
              <p14:cNvContentPartPr/>
              <p14:nvPr/>
            </p14:nvContentPartPr>
            <p14:xfrm>
              <a:off x="1625600" y="1786255"/>
              <a:ext cx="92710" cy="211455"/>
            </p14:xfrm>
          </p:contentPart>
        </mc:Choice>
        <mc:Fallback xmlns="">
          <p:pic>
            <p:nvPicPr>
              <p:cNvPr id="54" name="墨迹 53"/>
            </p:nvPicPr>
            <p:blipFill>
              <a:blip r:embed="rId106"/>
            </p:blipFill>
            <p:spPr>
              <a:xfrm>
                <a:off x="1625600" y="1786255"/>
                <a:ext cx="92710" cy="21145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5" name="墨迹 54"/>
              <p14:cNvContentPartPr/>
              <p14:nvPr/>
            </p14:nvContentPartPr>
            <p14:xfrm>
              <a:off x="1684655" y="1760855"/>
              <a:ext cx="118745" cy="17145"/>
            </p14:xfrm>
          </p:contentPart>
        </mc:Choice>
        <mc:Fallback xmlns="">
          <p:pic>
            <p:nvPicPr>
              <p:cNvPr id="55" name="墨迹 54"/>
            </p:nvPicPr>
            <p:blipFill>
              <a:blip r:embed="rId108"/>
            </p:blipFill>
            <p:spPr>
              <a:xfrm>
                <a:off x="1684655" y="1760855"/>
                <a:ext cx="118745" cy="1714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6" name="墨迹 55"/>
              <p14:cNvContentPartPr/>
              <p14:nvPr/>
            </p14:nvContentPartPr>
            <p14:xfrm>
              <a:off x="1176655" y="3267710"/>
              <a:ext cx="144145" cy="271145"/>
            </p14:xfrm>
          </p:contentPart>
        </mc:Choice>
        <mc:Fallback xmlns="">
          <p:pic>
            <p:nvPicPr>
              <p:cNvPr id="56" name="墨迹 55"/>
            </p:nvPicPr>
            <p:blipFill>
              <a:blip r:embed="rId110"/>
            </p:blipFill>
            <p:spPr>
              <a:xfrm>
                <a:off x="1176655" y="3267710"/>
                <a:ext cx="144145" cy="27114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7" name="墨迹 56"/>
              <p14:cNvContentPartPr/>
              <p14:nvPr/>
            </p14:nvContentPartPr>
            <p14:xfrm>
              <a:off x="1346200" y="3403600"/>
              <a:ext cx="76200" cy="92710"/>
            </p14:xfrm>
          </p:contentPart>
        </mc:Choice>
        <mc:Fallback xmlns="">
          <p:pic>
            <p:nvPicPr>
              <p:cNvPr id="57" name="墨迹 56"/>
            </p:nvPicPr>
            <p:blipFill>
              <a:blip r:embed="rId112"/>
            </p:blipFill>
            <p:spPr>
              <a:xfrm>
                <a:off x="1346200" y="3403600"/>
                <a:ext cx="76200" cy="9271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8" name="墨迹 57"/>
              <p14:cNvContentPartPr/>
              <p14:nvPr/>
            </p14:nvContentPartPr>
            <p14:xfrm>
              <a:off x="2599055" y="4021455"/>
              <a:ext cx="101600" cy="127000"/>
            </p14:xfrm>
          </p:contentPart>
        </mc:Choice>
        <mc:Fallback xmlns="">
          <p:pic>
            <p:nvPicPr>
              <p:cNvPr id="58" name="墨迹 57"/>
            </p:nvPicPr>
            <p:blipFill>
              <a:blip r:embed="rId114"/>
            </p:blipFill>
            <p:spPr>
              <a:xfrm>
                <a:off x="2599055" y="4021455"/>
                <a:ext cx="101600" cy="1270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59" name="墨迹 58"/>
              <p14:cNvContentPartPr/>
              <p14:nvPr/>
            </p14:nvContentPartPr>
            <p14:xfrm>
              <a:off x="2802255" y="4055110"/>
              <a:ext cx="76200" cy="76200"/>
            </p14:xfrm>
          </p:contentPart>
        </mc:Choice>
        <mc:Fallback xmlns="">
          <p:pic>
            <p:nvPicPr>
              <p:cNvPr id="59" name="墨迹 58"/>
            </p:nvPicPr>
            <p:blipFill>
              <a:blip r:embed="rId116"/>
            </p:blipFill>
            <p:spPr>
              <a:xfrm>
                <a:off x="2802255" y="4055110"/>
                <a:ext cx="76200" cy="7620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滑雪</a:t>
            </a:r>
            <a:endParaRPr lang="zh-CN" altLang="en-US" dirty="0"/>
          </a:p>
        </p:txBody>
      </p:sp>
      <p:pic>
        <p:nvPicPr>
          <p:cNvPr id="5" name="图片 4"/>
          <p:cNvPicPr>
            <a:picLocks noChangeAspect="1"/>
          </p:cNvPicPr>
          <p:nvPr/>
        </p:nvPicPr>
        <p:blipFill>
          <a:blip r:embed="rId1"/>
          <a:stretch>
            <a:fillRect/>
          </a:stretch>
        </p:blipFill>
        <p:spPr>
          <a:xfrm>
            <a:off x="1268730" y="1278255"/>
            <a:ext cx="9312275" cy="5354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滑雪</a:t>
            </a:r>
            <a:endParaRPr lang="zh-CN" altLang="en-US" dirty="0"/>
          </a:p>
        </p:txBody>
      </p:sp>
      <p:sp>
        <p:nvSpPr>
          <p:cNvPr id="3" name="内容占位符 2"/>
          <p:cNvSpPr>
            <a:spLocks noGrp="1"/>
          </p:cNvSpPr>
          <p:nvPr>
            <p:ph idx="1"/>
          </p:nvPr>
        </p:nvSpPr>
        <p:spPr/>
        <p:txBody>
          <a:bodyPr>
            <a:normAutofit fontScale="92500"/>
          </a:bodyPr>
          <a:lstStyle/>
          <a:p>
            <a:r>
              <a:rPr lang="zh-CN" altLang="en-US" dirty="0"/>
              <a:t>状态当然也是现在走到哪里啦</a:t>
            </a:r>
            <a:endParaRPr lang="en-US" altLang="zh-CN" dirty="0"/>
          </a:p>
          <a:p>
            <a:r>
              <a:rPr lang="zh-CN" altLang="en-US" dirty="0"/>
              <a:t>因为</a:t>
            </a:r>
            <a:r>
              <a:rPr lang="en-US" altLang="zh-CN" dirty="0" err="1"/>
              <a:t>dfs</a:t>
            </a:r>
            <a:r>
              <a:rPr lang="zh-CN" altLang="en-US" dirty="0"/>
              <a:t>会把状态的所有后续状态全部遍历一遍，所以当我们访问到某个点的时候，从这个点出发的最长路就确定好了</a:t>
            </a:r>
            <a:endParaRPr lang="en-US" altLang="zh-CN" dirty="0"/>
          </a:p>
          <a:p>
            <a:r>
              <a:rPr lang="zh-CN" altLang="en-US" dirty="0"/>
              <a:t>我们可以用</a:t>
            </a:r>
            <a:r>
              <a:rPr lang="en-US" altLang="zh-CN" dirty="0"/>
              <a:t>d[</a:t>
            </a:r>
            <a:r>
              <a:rPr lang="en-US" altLang="zh-CN" dirty="0" err="1"/>
              <a:t>i</a:t>
            </a:r>
            <a:r>
              <a:rPr lang="en-US" altLang="zh-CN" dirty="0"/>
              <a:t>][j]</a:t>
            </a:r>
            <a:r>
              <a:rPr lang="zh-CN" altLang="en-US" dirty="0"/>
              <a:t>表示从点</a:t>
            </a:r>
            <a:r>
              <a:rPr lang="en-US" altLang="zh-CN" dirty="0"/>
              <a:t>(</a:t>
            </a:r>
            <a:r>
              <a:rPr lang="en-US" altLang="zh-CN" dirty="0" err="1"/>
              <a:t>i,j</a:t>
            </a:r>
            <a:r>
              <a:rPr lang="en-US" altLang="zh-CN" dirty="0"/>
              <a:t>)</a:t>
            </a:r>
            <a:r>
              <a:rPr lang="zh-CN" altLang="en-US" dirty="0"/>
              <a:t>出发能走的最长路</a:t>
            </a:r>
            <a:endParaRPr lang="en-US" altLang="zh-CN" dirty="0"/>
          </a:p>
          <a:p>
            <a:r>
              <a:rPr lang="zh-CN" altLang="en-US" dirty="0"/>
              <a:t>这样当每个点第二次被访问到的时候可以直接使用</a:t>
            </a:r>
            <a:r>
              <a:rPr lang="en-US" altLang="zh-CN" dirty="0"/>
              <a:t>d[</a:t>
            </a:r>
            <a:r>
              <a:rPr lang="en-US" altLang="zh-CN" dirty="0" err="1"/>
              <a:t>i</a:t>
            </a:r>
            <a:r>
              <a:rPr lang="en-US" altLang="zh-CN" dirty="0"/>
              <a:t>][j]</a:t>
            </a:r>
            <a:r>
              <a:rPr lang="zh-CN" altLang="en-US" dirty="0"/>
              <a:t>而不是进一步搜索</a:t>
            </a:r>
            <a:endParaRPr lang="en-US" altLang="zh-CN" dirty="0"/>
          </a:p>
          <a:p>
            <a:r>
              <a:rPr lang="zh-CN" altLang="en-US" dirty="0"/>
              <a:t>因此每一个点最多会被访问到</a:t>
            </a:r>
            <a:r>
              <a:rPr lang="en-US" altLang="zh-CN" dirty="0"/>
              <a:t>4</a:t>
            </a:r>
            <a:r>
              <a:rPr lang="zh-CN" altLang="en-US" dirty="0"/>
              <a:t>次（上下左右）</a:t>
            </a:r>
            <a:endParaRPr lang="en-US" altLang="zh-CN" dirty="0"/>
          </a:p>
          <a:p>
            <a:r>
              <a:rPr lang="zh-CN" altLang="en-US" dirty="0"/>
              <a:t>时间复杂度为</a:t>
            </a:r>
            <a:r>
              <a:rPr lang="en-US" altLang="zh-CN" dirty="0"/>
              <a:t>O(n^2)</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 </a:t>
            </a:r>
            <a:r>
              <a:rPr lang="en-US" altLang="zh-CN" dirty="0"/>
              <a:t>– </a:t>
            </a:r>
            <a:r>
              <a:rPr lang="zh-CN" altLang="en-US" dirty="0"/>
              <a:t>滑雪</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066800" y="2015732"/>
            <a:ext cx="10058400" cy="2571750"/>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8847455" y="3496310"/>
              <a:ext cx="152400" cy="42545"/>
            </p14:xfrm>
          </p:contentPart>
        </mc:Choice>
        <mc:Fallback xmlns="">
          <p:pic>
            <p:nvPicPr>
              <p:cNvPr id="5" name="墨迹 4"/>
            </p:nvPicPr>
            <p:blipFill>
              <a:blip r:embed="rId3"/>
            </p:blipFill>
            <p:spPr>
              <a:xfrm>
                <a:off x="8847455" y="3496310"/>
                <a:ext cx="152400" cy="4254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8931910" y="3429000"/>
              <a:ext cx="8890" cy="143510"/>
            </p14:xfrm>
          </p:contentPart>
        </mc:Choice>
        <mc:Fallback xmlns="">
          <p:pic>
            <p:nvPicPr>
              <p:cNvPr id="6" name="墨迹 5"/>
            </p:nvPicPr>
            <p:blipFill>
              <a:blip r:embed="rId5"/>
            </p:blipFill>
            <p:spPr>
              <a:xfrm>
                <a:off x="8931910" y="3429000"/>
                <a:ext cx="8890" cy="1435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9058910" y="3378200"/>
              <a:ext cx="25400" cy="211455"/>
            </p14:xfrm>
          </p:contentPart>
        </mc:Choice>
        <mc:Fallback xmlns="">
          <p:pic>
            <p:nvPicPr>
              <p:cNvPr id="7" name="墨迹 6"/>
            </p:nvPicPr>
            <p:blipFill>
              <a:blip r:embed="rId7"/>
            </p:blipFill>
            <p:spPr>
              <a:xfrm>
                <a:off x="9058910" y="3378200"/>
                <a:ext cx="25400" cy="211455"/>
              </a:xfrm>
              <a:prstGeom prst="rect"/>
            </p:spPr>
          </p:pic>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5970</Words>
  <Application>WPS 演示</Application>
  <PresentationFormat>自定义</PresentationFormat>
  <Paragraphs>737</Paragraphs>
  <Slides>63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63</vt:i4>
      </vt:variant>
    </vt:vector>
  </HeadingPairs>
  <TitlesOfParts>
    <vt:vector size="85" baseType="lpstr">
      <vt:lpstr>Arial</vt:lpstr>
      <vt:lpstr>方正书宋_GBK</vt:lpstr>
      <vt:lpstr>Wingdings</vt:lpstr>
      <vt:lpstr>Cambria Math</vt:lpstr>
      <vt:lpstr>Kingsoft Math</vt:lpstr>
      <vt:lpstr>宋体</vt:lpstr>
      <vt:lpstr>汉仪书宋二KW</vt:lpstr>
      <vt:lpstr>Calibri</vt:lpstr>
      <vt:lpstr>Helvetica Neue</vt:lpstr>
      <vt:lpstr>微软雅黑</vt:lpstr>
      <vt:lpstr>汉仪旗黑</vt:lpstr>
      <vt:lpstr>Arial Unicode MS</vt:lpstr>
      <vt:lpstr>等线</vt:lpstr>
      <vt:lpstr>汉仪中等线KW</vt:lpstr>
      <vt:lpstr>Apple Color Emoji</vt:lpstr>
      <vt:lpstr>微软雅黑</vt:lpstr>
      <vt:lpstr>Arial</vt:lpstr>
      <vt:lpstr>Wingdings</vt:lpstr>
      <vt:lpstr>Times New Roman</vt:lpstr>
      <vt:lpstr>Courier New</vt:lpstr>
      <vt:lpstr>Arial Bold</vt:lpstr>
      <vt:lpstr>Office 主题</vt:lpstr>
      <vt:lpstr>记忆化搜索</vt:lpstr>
      <vt:lpstr>斐波那契数列</vt:lpstr>
      <vt:lpstr>记忆化搜索</vt:lpstr>
      <vt:lpstr>记忆化搜索</vt:lpstr>
      <vt:lpstr>记忆化搜索</vt:lpstr>
      <vt:lpstr>例题</vt:lpstr>
      <vt:lpstr>例题 – 滑雪</vt:lpstr>
      <vt:lpstr>例题 – 滑雪</vt:lpstr>
      <vt:lpstr>例题 – 滑雪</vt:lpstr>
      <vt:lpstr>空间换时间</vt:lpstr>
      <vt:lpstr>例题 – 01迷宫</vt:lpstr>
      <vt:lpstr>例题 – 01迷宫</vt:lpstr>
      <vt:lpstr>PowerPoint 演示文稿</vt:lpstr>
      <vt:lpstr>广度优先搜索</vt:lpstr>
      <vt:lpstr>广度优先搜索</vt:lpstr>
      <vt:lpstr>抓住那头牛(百练习4001)</vt:lpstr>
      <vt:lpstr>如何搜索到一条走到5的路径？</vt:lpstr>
      <vt:lpstr>如何搜索到一条走到5的路径？</vt:lpstr>
      <vt:lpstr>如何搜索到一条走到5的路径？</vt:lpstr>
      <vt:lpstr>如何搜索到一条走到5的路径？</vt:lpstr>
      <vt:lpstr>如何搜索到一条走到5的路径？</vt:lpstr>
      <vt:lpstr>如何搜索到一条走到5的路径？</vt:lpstr>
      <vt:lpstr>如何搜索到一条走到5的路径？</vt:lpstr>
      <vt:lpstr>如何搜索到一条走到5的路径？</vt:lpstr>
      <vt:lpstr>深搜 vs. 广搜</vt:lpstr>
      <vt:lpstr>PowerPoint 演示文稿</vt:lpstr>
      <vt:lpstr>广搜算法</vt:lpstr>
      <vt:lpstr>代码框架</vt:lpstr>
      <vt:lpstr>如何搜索到一条走到5的路径？</vt:lpstr>
      <vt:lpstr>如何搜索到一条走到5的路径？</vt:lpstr>
      <vt:lpstr>如何搜索到一条走到5的路径？</vt:lpstr>
      <vt:lpstr>如何搜索到一条走到5的路径？</vt:lpstr>
      <vt:lpstr>如何搜索到一条走到5的路径？</vt:lpstr>
      <vt:lpstr>如何搜索到一条走到5的路径？</vt:lpstr>
      <vt:lpstr>如何搜索到一条走到5的路径？</vt:lpstr>
      <vt:lpstr>//poj3278 Catch That Cow</vt:lpstr>
      <vt:lpstr>PowerPoint 演示文稿</vt:lpstr>
      <vt:lpstr>PowerPoint 演示文稿</vt:lpstr>
      <vt:lpstr>例题 – 01迷宫</vt:lpstr>
      <vt:lpstr>例题 – 01迷宫</vt:lpstr>
      <vt:lpstr>例题 – 01迷宫</vt:lpstr>
      <vt:lpstr>BFS的特点</vt:lpstr>
      <vt:lpstr>例题 –🐴的遍历</vt:lpstr>
      <vt:lpstr>例题 – 马的遍历</vt:lpstr>
      <vt:lpstr>BFS的特点</vt:lpstr>
      <vt:lpstr>例题 – 滑雪</vt:lpstr>
      <vt:lpstr>例题 – 滑雪</vt:lpstr>
      <vt:lpstr>DFS和BFS</vt:lpstr>
      <vt:lpstr>有同学就要问了</vt:lpstr>
      <vt:lpstr>埃及分数</vt:lpstr>
      <vt:lpstr>迭代加深</vt:lpstr>
      <vt:lpstr>迭代加深</vt:lpstr>
      <vt:lpstr>算法流程</vt:lpstr>
      <vt:lpstr>例 – 埃及分数</vt:lpstr>
      <vt:lpstr>例 – 岳麓山打水</vt:lpstr>
      <vt:lpstr>例 – 岳麓山打水</vt:lpstr>
      <vt:lpstr>例 – POWER CALCULUS</vt:lpstr>
      <vt:lpstr>例 – POWER CALCULUS</vt:lpstr>
      <vt:lpstr>作业</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东辰 柴</dc:creator>
  <cp:lastModifiedBy>renlinjing</cp:lastModifiedBy>
  <cp:revision>826</cp:revision>
  <dcterms:created xsi:type="dcterms:W3CDTF">2021-08-23T05:17:41Z</dcterms:created>
  <dcterms:modified xsi:type="dcterms:W3CDTF">2021-08-23T05:17:41Z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