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36" r:id="rId4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12" r:id="rId38"/>
    <p:sldId id="313" r:id="rId39"/>
    <p:sldId id="314" r:id="rId40"/>
    <p:sldId id="315" r:id="rId41"/>
    <p:sldId id="372" r:id="rId42"/>
    <p:sldId id="260" r:id="rId43"/>
    <p:sldId id="270" r:id="rId44"/>
    <p:sldId id="271" r:id="rId45"/>
    <p:sldId id="373" r:id="rId46"/>
    <p:sldId id="375" r:id="rId47"/>
    <p:sldId id="374" r:id="rId48"/>
    <p:sldId id="261" r:id="rId49"/>
    <p:sldId id="310" r:id="rId50"/>
    <p:sldId id="279" r:id="rId51"/>
    <p:sldId id="280" r:id="rId52"/>
    <p:sldId id="289" r:id="rId53"/>
    <p:sldId id="290" r:id="rId54"/>
    <p:sldId id="283" r:id="rId55"/>
    <p:sldId id="293" r:id="rId56"/>
    <p:sldId id="376" r:id="rId57"/>
    <p:sldId id="378" r:id="rId58"/>
    <p:sldId id="281" r:id="rId59"/>
    <p:sldId id="282" r:id="rId60"/>
    <p:sldId id="295" r:id="rId61"/>
    <p:sldId id="296" r:id="rId62"/>
    <p:sldId id="379" r:id="rId63"/>
    <p:sldId id="299" r:id="rId64"/>
    <p:sldId id="380" r:id="rId65"/>
    <p:sldId id="297" r:id="rId6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-614" y="-77"/>
      </p:cViewPr>
      <p:guideLst>
        <p:guide orient="horz" pos="2160"/>
        <p:guide pos="3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728 249,'0'1,"0"-1,0 0,0 0,0 0,0 0,0-2,0 2,0 0,0 0,2-1,-1 1,1 0,0 0,1 0,5-1,-4 1,-1 0,1-1,0 1,3-1,-3 1,-1 0,0 0,0 0,10 0,-10 0,-1-1,4 0,-4 1,0 0,-1-1,0 1,1 0,-2 0,1 0,-1-1,0 1,0 0,0 0,-2 1,0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116 352,'0'1,"0"-1,0 0,0 0,0 0,0 0,3 2,-2-2,0 0,-1 0,0 0,0 1,0 0,0 0,-1 0,1 0,0-1,-1 2,1-2,0 1,0-1,0 0,0 0,0 0,1 0,-1 0,1 0,3-3,-2 2,-1-1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108 581,'1'0,"-1"0,0 0,0 0,0 0,0 1,0 1,0-1,0 1,0 2,0-1,0-1,0 0,1 0,-1 2,1-2,-1-1,0-1,0 0,1-4,-1 2,0-1,0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109 583,'1'-2,"-1"2,0 0,0 0,0 0,1-2,0 1,-1 1,0 0,1 1,-1 0,0-1,1 1,-1 4,1-4,-1 1,0 0,0 0,2 4,-2-4,0-1,0 0,0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111 592,'2'0,"-4"0,2 0,0 0,0 0,3 0,-3 0,0 0,0 1,0-1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112 600,'1'1,"-1"-1,0 0,0 0,0 0,4-4,-4 4,0 0,0 0,0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108 613,'1'0,"-1"0,0 0,0 0,3-4,-2 4,-1 0,2 0,-1-1,3 0,-2 0,-1 0,1 0,1 1,-3 0,0 1,0-1,-2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45 661,'2'0,"-4"0,2 0,-5-4,4 4,0 0,1 0,-1 1,0-1,1 1,-1 0,1 1,-1 2,1-2,0-1,0 1,0 0,2 0,-1-1,0-1,0 0,0-1,2-2,-2 1,0 0,-1 0,2-6,-2 5,1 0,-1 1,0-1,0-3,0 6,1-1,-1 1,0 0,0 0,0 0,0 1,-1 3,1-2,0 1,0-1,-1 1,1 2,0-3,0 0,1 0,0 0,-1-1,3 1,-1-2,-1-1,0 0,1-7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60 648,'0'1,"0"-1,0 0,0 0,1 4,-1-2,0 0,1 0,0 4,0-1,-1-3,1 0,-1 0,1 1,0-3,-1 1,0-1,0-1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62 645,'0'1,"0"-1,0 0,0 0,0 0,5 3,-4-2,0-1,0 1,0 1,-1 0,0 0,0-1,-1 0,0 2,0-2,0-1,1 1,0-1,-1 0,1-1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78 641,'2'0,"-4"0,2 0,0 0,0 0,2 0,-1 0,0 0,0 0,-1 0,0 0,0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79 642,'-1'-1,"1"1,3 6,-3-5,0 4,0-3,0-1,0 1,1-1,0 1,0-1,-1-1,1 0,1-2,0 0,-2 1,1 0,1-2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137 347,'1'1,"-1"-1,0 0,0 0,0 0,0 0,2 0,0-1,-1 1,0 0,0 0,0 0,-2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96 638,'1'1,"-1"-1,0 0,0 0,0 0,1 0,-1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97 647,'1'0,"-1"0,0 0,0 4,0-3,1 2,-1-2,1 0,-1 0,0-1,0-1,0-1,1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103 631,'0'1,"0"-1,0 0,0 0,0 0,3 2,-2-2,-1 0,1 0,-1 0,1 0,-1 1,0-1,0 0,0 0,1 1,-1 0,0 0,0 0,1 0,-1 0,1 4,0-4,-1 1,0-1,1 1,-1-2,0 1,0-1,-1 0,-3-1,3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118 627,'1'0,"-1"0,0 0,0 0,0 0,2 1,-2-1,3 0,-2-1,-1 1,0 0,0 0,0 0,-1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119 627,'3'5,"-3"-4,-1 2,1-2,0 1,0-1,0 0,1 2,-1-2,0-1,1 1,0-1,-1 0,1-1,-1 0,1 0,1-3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133 623,'0'-1,"0"1,0 0,0 0,0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135 633,'0'1,"0"-1,0 0,0 0,0 0,1 4,-1-3,0 2,1-2,-1 0,0 1,0 2,0-3,0 1,0-1,0 0,0 1,0-1,0 0,0-1,0 1,0 0,0-1,0 0,0 0,0 1,0-1,-1 0,1 0,-4-1,3 1,1 0,-1 0,0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149 614,'1'0,"-1"0,0 0,0 0,0 0,0 0,1 0,-1 0,1 0,0 0,0 0,0 0,-1 0,1 0,-1 0,0 0,0 0,0 0,0 0,0 0,0 0,0 0,0 1,0-1,0 1,1 1,-1-1,0 1,0-1,1 2,0-2,-1 0,1-1,-1 1,1 1,-1-2,0 1,0 0,1-1,-1 2,0-2,0 0,0 0,-2 0,0 0,0 1,0-1,-1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105 660,'2'0,"-4"0,2 0,0 0,0 0,0 5,1-4,0 5,0-4,0 0,-1-1,0 0,0 2,0-3,0 0,0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97 677,'2'0,"-4"0,2 0,0 0,4 5,-3-4,0-1,-1 1,1 0,0 1,-1-2,1 0,-1 1,0-1,2-2,-1 1,0-1,-1 1,1-1,0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131 358,'1'1,"-1"-1,0 0,0 0,0 4,0-3,0 2,0-1,-1-1,1 0,0 1,0-1,0 1,1-2,-1 1,0-1,0 1,1-1,-1-1,0 0,0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93 694,'1'0,"-1"0,0 0,0 4,0-3,1 2,-1-3,0 1,0-1,1 0,0 1,0-1,-1 0,1-1,3-3,-3 3,0 1,-1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101 692,'0'-1,"0"1,0 0,0 0,1 8,-1-6,1 0,-1 0,1 0,0 3,0-3,0 0,-1-1,0 1,1-1,-1 1,0-2,0 0,-1 0,-3-3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96 717,'2'0,"-4"0,2 0,0 0,0 0,2-2,-1 1,1 0,-1 0,5-5,-5 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110 696,'2'0,"-4"0,2 0,1 4,-1-3,0-1,1 1,0-1,0 0,-1-2,3-2,-2 3,0 1,-1 0,1 0,-1 0,1 0,0 0,-1 0,0 1,1 4,-1-3,0-1,0 1,0 1,-1-3,1 0,-2-2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112 700,'-1'0,"1"0,1 4,-1-3,0 0,0 1,0-2,1 1,-1-1,0 0,0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116 697,'1'1,"-1"-1,0 0,1 8,-1-6,0-1,0 0,0 1,0-1,0-2,-1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122 684,'1'0,"-1"0,0 0,0 0,2 4,-2-3,0 5,0-5,1-1,-1 0,0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126 684,'0'-1,"0"1,0 0,0 0,4 0,-4 0,1 1,-1 0,0 0,-1 1,1-1,0 0,-1 0,1-1,0 0,0 0,0 0,1 0,0-1,0 0,-1 1,0 0,0-1,0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130 701,'1'0,"-1"0,0 4,0-3,0-1,0 1,0 0,0-1,0 0,0 0,0-1,0 0,0-4,0 4,1 0,-1-2,1 2,-1 1,0 0,0 0,1 2,-1-1,0 0,0 0,0 0,0 0,0 0,0-1,0 0,0 0,0-1,0 0,1 0,-1 0,1-2,-1 3,1-1,-1 1,0-1,0 1,1 0,-1 0,1 1,-1 1,1-1,-1-1,0 1,0-1,0 1,0-1,0-1,0 0,0 0,0-2,1 2,-1-1,0 2,0-1,0 1,1 0,-1 0,0 1,0 0,1-1,0 2,-1-1,0 0,0-1,1 3,-1-3,0 1,0 0,0 0,-1-1,0 0,1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160 644,'2'0,"-4"0,2 0,0 0,0 0,3 4,-2-2,0-1,0 1,2 0,-1 0,-1-1,0-1,0 0,-1 1,0-1,0 0,0-1,0 1,-1-2,1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133 361,'1'1,"-1"-1,0 0,0 0,0 0,2-2,0 1,-2 1,1 0,-1 0,0 1,0 0,0 0,0 0,0 0,0 0,0 1,0 3,1-4,-1 0,0 1,0-2,0 2,0-2,0 0,0 0,0 0,0 0,0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172 645,'1'0,"-1"0,0 0,0 0,2 2,-1 2,0-3,-1-1,0 1,0 0,0 1,0-2,0 0,-1 1,0-1,-6 3,6-2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179 661,'1'0,"-1"0,0 0,0 0,0 0,0 2,1 1,0-1,-1 0,0 4,0-5,0 1,0-1,1-1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182 667,'-1'-1,"1"1,0 0,0 0,2-2,-1 1,0 1,0 0,1-1,-1 1,1 0,-1 0,-1 0,1 1,-1-1,0 2,0 0,1-1,-1 4,0-3,0-1,0 0,0 0,-1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183 669,'0'1,"0"-1,0 0,0 0,4 0,-3 1,0 0,-1 0,0 0,0 0,0 0,-1 2,0-3,1 1,-1-1,1 1,0-1,1 0,-1 0,0 0,2-2,-1 1,-1 1,1-2,0 1,-1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186 670,'-1'1,"1"-1,0 0,-1 6,1-4,0-1,0 0,0 1,0-1,0-1,0 1,1-1,0 1,0 0,0-1,-1 0,1 0,2 0,-2-1,0 1,0-1,0 1,2-2,-2 2,0 0,0-1,0 1,0-1,1 0,-2 1,1-1,-1 1,1-2,0 2,-1 0,0 0,0 0,0-1,0 1,0-1,0 0,-1-3,0 3,1-1,-1 1,0 0,-1-1,2 2,-1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203 640,'1'1,"-1"-1,0 0,0 0,0 0,4 3,-4-2,1-1,-1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201 652,'2'0,"-4"0,2 0,0 0,0 0,3 6,-2-5,-1 0,1 1,-1-2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207 653,'1'-1,"-1"1,0 0,4-2,-3 2,0-1,1 1,-1 0,0 0,0 0,-1 0,0 1,-1-1,-1 3,1-2,0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211 657,'1'1,"-1"-1,0 0,-1 5,1-4,0 0,0 0,0 1,0-2,0 1,0-1,0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213 660,'0'1,"0"-1,0 0,7-2,-7 2,1 0,-1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131 369,'0'-1,"0"1,3-1,-1 0,1 1,-3 0,0 0,0 0,0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217 663,'2'0,"-4"0,1 4,1-3,0 0,0 1,-2 5,2-5,-1 0,-2 6,2-6,1-1,-1-1,0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217 669,'1'1,"-1"-1,0 0,0 0,7 0,-6 0,1 0,-1 0,0-1,0 1,-1 0,0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221 678,'0'1,"0"-1,0 0,0 0,0 4,0-4,1 1,-1-1,0 0,0 1,0-1,0-1,0 1,0 0,0-1,0 0,0 0,0 1,1-1,1-1,-2 2,1-1,0 1,-1 0,1 1,-1 0,0-1,0 2,-1-1,1-1,-1 0,1 1,0-1,0 0,0 0,0 0,0 0,3-4,-3 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233 644,'2'0,"-4"0,2 0,0 0,1 5,-1-3,1-1,-1-1,0 1,0 0,0-1,0-1,0-1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234 645,'-1'-1,"1"1,0 0,0 0,6-2,-6 2,1 0,-1 0,1 1,-1 0,1 0,-1 0,0 0,0 2,0-3,0 1,0-1,-1 0,1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237 649,'0'-1,"0"1,0 0,0 0,0 0,1 0,-1 1,1-1,0 0,-1 0,0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236 655,'1'1,"-1"-1,0 0,0 0,0 0,2-1,-1 1,-1 0,0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232 665,'-1'-1,"1"1,0 0,0 0,4-2,-2 1,-1 0,0 1,2-3,-2 2,0 0,0 1,-1-1,0 1,0 1,-1-1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240 665,'1'1,"-1"-1,0 0,0 4,0-3,0-1,0 0,0 0,1 0,-1-1,0 0,0 0,0 1,1-3,-1 2,1 0,0 0,0 1,-1 0,0 0,1 3,-1-2,0-1,0 1,-1 1,0-2,1 0,0 0,0 0,0 0,0-1,0 0,1-1,-1 2,0-1,0 1,0 0,0 0,0 1,0 0,0 1,1 2,-1-2,0-1,0 1,1 5,0-6,-1 1,1-1,0-1,0 0,-1-1,1 0,0-3,-1 3,0 1,0-1,0 0,-1 1,1 0,-1 0,0 0,-2 1,1 0,0-1,1 1,-1 0,0 0,2 0,0-1,1 0,0 0,0-1,1 1,-1-1,3-2,-2 2,-1-1,0 1,0 0,0-1,0 2,-1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190 307,'0'1,"0"-1,0 0,0 0,0 0,0 1,0 1,-1-1,1 1,-2 1,1-1,0 0,1-1,-1 0,1 0,0-1,1 0,-1 0,1-3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136 370,'-1'0,"1"0,0 0,0 0,-1 3,2-3,2-2,-2 0,1 1,-1 0,0-1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186 310,'2'0,"-2"0,0 0,0 0,2 4,-1-3,0 0,-1 0,2 1,-2-1,2 0,-1-1,-1 0,3 0,-3-1,1 0,-1 0,1 0,-1 0,1 0,-1-2,1 2,-1 0,1 0,-1 1,0 0,1 0,-1 2,0-2,1 1,-1 0,0 0,2 2,-2-2,0 0,0 0,1 2,-1-2,0 0,1-1,-1 1,0-1,0 0,0 0,0 0,0 0,0 0,-1 0,1 1,-1 0,1 0,0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103 745,'0'1,"0"-1,0 0,0 0,-1-1,0 1,0 0,1-1,-2 1,2 0,-1 0,0 0,1 1,-1 0,1 4,0-3,0-1,0 1,0 1,0-3,0 0,1 0,0-1,0-1,-1 1,1-1,1-4,-2 4,0 0,1 1,-1-1,0-2,0 3,0-1,0 1,-1 0,1-1,0 2,0 0,0 1,0 3,0-3,0 1,0 0,0 0,0 3,0-1,0-2,1-1,1 2,-1-3,0 0,0-1,0 0,1-5,-1 4,-1 1,0-1,0-2,0 4,0-1,0 0,0 1,0 0,0 0,0 0,0 0,0 0,0 1,0 0,0 0,1 10,-1-7,1-1,2 10,-2-11,0 0,-1-1,2 1,-2-4,0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111 737,'0'-1,"0"1,0 0,3-1,-2 1,0 0,-1 1,2 1,-1-1,-1 0,0 1,0-1,0 2,-1-2,1 1,-1-1,0 1,0 0,0-1,0-1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122 730,'2'0,"-4"0,2 0,5-3,-3 3,-1 0,0 0,1 0,-2 0,0 0,0 1,0-1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129 732,'0'-1,"0"1,0 0,0 4,0-3,0 1,0 0,0 2,0-3,0 1,1-1,-1 0,2 0,-2-1,1 0,0 0,0 0,5-2,-5 1,0 0,0 0,-1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141 731,'2'0,"-4"0,2 0,0 0,0 5,1-4,-1 0,0 0,1 1,-1-1,1-1,-1 0,0 0,0-1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142 718,'1'1,"-1"-1,0 0,0 0,0 0,5 0,-4 0,0 1,0-1,-1 1,0-1,0 0,0 1,0-1,1 2,-1-1,1 0,-1 1,1-1,0 2,1 1,-2-2,1 0,0 1,-1-3,0 1,0-1,-4 1,3-1,-1 1,0 0,1-1,0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160 715,'-2'-1,"2"1,0 0,0 0,1-1,0 1,0 0,0 0,0 0,2 0,-2 1,-1-1,1 0,-1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163 719,'2'0,"-4"0,2 0,0 0,0 0,-1 7,1-5,1-1,-1 0,0 0,1 1,0-1,0-1,-1 0,2 0,-2 0,1-1,0 1,3-2,-4 2,1 0,0 0,-1-1,0 1,0 0,0 0,-1 0,1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179 715,'-1'-1,"1"1,0 0,0 0,0 0,-2 1,2 2,0-2,0 1,0 0,0-1,1 2,0-3,0 0,-1 0,1 0,2-3,-3 2,1 0,-1 0,0 0,0-4,-1 5,1 0,-2-1,1 1,0 0,1 1,-1-1,0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149 348,'1'0,"-1"0,0 0,0 0,0 4,0-3,1 1,-1 0,0-1,0-1,0 0,0 0,0-1,1 0,-1 0,1 0,1-1,-1 1,0 1,-1-1,1 1,0 0,0 1,-1-1,0 1,0 1,1 0,-1-1,0 0,0 0,0-1,0 1,0 0,-1 0,1-1,-1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187 707,'-1'-1,"1"1,0 0,0 0,0 0,0 0,4 0,-3 0,0 0,0 0,0 0,0 0,0 0,-1 0,0 0,0 0,0 0,0 0,0 0,0 0,0 0,0 1,1 0,-1 0,0-1,1 2,-1-1,1 3,0 0,0-2,0 0,0 0,-1-1,0-1,0 1,0-1,0 0,-2 0,1 0,0 0,-1 0,0 1,-2-1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215 716,'2'0,"-4"0,2 0,0 0,2 2,-2-1,0-1,1 2,-1-2,0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221 712,'1'1,"-1"-1,0 0,0 0,0 0,1 1,-1-1,1 0,-1 0,0 0,0 0,1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228 713,'1'0,"-1"0,0 0,0 0,2 0,-2 0,1 1,-1-1,0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240 706,'1'0,"-1"0,0 0,0 0,0 0,0 0,0 0,0 1,0-1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214 755,'1'0,"-1"0,0 0,0 0,0 0,-3-1,3 1,-1 0,0-1,1 1,-1 1,0 1,0 3,1-3,0-1,1 3,-1-4,1 1,0-1,-1 0,4-4,-3 2,0 0,0-2,0-1,-1 2,0 1,0 0,-1-1,1 2,0 1,0 0,0 0,0 0,0 3,0-2,0 0,0 5,0-2,1-2,-1 0,2 0,-1-2,0 0,0 0,0-1,1-4,-1 3,0 0,-1 1,0-4,0 4,0 1,0-1,0 1,0 0,0 0,0 0,0 0,0 0,0 0,0 0,0 0,0 0,0 0,0 0,0 1,0 0,0 0,1 8,-1-6,1 0,-1 1,2 3,-2-4,1 0,0-1,0 1,1 0,-1-2,-1 0,1-1,-1 0,0-3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231 741,'2'0,"-4"0,2 0,0 0,5 2,-4 0,0-1,0 2,0 1,-1-3,0 0,-2 2,1-1,0-2,0 1,0-1,1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243 736,'2'0,"-4"0,2 0,0 0,2 0,-1 0,2-1,-2 1,-1 0,1 0,-1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250 736,'-2'1,"2"3,0-2,0 1,0-1,0-1,0 1,1-1,-1 0,2 1,-1-2,0 0,-1 0,3-3,-2 2,-1 0,1 0,0-2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258 738,'1'1,"-1"-1,0 0,0 4,0 0,1-3,-1 1,0-1,1 1,-1-2,0-1,0-1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154 356,'0'1,"0"-1,0 0,0 0,0 0,2-1,-1 1,0 0,-1 1,1 0,-1 0,0 0,0-1,-1 1,-1 2,2-2,0-1,0 1,0-1,0 0,0 0,0-1,1 1,0-1,0 0,0 0,0 0,-1 1,0 0,0 0,0-1,0 1,-1 0,0 0,0-1,-1 1,1 0,1 0,-1 1,1-1,0 1,0 0,0-1,0 1,0 0,0 0,0 3,0-3,0 0,0-1,1 2,-1-2,1 1,-1-1,1 0,0 0,4 0,-3-1,-1 1,1-1,-1 0,2-1,-2 1,0 0,-1 0,0 0,-1-1,0 2,0-1,0 1,-1-2,2 1,-1 1,1-1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260 726,'1'0,"-1"0,0 0,0 0,0 0,1 0,0 0,0 0,0 0,0 0,-1 0,1 0,-1 0,0 0,0 0,0 0,0 1,0-1,0 2,0-1,1 1,-1-1,1 1,1 4,-1-4,-1 0,1-1,0 1,-1-1,1 0,-1 0,0-1,-2 0,-1 0,1 1,-1 0,1 0,-1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273 717,'0'1,"0"-1,0 0,0 0,3 0,-2 0,0-1,-1 1,0 0,1 0,-1 0,0 0,0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275 721,'0'1,"0"-1,0 0,2 3,-2-1,1-1,-1 3,1-3,-1 1,0 0,1-1,-1 1,3 1,-3-3,1 0,0 0,0-1,-1 1,1-1,-1 0,1 0,-1 1,0-1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291 717,'-1'0,"1"0,0 0,0 0,0 5,0 0,0-4,0 1,0 3,0-4,0-1,0 1,0-4,1 1,-1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290 722,'1'0,"-1"0,0 0,0 0,0-1,0 1,2 2,-1-1,-1 0,1 0,1 2,-2-3,1 1,-1-1,0 0,0-1,1 0,-1 0,0-2,0 0,0 2,0-1,0 1,0 1,0-1,0 1,0 1,1 1,0-1,-1 0,1 0,-1 0,1 2,-1-1,0-1,1 0,-1 0,0-1,0 0,0-1,0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297 710,'2'0,"-4"0,2 0,0 0,3-1,-2 1,0 0,1 0,-1 0,-1-1,1 1,-1 0,0 0,1 0,-1 0,0 1,0-1,2 2,-2-2,0 2,1 0,-1 4,1-3,-1-1,0-1,1 1,0 1,0-1,-1-1,0 0,1 0,-1-1,0 0,0 0,0 0,-1-2,0 2,1-1,-1 1,-6 0,5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295 764,'-1'0,"1"0,0 0,0 0,5 0,-3 0,-1 0,1 0,0 0,-1 0,-1 0,0 1,0 0,-1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293 776,'-2'0,"2"0,0 0,0 0,4 0,-1-1,-2 1,0 0,1 0,0 0,-1 0,-1 0,1 0,0 0,0 0,-1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311 757,'0'1,"0"-1,0 0,0 0,4 1,0 1,-3-1,0 0,0-1,2 2,-3-1,1-1,-1 1,0-1,0 1,-1 0,1 0,-1 0,-1 3,-1 1,2-4,1 1,-2 0,2-1,0-1,0 0,0-1,0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341 747,'1'0,"-1"0,0 0,5 1,-4-1,-1 1,0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176 339,'-1'-1,"1"1,0 0,0 0,0 0,-1 6,1-5,-1 0,1 0,0 0,-1 0,1-1,0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335 759,'2'0,"-4"0,2 0,1 3,-1-2,1 0,0 0,2 3,-3-3,0 0,0-1,0 1,0-1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343 760,'0'1,"4"-2,-3 0,0 1,0 0,4-2,-4 2,-1-1,0 1,0 0,-1 1,0 0,0 0,-2 1,3-1,-1-1,1 1,0 2,0-2,0 0,-1 0,0 3,1-3,0-1,0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351 767,'2'0,"-4"0,2 0,0 0,0 0,5-1,-4 1,-1 0,1-1,-1 1,0 0,0 1,-1-1,-2 3,3-2,-1 1,1-1,-3 5,2-4,0 1,0-1,0 4,-2 2,2-6,0-1,-1 1,1-2,0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355 776,'1'0,"-1"0,6-2,-4 1,-1 1,1-1,2 1,-4 0,0 0,0 0,0 0,-2 1,1 0,0-1,-1 1,1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361 778,'-1'0,"1"0,0 0,0 3,0-1,0 3,0-4,0 1,0-1,0 0,0-1,0 0,0 0,0-1,0-4,0 4,1 0,-1 0,0 0,1 1,-1 0,1 0,0 0,0 0,2 1,-3-1,1 1,-1-1,0 0,0 0,-1 0,0 1,0-1,-2 1,2 0,1-1,-1 1,1-1,0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377 753,'0'1,"0"-1,2 5,-2-4,0 1,0 1,0-2,0 1,0-1,0-1,0-2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376 753,'0'1,"0"-1,0 0,0 0,5-1,-4 1,0 1,0 0,1 1,-1-1,-1 0,0-1,-2 2,1-2,0 0,0 0,0-1,0-1,1 2,0 0,2-1,-1 1,0 0,0 0,1 1,-2 0,-1-1,0 1,0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377 772,'2'0,"0"-2,2 1,-2 0,0 1,1-1,-2 1,-1 0,0 0,0 0,0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383 774,'1'0,"-1"0,0 0,1 7,-1-6,0-1,0 1,0-1,0-1,0 0,0-4,1 4,-1 0,1 1,1 1,-1-1,0 1,-1-1,-1 2,0-1,0-1,-1 1,1 0,1-1,0 0,4-3,-4 3,1-1,0 1,-1 0,0 1,0-1,-1 6,1-5,0 1,0-1,2 2,-1-2,0-1,0 0,2-2,-3 1,0 0,-2-1,0 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383 790,'0'1,"0"-1,4-2,-3 2,0-1,3 0,-3 0,1 0,-1 1,1-1,0-1,-1 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181 340,'0'1,"0"-1,0 0,0 0,4-2,-2 2,-2 0,0 0,1 0,-1 0,-1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405 766,'1'-1,"-1"1,0 0,0 0,0 0,0 0,3 5,-2-4,-1 0,1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413 761,'2'0,"-4"0,2 0,0 5,0-3,0 0,0 0,0 4,0-5,-1 0,0 1,1-2,-4 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404 773,'1'1,"-1"-1,0 0,5-1,-4 0,1 1,3 0,-3 0,-1 0,0 1,1 0,-1 1,0-1,-1 0,0 4,-1-2,0-1,0-1,-1 1,1-2,0-1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416 777,'1'1,"3"0,-4 0,1 0,0 1,-1-2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433 770,'0'1,"0"-1,0 0,0 0,2 7,-2-6,0 0,0 0,0 0,0 0,0-1,0 0,0-1,0-3,1 2,0 1,1-3,-2 3,1 0,-1 1,0 0,2 4,-2-3,0 0,1 2,-1-2,0-1,0 0,0 0,0 0,0-3,0 1,0 1,2-2,-2 2,0 1,1 0,-1 0,2 3,-2-2,1 0,1 2,-1-2,-1 0,0-1,0 0,0 0,0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458 767,'2'0,"-4"0,2 0,0 0,0 0,0 6,0-5,1 0,-1 2,0-2,0 1,0-2,0 1,-1-1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459 768,'0'1,"0"-1,0 0,0 0,4-1,-3 1,0 1,-1 2,0 0,0-2,0 0,-1 1,1-1,0 0,0-1,0 0,0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461 777,'-1'-2,"1"2,4 0,-4 0,1 0,-1 0,0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460 783,'1'1,"-1"-1,0 0,4-2,-2 1,-1 1,-1-1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470 771,'1'0,"-1"0,0 0,4-4,-2 4,-1 0,0 0,0 0,4-2,-5 2,1 0,-1-1,0 1,-1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267 646,'1'0,"-1"0,0 0,0 0,0 0,0 0,1-2,0 2,0 0,0 0,5 0,-3 0,0 0,0 0,1 0,2 0,-3 0,0 0,0 0,0 0,2 0,1 0,-3 0,-1 0,1 1,5-1,-5 0,0 0,-1 0,1 0,2 0,-3 0,1 0,-1 0,0 0,3 0,-3 1,-1-1,1 0,0 0,0 0,0 1,-1-1,0 0,0 0,-1 0,1 0,-1 0,0 0,0 1,0-1,-1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182 341,'-1'0,"1"0,-2 5,2-3,0-1,0 0,-1 0,1 0,-1 1,-1 2,1-2,1-1,-1 1,-1 1,2-2,-1 0,0-1,1 0,0 0,0-1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481 757,'2'0,"-4"0,2 0,0 3,1 3,-1-4,1 1,-1-1,0 1,3 6,-3-7,1 0,-1-1,0 2,0-2,0-1,0 0,-1-1,1 0,-1 0,0 0,-4-2,4 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477 777,'2'0,"-4"0,2 0,0 0,5 2,-4-2,-1 0,0-2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497 751,'0'1,"0"-1,0 0,0 0,2 7,-2-5,-1-1,0 1,0 2,1-3,0-1,-1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498 754,'1'0,"-1"0,0 0,5 1,1 1,-5-2,1 1,-1-1,0 1,0-1,-1 0,0 0,-1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502 763,'2'0,"-4"0,2 0,7-3,-6 3,0 0,-1 0,0 0,0 0,0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505 763,'-1'4,"1"-3,0 1,1 1,-1-2,0 0,0-1,0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505 766,'1'1,"-1"-1,4-1,-3 1,0 0,0 1,0 0,-1 0,0-1,-5 2,4-2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506 772,'-2'1,"2"-1,0 0,0 0,6 0,-4-1,0 1,-1 0,0-1,-1 1,0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507 779,'2'0,"-4"0,8-1,-6 0,1 1,0-1,-1 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507 784,'1'0,"3"-2,-3 2,0-1,0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175 327,'1'0,"-1"0,0 0,0 0,0 0,2 0,0 1,-1-1,0 1,-1-1,1 0,-1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503 791,'2'0,"2"-2,-3 1,1 0,2 0,-3 0,1 1,-1-1,0 1,0-1,-1 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515 782,'2'0,"-4"0,2 0,1 3,-1 0,0-1,0-1,0 2,0-1,0-2,0 1,0-1,-3-1,1-1,1 1,-1-1,2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531 760,'0'1,"0"-1,0 0,0 0,-1 3,1-2,1 1,0-2,0 0,-1-1,2 0,-2 0,1 0,-1 1,0 0,0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532 767,'1'0,"-1"0,0 4,1-2,-1-2,0 0,1 0,-1-1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536 755,'1'1,"-1"-1,0 0,0 0,2 4,-1-3,0-1,0 0,0-1,0 0,1 0,-2 1,1 0,-1 0,0 0,0 0,0 0,-1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542 764,'2'0,"-4"0,2 0,7 1,-6-1,-1-1,0 1,-1 2,-1-1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534 781,'-1'0,"1"0,4-3,-2 2,-1 1,3-2,-3 2,-1 0,1 0,0 0,-1 0,-1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537 783,'2'0,"-2"0,0 0,4-2,-3 2,2-1,-2 1,-1 0,-1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536 790,'2'0,"-4"0,2 0,0 0,6-4,-2 3,-3 1,0-1,5 1,-5 0,0 0,0 1,-1 0,-1 0,0 0,-1 2,1-2,1 0,-1 0,0 0,0-1,0 0,1-1,-1-1,1-2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546 781,'0'-1,"0"1,0 0,0 0,0 0,0-3,0 4,0 7,0-6,0 1,0 1,0-2,1 2,-1-3,0-1,0 1,0-2,0-1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171 338,'0'1,"0"-1,0 0,0 0,0 4,0-3,1 1,-1-2,0 1,0-1,0 0,0 0,0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543 788,'2'0,"-4"0,2 0,0 0,-1 3,0-1,0-1,-4 4,3-5,0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573 762,'0'-1,"0"1,0 0,0 0,-1 1,2 0,0 7,0-5,-1-1,0 2,0-2,0-2,1 0,-1-1,0 0,0 0,-1 0,0-5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589 761,'1'1,"-1"-1,0 0,0 0,-3 3,3-2,-2 4,0-2,2-2,0 0,-1 0,1-1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588 763,'1'0,"-1"0,0 0,0 0,1 3,-1-2,0 4,0-3,0-1,0 1,0 2,0-3,0 0,0 0,0-1,0 0,0-1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599 759,'2'0,"-4"0,2 0,0 0,0 0,1 2,-1-1,1-1,-1 1,2-1,2-1,-3 0,1 0,0 0,-1 1,-1 0,0 0,-1 0,0 1,0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600 773,'0'1,"0"-1,0 0,7-3,-6 2,0 0,1 1,-1-1,3-1,-3 2,-1 0,0 0,0 0,-1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607 756,'1'0,"-1"0,0 0,0 0,2 5,-2-4,0 1,0-1,0 1,1 5,0-5,-1 0,0 1,1-2,-1-1,0 0,0 1,0-3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624 762,'2'0,"-4"0,2 0,0 0,0 0,0 0,0 1,0 0,0 0,0 0,-1 3,0-2,1-2,0 2,0-2,0 0,0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626 762,'0'1,"0"-1,0 0,0 0,6-1,-5 0,1 1,-1 0,0-1,0 0,-1 1,0 0,0-1,0 1,-1 0,-1-1,1 0,1 0,-1 1,0-1,1 1,0 2,0 1,0 2,1-2,-1-1,1 1,1 4,-2-5,0-1,-1 0,1-1,-1 0,-1 0,-1-3,2 3,0-1,0 1,0-1,1 1,0-1,0 1,6-5,-4 4,0-1,-1 1,2-3,-3 4,0-1,0 0,0-2,0 3,0 0,0 1,0 2,0-2,0-1,0 1,2-1,0 0,-1 0,4-2,-4 2,-1 0,1 0,-1 1,0-1,0 2,0-1,0 0,-1 3,1-4,0 1,-1 0,0 0,0-1,1 0,-1 0,1-2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645 769,'0'-1,"0"1,0 0,0 0,-2-2,2 4,0 2,0-3,0-1,-1 1,1 0,0 0,0-1,0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173 340,'1'-1,"-1"1,0 0,4-3,-3 3,1-1,0 1,0 0,-1 0,0 0,0 0,1 0,-2 0,0 0,1 0,-1 1,0 0,0 0,-1 0,1 0,-2 3,2-3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647 764,'1'1,"-1"-1,0 0,0 0,0 3,0-2,-1 4,1-4,0 0,-1 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658 757,'2'0,"-4"0,2 5,1-3,-1-1,0 6,0-6,0-1,0 1,0-1,0-2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658 762,'2'0,"-4"0,2 0,4-3,-3 3,1 0,-2 1,1-1,-1 3,0-2,-1 0,1-1,-1 1,-2 0,3 0,0 0,0-1,3 0,-1 0,-1-1,1-2,-2 3,0 0,0 0,0 0,-2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655 777,'0'2,"0"-2,0 0,1 5,0-5,-1 1,0-1,0-3,1 2,-1 0,2-3,-2 3,1 1,-1 0,2 0,-2 0,0 1,1 0,-1 1,0-2,0 0,0 0,0 0,1-1,-1 0,1 0,0-2,-1 2,1 1,-1-1,0 1,1 0,0 2,-1-1,0 0,1 2,-1-2,0-1,0 0,0 0,0-1,0 0,1 0,-1-2,1 2,0 0,-1 0,1 1,-1 1,1-1,0 2,-1-1,0 0,0 0,0 1,0-1,-1 0,1 0,-3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687 758,'1'0,"-1"0,0 0,-1 6,0-4,1-1,0 1,-2 1,2-2,0-1,0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687 763,'1'0,"-1"0,0 0,0 0,0 0,1 4,-1-2,0 0,0 0,-1 4,1-5,0 0,0 0,0-2,0 0,0-1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694 757,'2'0,"-4"0,2 3,0 1,0-3,1 0,-1 0,2-1,-1 0,1 0,-1-1,0 0,3-1,-3 1,-1 0,1 1,-1-1,0 0,-1 1,0 0,-2 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700 764,'0'2,"0"-2,0 0,0 3,0-2,0 1,0-1,0 1,0 0,0 1,0-2,0 0,0-1,0 0,0-1,1-1,-1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704 767,'0'1,"0"-1,0 0,0 0,3-3,-3 7,0-2,0 0,0 0,0-1,0 3,-1-2,0-1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726 754,'2'0,"-4"0,2 0,-1 1,1 0,-1 0,0 0,-3 3,3-3,0 0,0 0,1 0,0-1,0-1,0 0,3-1,-3 1,1 0,-1 1,1 0,0 0,0 0,-1 2,2 3,-2-2,0-1,0 0,0 2,0-4,0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184 350,'1'1,"-1"-1,0 0,0 0,0 0,1-1,1 3,-1 0,0-1,0 0,0 1,1 0,-1-1,0 0,0-1,0 0,-1 1,1-1,-1 0,0 0,0-1,0 1,0-1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726 760,'2'0,"-4"0,2 0,8-3,-6 2,0 1,3-1,-4 0,-1 1,0 0,0 0,0-1,-1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734 748,'1'1,"-1"-1,0 0,0 0,0 3,0-1,0-1,0 1,0-1,0-1,0 0,0 0,0 0,0 0,1 1,-1 5,0-5,0 1,0 0,0 2,0-3,0 0,0-1,0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737 761,'1'0,"-1"0,0 0,0 0,4 0,-3 1,0 0,0 0,-1 0,0 1,-1 2,1-3,-1-1,0 1,1-1,0-1,0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741 768,'0'-1,"0"1,0 0,0 0,0-2,1 1,-1 1,0 0,1 1,-1 0,0-1,0 1,0 0,2-1,-2 1,0-1,0 1,0 1,0-2,0 1,-1 1,0-1,1-1,0 1,0 0,-1-1,0 0,0 0,0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732 779,'2'0,"-4"0,2 0,0 0,7 1,-5 0,0-1,-1 0,3-1,1 0,-3 0,-1 1,0-1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759 756,'2'0,"-4"0,2 0,0 0,-2 5,1-4,0 3,1-4,0 0,0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758 759,'1'-1,"-1"1,0 0,0 0,4-2,-3 3,0 0,-1 0,0 0,-1 2,0-1,0-1,0 1,1-1,-1 0,1 0,0-1,0 0,0-1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757 763,'0'-1,"0"1,0 0,3 4,-2-3,-1 0,1-1,1 0,-2-1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767 762,'2'0,"-4"0,2 0,0 0,0 4,0-3,0 0,0 2,0-2,0 0,0 0,-1-1,1 1,0-1,1-1,0 0,0 1,2-4,-2 4,-1 0,0 0,1 2,-1-1,-1 0,-1 4,1-1,0-3,0 1,-1 3,1-4,1-1,0 1,-1-1,1-2,0 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762 779,'1'0,"-1"0,4 1,-4-1,2 1,-1-1,-1 0,1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181 360,'2'0,"-4"0,2 0,0 0,0 3,0 0,0 0,0-2,0 1,0-1,0 1,0-1,0-1,0 1,0-1,0 0,0-1,1 0,-1 0,0 0,0-1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787 756,'1'0,"-1"0,0 0,1 5,-1-4,0 2,0-2,0 0,0-1,0 1,0-1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786 762,'-1'-1,"1"1,0 0,0 0,-2 4,0-1,2-3,0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792 760,'1'1,"-1"-1,3-1,-2 1,3 0,-3 0,-1 0,0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798 773,'0'1,"0"-1,0 6,0-5,0 0,-1 5,1-4,0 0,-2 1,-1 1,2-3,-1 0,-2 1,2-1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532 381,'1'1,"-1"-1,0 0,0 0,0 0,0 0,0-1,0 1,0 0,0 0,-1 0,0 0,0 1,1 0,-1 0,1 1,0-2,0 1,0 0,0-1,0 1,0 0,1 0,0-1,0 0,1 0,-1 0,-1 0,1 0,0-1,-1 1,1-2,-1 1,0 0,0 0,0-2,0 2,0 1,-2-1,2 1,-1 0,0 0,1 0,-2 2,2-2,-1 1,0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587 375,'0'-1,"0"1,0 0,0 0,0 0,-1 1,0 0,1 0,-1 1,1 1,-1-2,1 0,-1 0,0 1,1-1,0 0,0-1,1 0,0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619 374,'2'0,"-4"0,2 0,0 0,0 0,0 0,4 0,-3 1,0-1,0 0,0 1,-1 0,0 0,0 0,-1-1,-2 2,2-1,1 0,-1-1,0 1,0 0,1-1,0 1,0-1,0 0,1 1,0-1,0 0,0 0,0 0,0 0,2-1,-3 1,1 0,-1 0,0 0,0-1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654 374,'0'1,"0"-1,0 0,0 0,6 0,-5 1,0-1,-1 1,1 1,-1-2,0 1,-1 0,0-1,-1 1,2-1,-1 1,0-1,1 0,-1 0,1 0,0 0,0 0,0 0,0 0,1 0,1 0,-1 0,0 1,-1-1,2 1,-2-1,1 1,-1-1,0 3,-1-3,1 0,-4 3,3-3,1 0,-1 1,1-1,0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701 371,'1'1,"-1"-1,0 0,0 0,0 0,-4 5,3-5,1 1,0 2,0-3,0 1,0-1,0 1,2-1,0 1,-1-1,0 0,-1 0,2-1,-1 1,-1 0,1 0,0 0,-1-1,0 1,0 0,0 0,0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706 379,'-1'-1,"1"1,0 0,0 0,0 0,-2 5,1-5,1 1,0 0,-1-1,0 2,1-1,0-1,0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184 361,'2'0,"-4"0,2 0,0 0,3-1,-3 1,1 0,-1 1,1 0,-1 0,1 1,-1-1,0 0,0-1,0 1,-2 1,2-2,-1 1,1 0,0-1,0 0,0 0,1 0,0-1,0 0,3-3,-3 2,0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738 373,'2'0,"-4"0,2 0,0 0,0 0,1 4,-1-3,0-1,0 1,1 1,-1 0,1-2,-1 1,1 0,-1 0,0-1,0 1,0-1,0 0,-2 1,1-1,1 1,-1-1,0 0,0 0,0 0,1 0,-1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742 378,'1'1,"-1"-1,0 0,4 0,-3 0,2 1,-2-1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785 374,'0'1,"0"-1,0 0,0 0,0 0,-1 4,0-3,0 0,1 0,-1 0,1 0,0 0,0 0,0 0,0 0,0-1,1 1,0 0,0-1,-1 0,1 0,0 0,0-1,-1 1,1 0,-1-1,0 1,2-2,-2 2,0-1,0 1,-1 0,0 0,1 0,-1 0,0 0,1 0,0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831 374,'1'0,"-1"0,0 0,0 0,0 0,0-1,1 1,0 1,0-1,2 2,-3-2,1 1,-1-1,0 0,0 1,-1-1,1 1,-1 1,0-1,0 1,0-1,1 0,-1 1,1-2,0 1,0 0,0-1,0 0,0 0,0 0,1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878 378,'1'0,"-1"0,0 0,0 0,0 0,1-3,-1 2,0 1,0 0,0 0,-1 0,-1 0,1 1,1-1,-1 1,1 0,0 0,0 0,0 0,0 0,1 2,-1-2,0-1,0 1,0 0,-1 0,0-1,0 1,0-1,1 1,-1-1,0 0,1 0,0 0,-2 0,2 0,0-1,0 1,0-1,0 0,0 0,1 1,0-1,-1 1,2 0,0-1,-1 1,0-1,0 1,3-1,-3 1,0-1,-1 1,1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915 373,'1'0,"-1"0,0 0,2-4,-2 3,1 1,-1-1,0 1,0 0,-1 0,1 0,-1 0,-1 1,2 0,-1-1,1 1,-1 0,1 1,0-2,0 1,0-1,1 0,0 0,0 0,-1 1,1-1,-1 0,0 1,-1-1,1 1,0 0,-1 0,1 0,-1 0,1 0,0 0,-1 0,-1 2,1-3,0 1,1 0,-1-1,1 0,0 0,0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970 373,'0'1,"0"-1,0 0,0 0,0 0,-3 4,2-3,0 0,0 0,-1 0,1 0,0-1,1 1,-1-1,1 1,-1-1,1 0,1 0,-1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975 378,'2'0,"-4"0,2 0,0 0,-1 3,0 0,1-2,0-1,0 1,1-1,0 0,-1 0,1 0,-1 0,2 0,-1-1,0 1,-1-1,2-1,-2 1,0 1,0-1,0 0,0 0,0 1,0-1,0 1,-1 0,1-1,-2 1,2 0,-1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494 329,'0'1,"0"-1,0 0,0 0,0 0,0 0,0 0,1-4,-2 4,1-1,-1 1,1 0,-2 0,1 2,0-1,1 0,-1 1,0-1,1 1,0-1,0-1,0 1,1 0,0-1,0 0,0 0,2-3,0 0,-2 1,0 0,1-2,0 0,-2 2,1 0,-1 0,1 0,-1 2,0 0,0 0,0 0,-2 5,1-3,0 0,0-1,1 1,-1 0,0 2,1-2,0-1,0 0,5 0,-3-1,-1-1,1-1,1-1,-2 1,-1 1,1-2,-1 2,0 1,0-1,0 1,0 0,0 0,0 0,0 0,0 1,0 0,0 0,-1 2,1 2,-1-3,1 1,0 0,0 4,0-6,0 0,0 0,0 0,0-3,0 0,0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511 322,'0'-1,"0"1,0 0,2-1,-2 1,1 0,0 0,0 1,2 1,-3-2,1 1,-1-1,0 1,-3 1,2-1,0 0,-3 1,3-1,1-1,0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197 337,'2'0,"-4"0,2 0,0 0,0 0,1 0,-1 1,0 0,0 1,0 1,0-2,0 0,0-1,0 0,0 0,0 0,1-1,-1 0,0 0,0-2,1 2,-1 0,0 0,1 0,-1 1,1 0,0 1,-1-1,0 1,1 0,-1 0,0-1,0 1,0-1,-1 2,1-2,-1 1,1-1,0 1,0-1,0 0,0 0,0 0,0-1,1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523 317,'2'0,"-4"0,2 0,0 0,0 0,0 0,5 0,-1 0,-4 0,0 0,0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526 319,'2'0,"-4"0,2 0,-1 7,1-5,0-1,-1 1,1 0,1-2,-1 0,1 1,3-1,-3 0,0-1,1-1,-2 2,1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539 319,'2'0,"-4"0,2 0,0 0,3 0,-3 0,1 1,-1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540 326,'1'1,"-1"-1,0 0,0 0,0 0,0 0,0 4,0-4,0 1,0-1,1 1,0-1,0 0,0-2,2 0,-3 1,1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555 311,'1'1,"-1"-1,0 0,0 0,2 1,-1 0,-1-1,2 1,-1-1,0 0,-1 0,0 0,0 0,0 0,0 0,0 0,0 0,0 0,0 1,0 0,0 0,0 2,0-2,-1 0,1 0,0 0,0 0,0 1,0-2,-1 0,0 1,0 0,0-1,0 0,-1 0,1 0,1-1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576 311,'-2'0,"2"0,0 0,0 0,1 0,0 0,1 1,0-1,3 0,-5 0,0 0,0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577 314,'-1'0,"1"0,0 0,0 0,0 5,0-2,0-2,0 0,0 2,0-2,0-1,1 1,-1-1,2 0,0 0,-1-1,0 0,0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596 312,'1'-1,"-1"1,0 0,2-2,-1 2,-1 0,1 0,-1 0,-2 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596 321,'2'0,"-4"0,2 0,0 0,-1 4,1-2,0 1,0-2,0 0,0 1,0 0,0-2,-1 1,1 0,-1 1,1-2,0 0,0 0,-1 0,1 0,0 0,-1 0,1 0,-2 0,0 0,2 0,-1-1,0 1,-1-1,2 0,-1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619 299,'1'0,"-1"0,0 0,3 3,-3-2,1-1,-1 1,1 0,-1 0,0-1,0 1,0-1,0 1,0-1,0 0,0 0,0 1,0 0,0 0,0-1,-1 2,1-1,0 0,0 0,0 0,0 0,-1 2,1-2,0 0,0 0,0 0,0 0,0-1,0 0,0 1,0-1,0 0,0 0,0 0,-3 0,2 0,-1 0,-9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198 345,'1'0,"-1"0,0 0,0 0,0 0,4-2,-3 2,-1 0,1 0,-1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642 289,'1'1,"-1"-1,1 3,-1-2,2 1,-1-2,-1 0,0 1,0-1,0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636 306,'0'1,"0"-1,0 0,0 0,0 3,0-1,0-1,0 0,1 2,-1-3,0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643 309,'2'0,"-4"0,2 0,5-1,-4 1,0 0,0 0,0 0,-1 0,0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646 313,'2'0,"-4"0,2 0,0 0,0 0,-3 3,2-2,-1 0,1 0,1 0,0-1,1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642 318,'1'0,"-1"0,0 0,4-2,-2 2,0 0,-1-1,0 1,0 0,-2 0,0 0,0 0,-1 1,1 0,0-1,1 1,0-1,-3 5,2-4,0 1,-7 6,7-7,-1 0,0 0,1 0,0-1,0 0,1 0,0-1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644 323,'1'0,"-1"0,0 0,0 0,7 0,-6 0,0 0,0 1,2-1,-3 0,0 0,0 0,0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645 329,'2'0,"-4"0,1 4,1-4,0 1,0-1,0 1,0-1,1 0,-1 0,0 0,0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647 331,'2'0,"-2"0,0 0,0 0,5-1,-5 1,0 1,0 0,0 0,-2 0,1 0,0-1,-1 2,2-2,0 0,0 0,1 0,0-1,0 1,0-1,2-1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666 304,'1'0,"-1"0,0 0,0 0,0 0,1 4,-1-2,0-1,-1 1,0 0,1-2,0 0,0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669 305,'1'0,"-1"0,0 0,0 0,3 0,0 1,-3 0,1-1,-1 2,0-1,-1-1,1 1,-1 0,0 0,1-1,-1 0,1 0,0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191 356,'2'0,"-4"0,2 0,0 0,0 0,0 0,2-2,0 1,-1 0,2 0,-1 0,0 0,-1 0,2 0,-3 1,1 0,-1 0,0 0,0 0,-1 0,1 0,-1 0,0 1,0-1,1 1,-2 2,2-2,-1 0,1 1,0 1,0-1,0-1,0 1,0-1,0 0,0-1,0 0,0 0,0 0,0 0,1-3,-1 2,1-1,-1 0,1 1,0-1,-1 2,0 0,1 0,-1 0,0 2,0-1,0 0,0 0,-1 1,1-1,-1 0,1-1,-1 1,1-1,0-1,0 0,2-2,-1 2,-1 0,1 1,-1-1,1 1,-1 0,1 0,-1 0,0 3,0-2,0 1,0-1,-1 1,0 3,1-4,0 1,0-1,0 0,0 1,0-1,0-1,1 0,0 0,0 0,0-1,0 0,-1 0,1-2,-1 2,0 0,0 1,-1-1,-3 1,3 0,-1 0,1 1,-2 0,0 0,3-1,-1 0,1 0,0 0,1 0,0 0,0-1,1 1,4-3,-3 2,-1 1,-1-1,1 1,-2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671 313,'-1'0,"1"0,0 0,0 0,3 0,-2 0,-1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671 313,'-1'0,"1"0,0 0,0 0,0 0,0 0,0 0,0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659 324,'-1'-1,"1"1,0 0,0 0,0 0,3 1,0-2,-1 1,-1-1,2 0,0 0,-2 0,1 1,-1-1,0 0,0 1,-1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669 322,'-1'0,"1"0,0 0,0 0,-1 4,0-2,1-1,0-1,0 1,0-1,0 0,0 0,0-1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668 325,'1'0,"-1"0,0 0,0 0,2 0,-1 1,-1-1,0 0,0 1,0-1,-1 1,0 0,1 0,-1-1,0 1,1-1,-1 1,1-1,0 0,0 0,1 0,-1 0,1-1,0 1,-1 0,1-1,0 1,-1 0,0 1,0 0,-1 1,0-1,1 0,0 0,0 0,0 0,0-1,1 0,0 0,0 0,-1 0,1 0,0 0,0-1,0 0,-1 0,0 1,0-1,0 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665 338,'-1'0,"1"0,0 0,-1 0,2 0,0 0,0 0,2-2,0 1,-2 1,0-1,3 0,-3 0,-1 1,1 0,-1-1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609 304,'-2'-2,"2"2,0 0,0 0,0 0,1-2,1 1,-2 0,1 1,2-3,-2 2,0 0,0 0,0 0,2 0,-1 0,-1 1,0 0,2 0,0 0,-2 0,0 0,0 0,-1 1,1 0,-1 0,0 0,0 0,1 1,-1-1,0-1,0 1,0-1,0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635 286,'1'0,"-1"0,0 0,0 0,0 0,0 0,1 2,0 0,0-1,-1 1,1 1,-1-2,0 0,0 0,1 0,-1 1,0-1,1-1,-1 1,0 0,-1-1,1 0,-1 0,-1-1,1 1,0 0,0-1,-2-1,1 1,1 0,-1-1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340 366,'-1'0,"1"0,0 0,0 0,0 0,-1 3,1-2,0 1,0-1,0 5,1-5,-1 0,2-1,-1 0,0 0,-1-1,1 0,0-1,0-1,0 1,-1 0,1 0,-1 1,0 0,0 1,1 0,-1 2,0-1,0 0,-1 0,1 0,0 0,0 3,1-3,-1 0,0-1,2 1,-2-1,1 0,-1 0,1-1,-1-1,1-1,-1 2,1-1,-1 1,1-2,-1 1,1 2,-1-1,0 1,-2 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397 363,'2'0,"-4"0,2 0,0 0,0 0,0 0,0-1,0 1,0 0,0 0,0-1,-1 1,1 0,-1 1,0 0,0 0,0 0,0 1,0 0,0-1,1 1,0-1,0 2,1-3,0 1,0-1,2 1,-1-1,-1-1,0 1,0-2,-1 2,0-1,0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453 585,'-1'0,"1"0,0 0,0 0,0 0,0 0,0 0,0-3,0 3,0 0,0 0,0-1,0 1,1 0,0 0,4-1,-2 1,-1 0,1 0,-1 0,6 1,-6-1,0 1,0-1,0 0,3 1,-3-1,-1 0,1 0,0 0,2 1,-2 0,0-1,-1 1,4 0,-3-1,0 0,0 0,0-1,0 1,2-2,-2 1,0 1,0-1,4-1,-5 2,0 0,0 0,1 0,-2 0,1 0,0 0,0 0,0 1,2 1,-2-1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256 341,'1'0,"-1"0,0 0,0 0,0 0,0 0,-1 0,1 2,-1-1,1 0,-2 4,1-4,1 1,-1-1,1 2,0-3,0 1,0-1,2 1,-1-1,0 0,0-1,4-1,-4 1,1 0,-1 1,0-1,-1 1,0-1,0 1,0 0,0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485 415,'1'0,"-1"0,0 0,0 0,0 0,0 0,-1 1,1-1,0 1,-1 3,1-3,0 0,-1 0,1 0,0 0,0 0,0 0,1-1,0 2,0-2,-1 0,2 0,0-1,-2 0,1 1,-1-1,2-2,-1 2,-1 0,1-2,-1 2,0 0,0 0,0-1,-1 1,0 0,1 1,-1-1,-2 1,3 0,-1 0,0 1,0 0,1 0,-1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491 455,'-1'-1,"1"1,0 0,0 2,0-1,0 1,0-1,-1 4,1-4,0 0,-1 0,1-1,0 1,0-1,0 0,1-2,-1 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486 494,'-1'-1,"1"1,0 0,0 0,2-1,0 1,-1 1,0 0,0 0,-1 0,0-1,-2 3,1-2,0 0,-1 0,1-1,1 0,0 1,0-1,0 0,0 0,1 0,-1 0,4-1,-3 1,0 0,1-1,-2 1,0 0,0 0,0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484 529,'1'-1,"-1"1,0 0,0 0,0-1,0 1,0 0,0 1,1 0,0-1,0 1,0 0,-1 0,1 0,-1 0,0 0,0 0,-1 0,0-1,0 1,0 0,1-1,-2 1,2-1,0 1,0-1,1 0,0 0,-1 0,1 0,2 0,-3 0,1 0,-1 1,0 0,0-1,0 1,0-1,0 2,0-1,-1 0,1 0,-3 2,3-2,0-1,-1 1,0-1,1 0,0 0,0 0,0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487 572,'1'0,"-1"0,0 0,-1 1,1-1,0 1,-1 0,1 2,0 0,0-1,0-1,0 4,1-4,0 0,1-1,1 0,-2-1,0 0,1 0,-1 0,0 0,-1 1,0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496 579,'-1'0,"1"0,0 0,-2 4,1-2,1 0,0 0,0-1,-1 1,-1 5,2-5,-1 0,1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492 614,'-1'-1,"1"1,0 0,0 0,-1 4,1-3,-1 0,1 3,0-4,0 1,0 0,1 0,-1-1,0 0,0 0,0 1,-1-1,1 1,0-1,-1 0,-1 1,1-1,0 1,1-1,-2 1,2-1,0 0,-1-1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494 613,'1'1,"-1"-1,0 0,0 0,4 0,-3 0,1 0,-2 0,0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1341 176,'2'0,"-4"0,2 0,0 0,0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366 417,'0'-1,"0"1,0 0,0 0,0 0,-2 3,1-1,1-1,-1 0,1 0,0 0,0 0,0 0,0 0,1 1,1-2,-1 0,0 0,2 0,-2 0,-1-1,1 1,0-1,-1 1,1-1,0 0,-1 1,1-1,-1-1,0 0,0 1,-4-3,4 4,-1 0,-1 0,1 0,1 0,-1 0,1 1,0-1,0 1,0-1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262 347,'0'1,"0"-1,0 0,0 0,-1 4,1-3,0 1,0 0,0 1,0-1,0 0,0-1,-1 1,1-1,0 1,0-2,0 0,0-1,0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406 413,'-2'0,"2"0,0 0,-2 2,2-1,0 0,0 0,-2 3,2-3,0 0,1 1,0-1,0-1,0 0,1 0,-1 0,0 0,0 0,1-2,-1 2,0 0,-1-1,1 1,0-2,-1 2,0-1,0-1,0 0,0 1,-1 0,0 0,0 0,1 1,-1-1,0 1,0 0,-1 1,1-1,0 1,1-1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362 459,'1'0,"-1"0,0 0,0 0,1-1,2 3,-1-1,0 0,-1 0,0-1,-1 1,0-1,0 1,-1 0,1 0,-1-1,-1 2,0-1,1 0,0-1,-1 0,0 1,2-1,0 0,0-1,0 0,1 1,0 0,0 0,3-1,-3 1,1-1,3 1,-3 0,-1 0,0 0,-1 0,1 0,-1 0,0 0,0 0,0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403 452,'2'0,"-4"0,2 0,0 0,0 1,0 0,1 1,-1 0,0 0,1-1,-1 0,0 1,0-1,0 2,0-2,0 2,0-3,0 0,0 0,-1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366 490,'0'1,"0"-1,0 0,0 0,3-1,-2 1,0 0,0 2,-1-1,0 0,0 0,-4 3,3-4,0 1,0 0,-1-1,2 0,0 0,2-1,-1 1,0 0,4-1,-4 1,-1 0,1 2,-1 0,-1-2,1 1,-1 1,-1-1,1 0,0 0,-1 0,-2 1,2-2,1 1,-1-2,2 0,0 1,0-3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395 495,'-1'-1,"1"1,0 0,0 0,2 0,-1 1,0 0,0 0,-1 0,0-1,0 2,0-1,0-1,0 1,-3 1,3-2,-1 0,1 0,-1 0,1 0,0 0,0 0,2-2,-1 1,0 1,-1 0,1-1,1 1,-2 0,0 0,1 1,-1 0,0-1,0 1,0 1,0-2,0 2,0-2,0 1,-1 1,-1-1,2 0,-1-1,-1 1,1-1,0 0,1 0,-1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366 528,'1'1,"-1"-1,0 0,0 0,0-1,0 1,-1 4,0-4,1 1,-2 2,1-2,0 1,1-1,0 0,0-1,0 0,1 0,-1 0,3 0,-1 0,-1 0,0-1,1 1,0 0,0-1,-1 1,-1 0,0-1,0 1,-1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370 531,'1'1,"-1"-1,0 0,0 0,0 4,-1-3,1 1,0 0,-1-1,0 2,0 1,1-4,0 1,0-2,1 0,-1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398 530,'0'1,"0"-1,0 0,-1 7,0-6,1 0,0-1,-1 2,1-2,0-1,1 1,0-1,0 0,0 1,1-1,-1 1,-1 0,1 0,0 0,-1 0,1 1,-1 0,1 0,-1 3,0-3,0 0,0 3,0-3,-1 0,0 0,0-1,0 0,-1 1,1-1,-1 0,-2 0,3 0,0 0,0-2,0 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397 533,'1'1,"-1"-1,0 0,3-1,1 1,-3-1,-1 1,1 0,-1 0,0 0,0 0,0 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362 574,'-1'-1,"1"1,0 0,0 0,7 2,-6-2,1 0,1 0,-2 0,-1 0,0 0,0 1,0 0,-1-1,1 1,-3 4,2-3,0-1,0 1,-2 2,2-2,1-1,0-1,0 0,2-3,-1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278 340,'-1'0,"1"0,0 0,0 0,0 0,1 1,0 0,-1 0,0-1,0 1,0-1,2 1,-2-1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399 576,'1'1,"-1"-1,0 0,0 0,3-3,-1 1,-2 0,1 1,-1 0,-1-1,0 1,1 1,-2 0,0 2,1 0,0-1,0 2,1 0,0-3,0 1,0-1,2 0,-2 0,2-1,-2 1,1 0,-1 0,0 0,0 0,0 0,0 0,0 1,0 0,0 2,0-2,-1 3,0-2,-1 3,2-3,-1 0,0 2,1-2,-1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533 416,'-1'-1,"1"1,0 0,-4 2,3-1,1 1,-1-1,1 5,0-4,0 0,4 4,-2-6,0 0,5-5,-6 4,-1-1,0 0,0 1,-1-2,0 1,0 1,-2-4,2 5,0-1,0 1,1 0,-2 2,1 1,1-2,0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571 414,'0'-1,"0"1,0 0,0 0,0 0,-4 3,4-1,-2 8,2-8,0-1,2 0,-1-1,2 0,-1-1,0 0,-1-1,1 1,0-4,-2 3,-1-7,0 9,-1-1,-2 2,0 2,3-1,1-1,0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614 415,'-5'0,"4"1,1-1,-1 2,1 2,0-2,2 2,-1-3,0-1,0 1,1-1,1-2,-2 1,0 0,0-2,-1 0,0 2,-2-1,1 1,0 1,0 0,-1 1,2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656 418,'2'0,"-4"0,2 0,-4 3,3-1,1-1,-1 1,1 2,0-3,1-1,0 1,3-1,-2 0,2-2,-3 1,1-2,0-1,-2 3,0-1,-1 0,-1 2,0 0,0 1,-1 2,3-3,0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698 415,'-1'1,"1"-1,0 0,-3 7,2-5,1-1,1 2,0-3,1 0,-1 0,3-2,0-1,-3 2,-1-3,0 2,0 1,0 1,-2-1,1 1,0 0,0 1,1-1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743 417,'0'-1,"0"1,0 0,0 0,-4 5,4-4,0 1,0-1,2 3,-1-4,1 0,-1-1,2-1,-2 1,-1 0,1-3,-1 2,0 1,0 1,-1-1,0 1,-2 0,1 1,-1-1,-1 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790 420,'-1'-1,"1"1,0 0,-4 1,1 3,2-2,1-1,0 1,0 1,5-2,-3-1,3-2,-3 1,0-2,-1 2,-1-1,-3-3,1 4,1 0,-2 1,3 1,-1 0,1 0,1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832 417,'-2'-1,"0"5,1-3,1 1,0 2,0-3,1 0,0 0,1 0,1-1,-1 0,-1-1,1-5,-2 5,-1 0,-4-3,3 4,1 0,0 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869 420,'0'-1,"0"1,-2 4,2 2,1-5,0-1,5 0,-4-1,-1 1,0-1,0 0,0-2,-2 2,0 0,0 0,-4 0,3 1,1 0,0 0,0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287 338,'0'1,"0"-1,0 0,0 0,-3 2,3-1,-1 0,0 0,0 0,-1 1,1-1,0 0,0 0,1-1,0 1,0-1,0 0,0 0,1-1,4-2,-4 2,1 0,-1 1,1-1,-2 1,0 0,0 0,0-1,0 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915 417,'-1'-1,"1"1,-4 5,3-1,1-3,0 0,7 1,-5-2,-1 0,2-2,-3 1,1-1,-1 1,0-3,-1 2,0 1,0 1,-1 0,1 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973 415,'2'0,"-4"0,2 0,-4 5,3-4,1 1,0-1,2 3,-1-4,6-1,-6 0,0 0,1-2,-1 2,0 0,-1 0,0-1,0 1,-6-3,4 4,-9 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166 391,'2'0,"-4"0,2 0,0 0,4-1,-2 1,4 0,-6 0,1 0,-1 1,0 0,-2 2,1-2,0 1,0-1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169 405,'2'0,"-5"6,4-4,-1-1,1 4,-1-4,1 0,-1 0,0-1,0 1,0-1,0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172 408,'0'1,"0"-1,0 0,6-4,-4 4,-1 0,1 0,-2 0,0 0,1 0,-1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181 410,'1'1,"-1"-1,0 3,-1 0,1-2,-1 0,0 2,0-2,0 1,0-2,1 1,1-2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183 415,'1'0,"-1"0,4-2,-3 1,-1 1,1 0,-1 0,0 0,-1 1,0 0,0 0,0 1,-1 3,1-3,0-1,0 1,1 0,-3 3,2-3,-1 0,1-1,-4 5,4-5,1-1,0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183 429,'2'0,"-4"0,10-3,-6 3,-1 0,0 0,0 0,-1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187 435,'0'1,"0"-1,0 0,0 0,1 3,-1-2,0 0,0 1,0-2,0 0,0 0,0-2,1 0,-1 1,1 0,-1 0,1 0,0 1,-1-1,1 1,2-1,-2 1,-1 0,0 1,0 2,0-2,-1 0,0 0,0-1,1 1,-1-1,-1 1,1 0,0-1,1 0,0-4,0 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529 457,'2'0,"-4"0,2 0,0 0,0 0,-1 1,1-1,0 1,0 0,0 0,-1-1,1 3,0-2,0-1,0 3,1-3,-1 1,1-1,0 1,0-1,-1 1,0-1,1 0,-1 0,1 0,-1 0,1 0,0 0,-1 0,1 0,-1-1,1 1,0 0,0-1,-1 0,1 1,-1-1,1 0,-1 1,1 0,-1-1,0-1,0 2,0-1,0 1,0-1,0 1,1 0,-1-1,0 0,0 1,0 0,0 0,0-1,0 1,0 0,0-1,0 1,-1-1,1 1,0-1,0 1,-1-1,1 1,0 0,0 0,-1-1,1 1,0 0,-1 0,1 0,-1 0,1 0,0 0,-1 0,0 0,1 0,-1 0,1 0,-1 0,1 0,0 0,0 0,0 0,-1 1,1-1,0 0,0 1,-1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288 339,'-1'0,"1"0,0 0,0 0,0 0,0 0,-4 6,4-4,0 0,0 1,0 1,1-3,-1 0,0 0,0 0,0-1,0-1,-1-4,1 3,-1 1,1-1,-1 1,1 1,0 0,0 1,-1 0,0 4,1-4,0 0,-1 1,1-1,-1 0,1-1,-1 1,0-1,1 0,0 0,0 0,0-1,0 1,0-2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571 454,'1'0,"-1"0,0 0,0 0,0 0,0 0,-1 0,1 0,0 0,-1 0,0 0,1 1,0-1,-1 1,0 1,1-2,0 1,-1 0,1 1,0-2,0 1,0 0,0-1,0 0,0 1,0-1,1 0,-1 0,0 1,1-1,-1 1,0-1,1 1,-1-1,0 1,1-1,-1 0,1 0,-1 0,1 0,0 0,-1 0,0 0,1-1,-1 1,1 0,-1 0,1-1,-1 1,0 0,1-1,-1 1,0 0,1 0,-1-1,0 1,0 0,0 0,1 0,-1-1,0 1,0 0,0-1,0 1,0 0,0-1,0 1,0 0,0-1,0 0,0 1,0 0,0-1,0 1,0-1,0 0,0 1,0-1,0 1,0-1,0 1,-1 0,1 0,0 0,0-1,0 1,0 0,-1 0,1 0,0 0,0-1,0 1,-1 0,1 0,0 0,-1-1,1 1,0 0,0 0,0 0,-1 0,1 0,-1 0,1 0,-2 1,1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620 448,'1'1,"-1"-1,0 0,0 0,0 0,0 2,0-2,0 0,-1 1,0 0,1-1,0 1,-1 0,1-1,0 1,0-1,-2 2,2 0,-1-1,1 0,-2 3,1-3,1 0,0-1,-1 2,1-2,0 0,0 1,-1-1,1 0,0 0,0 0,0 0,0 0,0 0,0 0,0 0,0 0,0 0,0 0,0 0,0 0,0 0,0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666 451,'2'0,"-4"0,2 0,0 0,0 0,0 0,0 1,-1-1,-1 3,1-1,0-1,0 0,0 0,-1 2,1-2,1-1,-1 1,1 0,-1 0,0 0,1 0,0-1,-1 1,1-1,0 0,0 0,0 0,0 0,0 1,0-1,0 0,0-1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704 450,'0'1,"0"-1,0 0,0 0,0 0,0-1,0 1,0 0,0 1,0 0,-2 4,1-4,1 0,-2 1,2-1,0-1,0 1,-1-1,1 0,0 0,0 0,0 0,0 0,0 0,0 0,0 0,0 0,0 0,0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753 450,'2'0,"-4"0,2 0,0 0,-1 4,1-3,-1 0,0 1,1-1,0 0,-1-1,1 0,0 1,0-1,0 0,0 0,-1 1,1-1,0 0,0 0,0 0,1 0,-1 0,1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786 448,'0'1,"0"-1,0 0,-1 1,0 0,1 0,-1 0,-1 2,1-3,1 1,-1 0,0 0,-1 3,1-4,1 1,0-1,-1 0,1 0,0 0,0 0,0 0,1 0,0-1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838 457,'1'1,"-1"-1,0 0,0 0,-1-1,1 1,-3 3,2-1,0-1,0 0,-1 3,1-3,1 0,-1-1,1 0,0 0,0 0,0 0,1 0,0-1,0 1,0-1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872 454,'2'0,"-4"0,2 0,0 0,0 0,-1 0,-1 4,1-3,0 1,0 0,-1 3,1-4,0 0,0 0,1 0,0 0,0-1,0 0,0 0,1-1,2-1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913 455,'1'1,"-1"-1,0 0,0 0,-2 1,0 3,1-3,0 0,-2 2,3-3,0 0,0 0,0 0,0 0,1 0,-1 0,1 0,0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971 456,'0'-1,"0"1,0 0,0 0,0 0,0 2,-1-2,1 1,-1 0,-2 2,1-1,2-1,-1 0,0 1,1-2,-1 0,1 0,0 0,0 0,0 0,1 0,-1-1,0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280 353,'4'-2,"-4"2,0 0,4-1,-4 1,1 0,0 0,0 0,0 0,1 0,-1 0,-1 0,0 0,0 0,-1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531 493,'1'0,"-1"0,0 0,0 0,0 0,0 0,0-1,0 1,-1 2,1-1,-1 0,1 0,-1 1,0 3,0-4,1 0,0 0,0 0,0 0,1-1,-1 1,1-1,1 0,-1 0,0 0,0-1,0 0,0 1,-1-1,0 1,1-1,0-1,0 2,-1-1,1 0,-1 0,0 0,0-2,0 2,0 0,1-1,-1 1,-1 0,1 1,-3-2,2 2,0-1,-1 1,1 0,1 0,-1 0,0 1,0 0,1 0,-1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576 490,'-1'-1,"1"1,0 0,0 0,-1 4,0-1,15-9,-16 4,2 1,-1 1,0 0,0 0,0 0,0 0,0 0,0 0,1 1,0-1,-1 0,1 1,0-1,0 0,0 0,0 1,0-1,0 0,0 0,0 1,0-1,0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620 491,'1'0,"-1"0,0 0,0 0,0 0,0 0,0 0,0 0,0 0,0 0,-1 0,1 0,0 1,-1 0,1 0,-1 0,1-1,-1 1,1 0,-1 1,0-1,1 0,-1-1,1 1,-1 0,0 0,1 0,-1 0,1-1,-2 2,2-1,0-1,-1 1,1 0,-1 0,1-1,0 0,0 1,0-1,0 0,0 0,0 0,0 0,0 0,0 0,0-1,0 1,0 0,1 0,-1-1,0 1,0-1,1 1,-1-1,1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651 491,'0'-1,"0"1,0 0,0 0,0 0,0 0,0-1,0 1,0 0,1 0,0 0,0-1,0 1,1 0,-1 0,2 2,-2-2,0 0,-1 1,1-1,-1 2,0-2,0 1,0-1,-1 2,0-1,0 0,0 0,0 0,-2 1,2-2,1 0,0 1,-1-1,1 0,0 0,0 0,1 0,0-1,0 1,1 0,-1-1,2 0,-2 1,0 0,-1 0,1 0,0 1,-1-1,0 0,1 0,-1 1,0 0,0 0,0 0,0 0,0 2,0-3,0 1,-1-1,0 1,-1 0,1 0,0-1,-2 1,1-1,1 0,-1 0,1 0,-3-1,3 1,0-1,1 1,-1-2,1 1,0 0,0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855 152,'1'1,"-1"-1,0 0,0 0,0 0,0 0,0 0,0 0,1 0,0 1,-1-1,0 0,1 1,0 0,0-1,-1 0,0 0,0 0,0 0,0 0,1 0,-1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858 164,'2'0,"-4"0,2 0,0 0,0 0,0 0,0 0,0 1,0-1,0 1,1 0,-1 0,0 0,0 1,0-1,1 2,-1-2,0 0,1 0,-1 0,0 2,0-3,0 1,0-1,0 1,0 0,0 0,0 0,-1 1,1-1,0 0,0-1,-1 1,1 0,-1-1,1 0,0 1,0-1,-1 0,0 1,0-1,1 0,-1 0,0 0,-1 0,1 0,1 0,-1 0,0 0,1 0,0 0,-1 0,1 0,-1 0,1-1,-1 0,1 0,0 1,0-1,-1 0,1 0,0 1,0 0,0 0,-1-1,1 1,0 0,0 0,0 0,0 0,0 0,0 0,0 1,0-1,0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894 166,'0'1,"0"-1,0 0,0 0,0 0,0 0,0 0,0 0,-1 0,0 0,0 1,0-1,-1 1,1 0,1-1,-1 1,-1 0,1 0,0 0,0-1,0 1,0 0,0 0,-1 0,2-1,0 1,-1-1,1 0,0 1,1-1,-1 0,0 0,1 0,0 0,0 0,0 0,-1 0,2 0,0 0,-1 0,-1 0,1 0,0 0,1 0,-1 0,0 0,0 0,0 1,0 0,-1-1,1 0,0 1,-1-1,0 0,0 0,0 0,0 0,0 0,0 0,0 0,0 0,0 0,0 0,0 0,0 0,-1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918 165,'0'1,"0"-1,0 0,0 0,0 0,0 1,0 3,0-3,0 1,0-1,0 1,0 0,1-1,-1-1,1 1,0-1,0 0,-1 0,1 0,0-1,0 0,0-1,0 0,0 1,0-1,-1 1,2-3,-2 4,0 0,0 0,0 0,0 0,0 1,0 0,1 0,-1 1,0-1,0 0,1-1,-1 1,0 0,1 0,0-1,-1 0,0 0,1 0,0-1,0 0,0 1,-1-1,0 0,1 0,-1-1,0 1,0 0,0 1,0-1,0 0,0 1,0-1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943 158,'-1'-1,"1"1,0 0,0 0,5 0,-3 0,-1 0,3 0,-3 0,0 0,-1 0,1 0,-2 1,0-1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949 160,'2'0,"-4"0,2 0,0 0,-1 4,1-3,0 1,0-1,-1 3,0-3,1 0,-1 0,1 0,0 1,0-1,1-1,-1 0,1 1,1-1,0 0,-1 0,0-1,0 1,0-1,0 1,0 0,-1 0,0-1,0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285 354,'-1'0,"0"4,0-3,0 1,1-1,-2 4,1-4,1-1,0 1,3-1,-2 0,0 0,1 0,-1 0,4 0,-4 0,0 0,0 0,0-1,0 1,-1-1,0 1,0 0,-2-2,2 2,-1-1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964 157,'1'0,"-1"0,0 0,0 0,0 0,2 0,-1 1,0-1,-1 0,1 0,-1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966 165,'2'0,"-4"0,2 0,0 0,0 0,0 0,0 4,-1-3,0 3,1-3,0-1,0 1,2 0,-1-2,0 1,0-1,1-1,-1 1,0 0,0 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979 150,'1'0,"-1"0,0 0,0 0,0 0,3 1,-2-1,-1 1,2-1,-1 0,-1 1,0-1,1 0,0 0,-1 0,0 1,0-1,0 1,0 0,0 0,0-1,0 1,0 3,0-3,-1 0,1 0,0 1,0 0,0-1,-1-1,1 1,0 0,-1 1,1-1,0-1,0 1,0 0,-1 0,1-1,0 0,0 0,0 0,0 0,-2 0,1 0,-1 0,1 0,-9-2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1008 156,'2'0,"-4"0,2 0,0 0,0 0,2 1,-2-1,1 1,-1-1,1 1,-1-1,1 0,-1 0,0 1,-1-1,1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1005 169,'1'1,"-1"-1,0 0,0 0,0 0,3 1,-3-1,1 0,-1 1,2-1,-2 0,1 0,-1 0,0 0,0 0,0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1023 144,'0'-1,"0"1,0 0,0 0,0 0,0 0,1 0,0 0,0 0,0 0,3 0,-1 0,-1 0,0 0,-1 0,0 0,-1 0,0 0,0 1,-1-1,0 0,-2 1,3-1,-1 0,0 0,0 0,1 1,-1-1,0 2,0 0,1 0,-1 0,0 2,0-2,0 0,0 0,1 0,-2 2,1-3,1-1,0 1,0-1,0 0,0-1,0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1032 153,'0'1,"0"-1,0 0,0 0,0 0,0 3,0-2,0 1,0-1,1 3,-1-2,0 0,0 0,0-1,0 1,0 1,0-2,0 0,0-1,0 1,0-1,0 0,0 0,0 0,0-1,0-2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1037 159,'1'1,"-1"-1,0 0,0 0,0 0,3 2,-3-1,1-1,-1 1,1-1,-1 0,0 0,0 0,0 0,0-1,0 0,0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1056 135,'1'1,"-1"-1,0 0,0 0,-1 1,0 0,-1 2,1-2,0 0,0 1,0-1,0-1,0 1,1 0,0-1,0 0,0 0,2-1,-1-1,0 1,0 0,-1 0,1-1,-1 2,1-1,-1 1,1 0,-1 0,3 0,-3 0,1 1,0-1,2 1,-2-1,0 1,0-1,0 1,0-1,-1 1,0-1,0 0,0 0,-1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1051 149,'1'0,"-1"0,0 0,4 0,-3 0,0 0,1 0,-2 0,0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291 360,'-1'0,"1"0,0 0,0 0,-2 3,2-1,0-1,-1 1,0 0,0-1,1 0,-1 0,-1 1,1-2,0 1,0-1,-1 0,1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1056 154,'2'0,"-4"0,2 4,0-3,0 0,0-1,0 0,0 0,1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1056 154,'5'-2,"-4"2,1 0,-2 0,1 0,-1 0,0 0,0 1,0-1,0 1,-1-1,0 0,-3 2,4-2,-1 0,0 1,1-1,0 0,0 0,0 0,3 0,-2 0,0 0,0 0,0 0,-1 0,0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1055 161,'1'1,"-1"-1,0 0,0 0,3-1,1 1,-3 0,0-1,0 1,-1 0,0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1056 164,'1'1,"-1"-1,0 0,0 0,5 0,-5 0,1 0,-1 0,0 0,-1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1050 172,'2'0,"-4"0,2 0,6-1,-5 1,1-1,0 1,4-1,-5 1,0-1,0 1,-1 0,0 0,0 0,0 0,0 0,0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1064 162,'0'1,"0"-1,0 0,0 0,0 3,0-2,0 1,0 0,0 0,0-1,0 2,-1 0,1-2,0 0,0 1,0-1,-1 0,1-1,0 1,-1-1,1 0,0 0,0 0,-1 0,0 0,1-1,0 0,-1 0,0-3,-2 0,1 2,-1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1104 154,'2'0,"-4"0,2 0,0 0,-2-2,2 2,-1-1,0 1,0 0,0 0,-1 1,-1 0,1 2,2-2,-1 0,1 0,0 0,0 0,0 1,0-1,0 0,0-1,1 0,0 0,1 0,-1-1,0 0,0 0,3-5,-4 5,1 0,0-1,0 1,0 0,1-1,-2 0,3-3,-2 4,-1 0,0 0,0 1,-1 0,1 0,0 0,-1 1,0 1,1 0,0 0,-1-1,1 1,-2 5,2-6,0 2,1-2,0-1,0 0,-1 0,1 0,1 0,-1-1,1-1,-1 1,0 0,0-1,1 0,0 0,-2 2,0-1,0-1,0 2,0 0,0-1,0 1,0 0,0 0,0 0,-1 2,1-1,0 1,0 0,-1 0,1 0,0 3,0-3,-1 4,1 2,-1-5,1 2,-2 2,2-6,0-1,0-3,0 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1116 147,'1'0,"-1"0,0 0,0 0,3 0,-2 1,2 1,-2-2,-1 1,1 0,-1 0,0 0,0 0,0 0,0 0,-2 2,1-2,0-1,0 1,0-1,0 1,-1-1,2 0,-1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1132 142,'0'1,"0"-1,0 0,0 0,4-1,-2 1,0 0,0 0,2 0,-3 0,0 0,-1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1137 144,'1'1,"-1"-1,0 5,0-3,0 2,-1 0,1-3,-1 0,1 0,0 0,0 0,1-1,-1 0,1 0,3 0,-3-1,1 1,-1-1,0 1,2-2,-3 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272 373,'-1'-1,"1"1,-2-4,2 4,0-1,2 0,-1 0,1 0,0 1,0-1,6-3,-7 3,0 1,0-1,0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1157 141,'2'0,"-4"0,2 0,0 0,4 1,-3-1,0 1,-1-1,1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1160 149,'2'0,"-4"0,2 0,-1 5,1-3,-1-1,1 1,0 0,0-1,0-1,0 1,0-1,3-3,-2 2,0-1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1169 152,'0'-1,"0"1,0 0,0 0,0 0,0 0,2 0,-1 0,0 0,2 0,-2 0,-1 0,0 0,0 0,0 0,0 0,0 0,-1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1184 144,'2'0,"-4"0,2 0,0 0,0 0,1 5,-1-3,0 3,0-4,0 0,0 0,0 0,0-1,0 0,0 0,0-2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1188 135,'1'0,"-1"0,0 0,3 1,-1 0,1 1,-2-2,0 1,0-1,0 1,-1-1,0 0,0 1,0 2,0-2,0 1,0 0,0 0,0 4,0-4,0-1,-1 1,1-2,0 0,-1 0,-2-1,1 1,0-1,0 1,1-1,-1 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1213 136,'0'1,"0"-1,0 0,6 0,-5 0,1 0,0 0,-2 0,1 0,-1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1217 139,'2'0,"-4"0,2 0,0 7,0-5,0 0,0-1,0 4,0-4,0-1,0 1,1-1,0 0,0 0,-1 0,4-2,-3 1,0 1,0-1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1233 135,'1'1,"-1"-1,0 0,0 0,0 0,3 0,-2 1,0-1,-1 0,1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1235 146,'1'0,"-1"0,0 4,0 0,0-3,0 0,0 0,0 2,0-2,0 0,0 1,0-1,0 2,0-2,0 0,0 0,-1 0,1 2,0-2,0-1,0 1,-1 0,1 0,-1 1,1-1,-1-1,1 1,-2-1,2 0,-1 0,-2-2,2 1,0 0,0-1,-1 1,-2-2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1251 131,'1'0,"-1"0,0 0,0 0,0 0,0 0,0 0,0 0,1 1,1 1,-1-2,0 1,-1-1,0 1,1 0,-1-1,0 0,0 0,1 0,-1 0,0 1,0-1,0 1,0 1,0-1,0-1,0 2,0-1,-1 1,1 1,0-2,0 0,-1 0,1 3,0-4,0 1,0 0,0-1,0 0,0 0,0 0,-5 0,3 0,-1 0,0 0,-4-2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292 348,'1'0,"-1"0,0 0,0 0,0 0,0 3,0-1,0 2,0-3,1-1,-1 0,2-1,-1 0,-1 0,2-1,-2 1,1 1,-1 0,0 0,1 0,-1 2,0-1,0 0,-1 1,0 1,1-1,0-1,-1 0,0 0,1-1,-1 0,1 0,0 0,0 0,0-2,0 0,-1 1,1 0,0 0,0 0,0 1,0 0,0 0,1 1,-1-1,4 3,-3-2,1 0,-1 0,1 1,-1-2,-1 0,0 0,0 0,0-1,-1-2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627 467,'2'0,"-4"0,2 0,0 0,0 0,0 0,0 0,0 0,0 1,0 0,0 0,0 0,0 1,0-1,0 0,0-1,0 2,0-1,0 0,0 0,0 0,0 0,0 1,1 0,-1-2,0 1,0-1,0 3,0-3,0 1,0-1,0 1,0-1,0 1,0-1,0 0,0 0,0 0,0 0,0 0,0 0,0 0,0 0,0-1,0 1,0-1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622 485,'1'0,"-1"0,0 0,0 0,0 0,0 0,1 0,-1 1,0-1,1 1,-1-1,0 1,0 0,1-1,0 3,-1-3,0 1,1 0,-1 0,0 0,0-1,0 0,1 1,-1-1,0 0,0 0,0 0,1 0,-1 0,0 0,0 0,0 1,0-1,0 0,1 0,-1-1,1 0,-1 1,0-1,1 1,-1-1,1-3,-1 3,0 0,0 0,1-1,-1 2,0-1,0 1,0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858 217,'-1'-1,"1"1,0 0,0 0,0 0,0 0,0 0,-1 0,1 0,0 1,1 0,-1 0,1 0,-1-1,2 2,-1-1,-1-1,1 0,-1 0,0 0,0 0,0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861 231,'0'1,"0"-1,0 0,0 0,0 0,0 0,1 1,-1-1,1 3,-1-2,0 0,1 2,-1-1,0-1,0 0,0 0,0 1,0-1,0-1,0 1,0 0,0-1,0 1,0 0,0-1,0 1,-1-1,1 1,0 0,-1 1,0-1,1 0,0-1,0 0,0 1,0-1,-1 0,1 0,0 0,-2 0,2 0,0 0,0 0,-1 0,0-1,1 1,-1 0,1-1,-2 0,1 1,1 0,-1-1,0 0,1 1,-1 0,1 0,0-2,0 2,0-1,0 1,-1 0,1-1,0 1,0 0,0 0,0 0,0 0,0 0,0 0,0 0,0 0,0 0,0 0,-1 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882 232,'0'-1,"0"1,0 0,0 0,0 0,0 0,0 1,1-1,-1 1,1-1,0 0,-1 0,1 1,2-1,-3 1,1-1,-1 0,2 1,-1-1,-1 0,1 0,-1 1,1-1,-1 0,0 0,0 1,0-1,0 0,1 0,-1 0,0 0,0 0,0 0,0 0,-1 0,1 1,-1-1,1 1,-1-1,1 1,-1-1,0 2,-1 0,2-1,-1 0,-1 1,1-2,1 0,0 1,0-1,0 0,0 0,0 0,0 0,0 0,0 0,0 0,0 0,0 0,0 0,0 0,0 0,0 0,0 0,-1 0,1 0,0 0,0 0,0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903 243,'-1'-1,"1"1,0 0,0 0,0 1,-1 0,1-1,0 1,0-1,0 1,-1-1,0 1,1 0,0-1,-1 1,1-1,-2 1,2 0,-1-1,1 1,-1-1,0 2,0-1,1 0,-1-1,1 1,-1 0,0 0,0 0,1-1,0 1,-1-1,1 1,0-1,0 0,0 0,0 0,0 0,0 0,0-1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913 234,'1'0,"-1"0,0 0,0 0,0 3,0-2,0 1,1 0,-1 0,0-1,0 0,0-1,1 2,-1-1,0-1,0 0,1 0,-1 0,0 0,1 0,0-1,-1 1,1-1,1-1,0 0,-2 1,1-1,-1-2,0 3,0 0,0 0,0 1,0 0,0 0,0 0,0 0,0 1,0 0,1 1,-1-1,1 0,-1 0,2 2,-2-2,1 0,0 0,-1-1,2 1,-2-1,0 0,1 0,-1 0,2-3,-1 2,-1 0,0 0,0-2,0 1,0 1,0 1,0-1,0 1,0 0,0 0,0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942 225,'0'-1,"0"1,0 0,0 0,0 0,3 0,-1 0,2 0,-3-1,0 1,0 0,-1 0,1 0,-1 0,0 1,0-1,-1 0,0 0,1 0,-1 0,0 1,1-1,0 1,0-1,0 1,-1 3,1-3,0 1,-2 3,2-3,0-1,0 0,0 0,0 0,1-1,-1 1,1-1,0 0,0-1,1 0,-1 1,0-1,1 0,-2 0,0 1,0 0,0-1,0 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961 225,'1'1,"-1"-1,0 0,0 0,4-1,-4 1,1 0,-1 1,0-1,0 1,0-1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963 233,'0'1,"0"-1,0 4,0-1,0-2,0 0,0 0,0 0,0 0,0-1,0 0,0 0,0 0,1-1,-1 1,0-1,0 0,0 0,0-2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924 593,'0'1,"0"-1,0 0,0 0,0 0,0 0,0 0,-1-2,2 2,0 0,-1 0,2 0,5 0,-4 0,0 0,0 1,1-1,2 1,-3 0,-1-1,1 0,0 0,0 1,6-1,-7 0,-1 0,1 0,-1 0,-1 0,0 0,0 0,-1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303 329,'1'0,"-1"0,0 0,0 0,0 0,1 1,0 0,0 3,-1-2,0-1,1 0,-1 1,0-2,0 0,0 0,0-1,0-1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973 223,'-1'-1,"1"1,0 0,0 0,4 1,-2-1,0 1,-1-1,-1 0,0 0,0 0,1 0,-1 0,0 0,0 0,0 0,0 1,0 0,0 0,0 0,0 0,0 0,0 1,0-1,0 0,0 2,1-2,-1 0,0 0,0 0,-1 1,1-1,0 0,0 0,0 0,-1 0,1-1,0 0,0 0,0 0,0 0,-1 0,1 0,-1 0,-1-1,-1 0,1 1,0 0,-1 0,0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1009 221,'2'0,"-4"0,2 0,0 0,0-1,0 1,-1 0,1 0,-1 0,0 0,1 0,-1 0,0 0,0 1,-1 0,1 0,0 0,1 0,0-1,-1 3,1-2,0 0,0 0,0 0,2 3,-1-4,0 1,1 1,-1-1,-1-1,1 1,-1-1,0 3,0-2,-1-1,0 1,0 0,0 0,0-1,1 1,-1-1,-2 1,3-1,0 1,0-1,-1 0,1 1,0-1,0 0,0 0,0 1,0-1,0 0,0 1,0-1,0 4,0-2,0-1,0 0,0 2,0-2,0 0,-1 1,1-1,0 0,-1 2,1-1,0-1,0 0,0 2,0-2,0 0,0 0,0 0,0 4,0-4,0 0,0 0,0 3,0-3,0 0,0 0,0 1,0 0,0-1,1 0,-1 0,0-1,1 1,-1 0,0-1,1 1,0 2,-1-2,1-1,-1 1,2 2,-1-2,-1-1,0 1,1 0,0 0,-1-1,1 0,-1 0,1 1,0-1,-1 0,0 0,1 0,0 1,-1-1,0 0,0 0,0 0,0 0,-1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1022 211,'1'1,"-1"-1,0 0,0 0,4 0,-2 0,1 0,-2 0,0 0,1 0,-2 0,1 0,-1 0,0 0,0 0,0 0,0 0,0 0,0 0,0 0,0 0,-1 1,0-1,0 1,0-1,0 1,-3 3,3-3,0 0,0 1,0-1,1-1,0 0,0 0,0 0,1-1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1034 215,'0'1,"0"-1,0 0,0 0,3 2,-3-1,0 2,0 0,0-1,0-1,0 4,0-5,-1 0,1 1,0-1,0-1,0 1,1-1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1041 220,'1'1,"-1"-1,0 0,0 0,4 2,-4-2,1 0,-1 0,1 0,-1-1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1054 201,'1'0,"-1"0,0 0,0 0,0 0,4 0,-3 0,-1 0,0 0,0 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1051 208,'2'0,"-4"0,2 0,5 0,-3-1,0 1,0-1,-1 1,-1 0,0 0,0-1,0 1,0 0,0 0,0 0,0 0,0 0,-1 0,1 1,0-1,0 1,-2 0,1 1,0 0,0-1,-1 2,1-2,0 0,1 0,0-1,0 0,1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1061 200,'0'1,"0"-1,0 0,0 0,0 0,0 0,1 1,-1 0,1 0,1 1,-2-1,1-1,0 1,1 0,-1-1,0 0,2 1,-3-1,0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1061 212,'-1'-1,"1"1,0 0,0 0,0 0,5 0,-4 0,0 0,-1 0,1-1,-1 1,0 0,0 0,0 0,0 0,-1 0,1 0,-1 0,0 3,1-2,0 0,0 1,0-1,0 0,0-1,0 0,0 0,0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1068 213,'1'1,"-1"-1,0 0,0 0,2 2,-3-1,1 0,-1-1,-2 2,1-2,2 0,-1 0,1 0,0 0,1 0,-1 0,1 0,3-1,-3 1,0 0,1-1,-2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308 328,'0'1,"0"-1,0 0,0 0,2-3,-1 3,-1 0,1 0,0 2,0-1,-1 1,0-1,0 1,0 0,0-1,0 0,0-1,-1 1,1-1,0 0,-1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1063 224,'-2'0,"2"0,0 0,0 0,0 0,4 0,-3-1,0 1,1 0,-1-1,-1 1,0 0,0 0,0 0,0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1060 232,'-1'0,"1"0,0 0,0 0,4-1,-3 1,1-1,-1 1,2-1,-3 1,1 0,-1 0,0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1058 238,'-1'-1,"1"1,0 0,5-1,-2 0,-1 1,0 0,0-1,-1 1,1-1,2 0,-4 0,0 1,0 0,0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1070 226,'2'0,"-4"0,2 0,0 0,0 0,-1 5,1-2,1 0,-1-1,0 6,0-6,-1-1,1 2,0-2,0 0,0-1,-1 0,1 0,-2-2,1 1,0 0,0-1,-1-7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1092 217,'1'2,"-1"-2,0 0,0 0,0 1,1-1,-1 1,0-1,0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1089 229,'2'0,"-4"0,2 0,0 0,0 0,2 1,-1 0,0-1,-1 0,0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1123 218,'-1'-2,"1"2,0 0,0 0,0 0,0 0,-1-1,0 1,1 0,-1 0,0 0,1 0,-1 0,1 0,0 0,-2 0,2 1,-1-1,0 2,0-1,1 0,-1 0,1 0,-1 3,1-4,0 1,1 0,0 0,-1-1,0 0,1 1,0-1,-1-1,1 1,0-1,0 0,1-3,-1 3,0-1,0 0,4-4,-5 5,1 0,-1-2,0 1,0 1,0 0,1-1,-1 1,0 1,0-1,0 1,0 0,0 0,0 0,-1 1,1 0,-1 2,1-2,-1 1,1 0,-1 5,0-5,1-1,-1 2,1-2,0 1,0-1,0-1,0 1,1-1,0 1,-1-1,1 0,-1 0,5-3,-4 2,0 0,3-1,-4 2,0-1,0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1137 215,'0'-1,"0"1,0 0,0-1,0 1,0 0,0 1,0-1,0 3,-1-1,1-1,0 1,0-1,-1 5,1-3,0-1,0 0,-1 9,1-10,-1 1,1 2,0-3,0-1,0 0,0 0,0-2,0 1,1-1,-1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1140 209,'1'-1,"-1"1,0 0,0 0,0 0,1-1,-1 1,0 0,0 0,1 2,0-2,0 0,1 1,-1-1,1 1,-1-1,0 1,-1 1,0-1,-1 1,0-1,-3 2,3-2,0 0,0-1,-1 1,0-1,0 0,2 0,-1 0,1-1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1159 204,'2'0,"-4"0,2 0,0 0,1 0,0 0,1 0,2 0,-3 0,0 0,0 0,0 0,-1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309 334,'2'0,"-4"0,2 0,0 0,1 0,0 0,0 0,-1 0,1 0,-1 0,-1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1163 205,'-1'2,"1"-2,0 0,0 0,0 6,0-5,0 0,-1 2,1-1,0-2,0 1,0 0,0-1,0 0,1 0,-1 0,5-1,-4 1,1-1,1 0,-2 1,0-1,-1 1,0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1176 205,'0'1,"0"-1,0 0,0 0,4 0,-3 0,0 0,-1 1,0-1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1179 211,'0'2,"0"-2,0 4,0-3,-1 0,1 2,0-2,0 0,-1 0,1 0,0 0,0-1,1 0,1-1,-1 0,0 0,0 0,0 0,1-1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1188 214,'1'0,"-1"0,0 0,0 0,4 0,-3 0,1 0,0-1,-2 1,1 0,0 0,-1-1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1202 205,'1'0,"-1"0,0 0,0 0,0 0,0 1,0 5,0-5,0 1,0-1,0 2,0-3,0 1,0-1,0 0,0-1,0 1,0-4,0 3,0-1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1208 197,'0'1,"0"-1,0 0,0 0,1 0,0 0,3 1,-3-1,-1 0,1 0,0 1,-1-1,0 0,0 1,0 0,0 0,0 0,0 3,0-2,0-1,0 1,0-1,0 2,0-2,0 0,0 0,0 0,0-1,0 0,0 0,0 0,-2 0,2-1,-1 1,-1 0,-1-1,1 1,1-1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1225 198,'-1'-1,"1"1,0 0,0 0,0 0,1 0,1 0,0 0,2 0,-2 1,-1-1,0 0,-1 0,0 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1225 201,'2'0,"-4"0,2 0,1 5,0-3,-1-1,0 1,0 1,0-2,-1 0,1 0,0 0,0 0,0-1,1 0,0 0,0 0,0-1,4-1,-4 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1245 199,'1'1,"-1"-1,0 0,4 0,-3 0,1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1249 207,'0'1,"0"-1,0 0,0 4,0-3,1 4,-1-4,0 1,0-1,0 0,0 2,0-2,0 0,0 0,0 0,0 0,0-1,0 1,0 0,0 0,0 0,0-1,0 0,0 1,0-1,0 0,0 0,0 0,-1 0,1 0,-1 0,1 0,-1-1,1 1,-4 0,3-1,0 1,-3-1,3 1,0-1,0 1,0-1,0-2,1 2,0 0,0 1,0-1,0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309 334,'-1'5,"1"-5,0 0,0 0,3 0,-2 0,-1 0,0 0,0 1,0-1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1258 196,'0'1,"0"-1,0 0,0 0,0 0,3 0,-2 0,0 1,0 0,2 1,-2-2,-1 0,1 0,-1 0,0 0,0 2,0-2,0 1,0 0,0 5,0-5,0 0,0 3,0-4,0 1,0 0,0-1,0 1,0 0,0-1,0 0,0 0,0 0,0 0,-1 0,1 0,-4 0,2 0,0-1,-1 0,0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1038 281,'-1'1,"1"-1,0 0,0 0,-2 4,1-1,0-1,0 0,-5 8,4-8,0 0,1 0,-3 2,3-4,0 1,1-1,-1-2,1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1035 286,'1'1,"-1"-1,0 0,0 0,1-1,2 2,-2 0,0-1,0 1,1 1,-1-1,0 0,0 0,0 0,1 0,1-1,-2 0,0 0,1 0,-1-1,-1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1028 301,'0'-1,"0"1,0 0,0 0,0 0,4-1,2 0,-4 0,0 1,1-1,-1 0,-1 1,-1 0,0 0,-1 0,1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1038 303,'1'0,"-1"0,0 0,0 0,0 0,1 4,-1-3,0 0,1 0,-1-1,0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1041 304,'2'0,"-4"0,2 0,4-2,-3 2,-1 1,1-1,-1 1,1 0,-1 0,0-1,0 0,-2 2,1-2,-1 1,1-1,-2 1,1 0,2 0,0-1,0 0,4-1,-3 1,0-1,2 0,-1 1,-1-1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1038 316,'1'0,"-1"0,0 0,4-2,-2 2,-1 0,1 0,-1-1,-1 1,0 0,0 0,0 0,-1 0,0 1,-2 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1039 322,'0'1,"0"-1,6-3,-5 2,0 1,2-1,-3 1,0 0,0 0,0 1,-1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1038 329,'-1'0,"1"0,0 0,0 0,6-3,-4 2,0 0,0 0,2 0,-3 0,-1 1,1 0,-1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1048 313,'1'5,"-1"-4,0 1,0 4,0-4,0 0,0 0,0 0,0 0,0 2,0-2,0-1,0 0,0 0,-1-1,0 0,-3-2,2 1,0 0,-1 0,1-1,-3-2,4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303 355,'0'-1,"0"1,0 0,0 0,6-4,-5 3,0 0,2-3,-2 4,0-1,-1 1,0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1071 305,'1'1,"-1"-1,0 0,0 0,2 3,-2-3,0 0,0 0,0 1,1-1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1071 315,'0'1,"0"-1,0 0,0 0,2 3,0-2,-2-1,0 0,1 0,-1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1098 307,'1'0,"-1"0,0 0,0 0,0 0,-2-3,1 3,1 0,-2 0,1 1,0 0,0 0,-1 3,2-3,-1 3,1-3,0 0,0 0,2 2,-1-3,0 0,0-1,0 1,0-2,0 1,0-1,1-3,-2 3,2-4,-2 3,1 1,0 0,1-4,-1 5,0 1,1-3,-2 3,0-1,0 1,0 0,-2 0,1 1,1 0,-1 0,1 0,-2 8,2-7,0 0,-1 6,1-6,0 0,0 0,1-1,0 0,3 1,-3-2,0-1,3-2,-3 2,0-1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1118 298,'2'0,"-4"0,2 0,0 0,0 3,0-1,0 6,-1-5,1 0,0 0,0-1,0 2,0 0,0-3,0 1,1 0,-1-2,0 0,0 0,0-5,1 3,-1-1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1119 299,'1'0,"-1"0,0 0,0 0,0 0,3 0,0 1,-2 0,-1 0,0 0,0 3,-1-2,1-1,-1-1,0 1,1 0,-1-1,-1 0,2 0,-1 0,0-1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1137 297,'-1'0,"1"0,0 0,1 0,1 0,-1 0,1 0,0 0,2 0,-3 0,1 0,-1 0,0 0,0 0,-2 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1144 299,'-1'0,"1"0,0 0,-1 5,1-4,0 1,0-1,0 1,0 0,-1 2,1-3,0 0,0 0,0 1,0-1,0-1,0 0,0 0,1 0,0 0,0 0,0-1,0 1,1-1,0 0,-1 1,-1 0,1 0,-1-1,0 1,0 0,0 0,-1-1,1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1162 290,'1'0,"-1"0,0 0,0 0,0 0,0 0,1 0,0 0,0 0,-1 0,2 2,-2-2,1 1,0 0,-1-1,0 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1164 300,'1'0,"-1"0,0 0,0 0,0 5,0-4,-1 4,1-4,-1-1,2 2,-1-1,1-1,0 0,0 0,1-1,-1 0,0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1172 307,'1'0,"-1"0,0 0,0 0,0 0,4-1,-4 1,1 0,2 0,-2 0,-1 0,1 0,0 0,-1 0,0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312 346,'0'1,"0"-1,-1 4,1-3,0 0,0 0,-1 0,1 0,0 1,0-2,0 1,0-1,0 0,0-1,0 1,0-1,2-3,-2 3,1 0,-1 0,1 1,-1-1,0 1,1 0,-1 1,0-1,0 1,0 2,0-2,-1 0,1 0,-1 1,1-2,0 1,0-1,0-1,1-1,0 1,-1 0,1 0,-1 0,1 0,-1 1,0 0,0 0,0 0,0 2,0-1,0 0,0 0,0 0,-1 3,1-3,-1 1,1 0,-1 0,1-1,0 0,0 0,1-1,-1 0,1-1,1-1,-2 1,0 1,1-1,-1 0,0 1,-1 0,1 0,-1 0,-3 1,3-1,0 1,-2 1,2-1,0 0,1-1,0 0,0 0,1 0,0 0,1-1,-1 0,0 0,3-2,-3 3,0-1,0 0,2-2,-2 2,0 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1186 299,'2'0,"-4"0,2 0,0 0,0 2,1-1,-1 0,0 4,0-4,0 0,0 0,0 0,0-1,0 0,0 0,0 0,0 0,0-1,0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1197 291,'0'-1,"0"1,0 0,0 0,0 0,2 1,-1-1,-1 0,1 0,1 1,-2 0,1-1,-1 0,0 2,0-1,0-1,0 1,1 0,-1 0,0 2,0-2,0 0,0 4,1-3,-1-1,0 0,0 0,1 0,-1-1,0 0,0 1,0-1,0 0,0 0,0 0,-1 0,0 0,-4 0,3 0,0 0,-3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1223 283,'1'0,"-1"0,0 0,0 0,0 0,3 0,-2 0,0 0,0 1,5-1,-5 0,-1 0,1 0,-2 0,1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1224 288,'2'0,"-4"0,2 0,0 0,0 1,0 0,0 1,0 0,0 3,-1-3,1-1,0 1,0 0,0 0,0 0,1-1,-1-1,0 1,1-1,0 0,-1 0,0 0,1-1,1 0,-1 1,0-1,-1 1,1-1,0 1,0-1,-1 1,0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1244 280,'1'0,"-1"0,0 0,0 0,0 0,1 1,1 0,1 0,-3-1,1 0,-1 0,1 1,-1-1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1246 294,'-1'0,"1"0,0 0,0 0,0 0,0 2,0-1,0 0,0 1,1 1,0 1,-1-3,1 1,0 1,-1-1,1-1,-1 0,0 0,0 0,0 4,0-4,0 0,0 0,1 1,-1-1,0-1,0 1,0 0,1 1,-1-1,0-1,0 0,0 0,0 0,-1 0,1 0,-1 0,0 0,-1 0,1 0,0 0,-1 0,1 0,1 0,-1 0,0 0,0 0,-1 0,2 0,-1 0,1 0,-1-1,-1 0,2 1,0-1,0 1,-1-1,1 1,-1-1,1 1,0-1,-1 0,1 1,0-1,0 1,0 0,0 0,0 0,0 0,0 0,0 0,0 0,0 0,0 0,0 0,0 0,0 0,0 0,0 0,0 0,0 0,0 0,0 0,0 0,0 0,0-1,0 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1259 297,'2'0,"-4"0,2 0,0 0,0 0,0 0,0 0,0 0,0 0,1 0,-1 0,1 0,0 0,0 0,2 0,-2 0,0 0,0 0,2 0,-2 0,-1 0,1 0,-1 0,0 0,0 0,0 0,-1 0,0 0,0 0,0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1281 286,'1'1,"-1"-1,0 0,0 0,0-1,0 2,0 0,0 0,0 0,0 1,0 1,1-2,-1 0,0 0,1 0,1 2,-1-2,-1-1,1 0,1 0,-2 0,1-1,0 0,-1 0,1 0,-1-4,0 3,1 1,-1 0,0 0,0 0,0 1,0 0,0 0,0 5,0-4,1 0,-1 0,1 3,-1-3,0-1,0 1,2 1,-2-1,0-1,0 0,1 0,0 0,-1-1,1 0,0 0,-1 0,1 0,0-1,0 0,-1 1,0 0,1 1,-1-2,0 2,0-1,-1 1,1 0,-1 0,1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1307 280,'0'-1,"0"1,0 0,0 0,0 0,5 1,-2-1,-2 0,0 0,0 0,0 1,-1-1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1313 282,'-1'1,"1"-1,0 0,0 0,-1 4,1 1,0-4,0 1,0-1,0 2,0-2,0 0,0-1,0 1,0-1,0 1,0-1,1 0,0 0,1-1,0 0,-1 0,0 0,0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327 358,'1'1,"-1"-1,0 0,0 0,0 0,0 0,0 0,0 0,0 0,0 1,-1-1,1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1323 283,'1'1,"-1"-1,0 0,0 0,0 0,1-1,0 2,-1-1,0 1,1-1,-1 0,1 0,-1 0,1 0,-1 0,0 0,0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1323 291,'1'0,"-1"0,0 0,0 0,0 0,0 2,0-1,0 1,0-1,0 0,0 0,0-1,0 1,-1 0,1 0,0-1,0 1,0-1,0 0,0 0,1 0,0 0,1-1,-1 0,1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1335 278,'2'0,"-4"0,2 0,0 0,0 0,3 1,-2-1,0 0,0 1,-1-1,2 0,-2 0,0 0,0 1,0 0,0-1,0 1,0-1,0 3,0-2,0 1,0-1,0 1,0-1,0 2,0-2,0 0,0 0,0 0,-1 1,1-2,0 0,0 1,0-1,0 0,0 0,-1 0,1 0,0 0,-3 0,2 0,1 0,-1 0,0 0,0 0,1 0,-1 0,1-1,0 1,0 0,0-1,0 1,0 0,0-1,0 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1351 269,'2'0,"-4"0,2 0,0 0,0 0,0 0,3 1,-1-1,-1 1,0 0,0-1,0 1,0-1,-1 0,1 1,0-1,-1 0,0 1,1-1,-1 0,0 0,0 0,0 0,0 0,0 0,0 1,0-1,0 1,0-1,0 2,0-1,1-1,-1 1,0 0,0 2,0-2,0 0,0 1,0 4,0-5,0 0,0 0,0 1,0-1,0 0,0-1,0 1,0 0,0 0,0 0,0-1,0 0,0 0,0 0,0 0,0 0,0 0,0 0,0 0,0 0,0 0,-1 0,0 0,0-1,-1 1,1 0,-1 0,0 0,0 0,1 0,-1 0,1 0,0 0,1 0,0 0,0 0,0 0,0 0,0 0,0 0,-1 0,1 0,0 0,-1 0,0 0,0-1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1365 286,'1'0,"-1"0,0 0,0 0,0 0,0 0,0 0,0 0,1 0,3 0,-3 0,0 0,0 0,0 0,0 0,0 0,-1 0,1 0,-1 0,1 0,-1 0,0 0,0 0,0 0,0 0,0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1374 280,'1'0,"-1"0,0 0,0 0,0 2,0-1,0 2,0-2,0 1,0-1,0 1,0 1,0-2,0-1,0 1,0-1,0 0,0-1,0 0,0 0,0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1390 278,'1'-1,"-1"1,0 0,0 0,0 0,-1-2,0 2,1 0,-1 0,-1 1,1 0,1 0,-1 0,0 1,1-1,0 0,0 0,0 0,0-1,1 2,0-2,0 1,-1 0,1-1,0 0,1 0,-2 0,1 0,0 0,-1 0,1-1,0 0,-1 0,0 0,0 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1397 267,'-1'0,"1"0,0 0,0 0,0 0,3 0,-2 0,0 0,0 0,3 1,-4-1,0 0,0 0,0 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1402 270,'-1'0,"1"0,0 0,0 4,0-3,-1 1,1 2,-1-2,1-1,0 0,0 2,0-2,0 0,0 0,0 0,0 0,0 1,0-1,0-1,1 0,-1 0,1 0,-1 0,0 0,2 0,-2-1,1 1,-1 0,1-1,0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1413 268,'1'0,"-1"0,0 0,0 0,0 0,0 0,0 0,0 0,0 0,0 0,0 0,0 0,1 0,-1 0,1 1,-1-1,1 0,1 1,-2 0,0-1,0 0,0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67 381,'1'0,"-1"0,0 0,0 0,0 0,0 0,0 0,1 2,-1-1,0 0,1 1,-1 3,0-2,-1-1,1 1,0-1,2 4,-1-4,0-1,0 0,2 1,-1-2,-1 0,1 0,-1 0,0-1,0 0,-1 0,0 1,0 0,-3-1,3 1,-1 1,1 0,0-1,0 1,-1 1,1-1,0 0,0 1,0 3,0-3,0 0,1 0,-1 5,0-5,0 0,0 0,1 4,0-5,-1 1,0-1,1 1,-1 1,0-2,0 0,1 1,-1 0,0-2,0 1,0 0,-1 0,1-1,0 2,0-1,0 0,0 0,0 0,0 0,0-1,0 1,0-1,0 1,-1-1,1 0,0 1,0-1,-2 2,2-1,-1-1,1 0,-2 1,2-1,-1 0,0 1,1-1,-1 1,1-1,-1 0,1 0,-3 1,1-1,1 0,-1 0,1 0,0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1412 278,'2'0,"-4"0,2 0,0 0,0 3,0-3,0 1,0 0,0 0,0 0,0 0,-1 0,1 1,0-1,0 0,0-1,0 1,0-1,1 0,-1 0,1 0,0 0,3-2,-3 1,0 1,0-1,0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1423 258,'0'-1,"0"1,0 0,0 0,0 0,2 1,-1 0,0 0,0-1,1 1,-1 0,0-1,-1 0,1 0,-1 1,0-1,0 0,0 0,0 0,0 0,0 1,0 0,0-1,0 1,0 0,0 4,0-4,0 1,0 0,0 1,-1 0,1-2,0 1,-1-1,1 1,0 1,-1-2,1 0,0 0,0 2,0-2,0-1,0 1,1 0,-1-1,0 0,0 0,0 0,0 0,0 0,0 0,0 0,-1-1,0 1,0 0,0 0,-1-1,1 1,-3-1,2 1,1 0,0-1,0 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1085 345,'-1'-1,"1"1,0 0,0 0,0 0,0 0,0 0,-1 0,2 1,-1 0,1 0,-1 0,2 1,-1-1,1 0,-1-1,0 1,4-1,-4 0,0 0,0-1,3-1,-3 1,1 0,-1 0,0 1,2-1,-2 1,0 0,-1 0,1 0,1 0,-1 0,0 1,0-1,0 1,2 0,-2-1,0 1,0-1,0 0,0 0,1 0,-1 0,0 0,0-1,0 1,1-1,2-2,-3 3,-1 0,1 0,0 0,0-1,0 1,-1 0,1 0,2 0,-2 0,0 1,0 0,-1-1,2 1,-1 0,-1-1,1 0,0 0,2-1,-2 0,1 0,0-1,0 1,1-1,-2 1,1 1,-1 0,-1 0,1 0,-1 0,0 0,1 0,-1 0,2 0,-1 0,0 0,0 0,0-1,0 1,1 0,-2 0,1-1,-1 1,1 0,3-1,-2 1,-1 0,-1 0,1 0,-1 0,1 0,-1 0,0 0,0 0,0 1,0-1,0 0,0 0,0 1,0-2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1230 347,'0'1,"0"-1,0 0,0 0,0 0,0 0,0 0,-1-2,1 2,0 0,0 0,0 0,0 0,0 0,0 0,1 0,0 0,1 0,-1 0,1 0,-1 0,1 0,3-1,-3 1,-1 0,1 0,-1 0,1 0,-2 0,0 0,0 0,0 0,-2 1,0-1,1 0,-1 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1229 354,'-1'-1,"1"1,0 0,0 0,0 0,1 0,0 0,1 1,-1-1,1 0,-1 0,5-1,-4 1,0 0,0-1,0 1,1-1,-2 1,0 0,-1 0,0 0,0 0,0 0,0 0,0 0,-1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659 346,'0'-1,"0"1,0 0,0 0,0 0,0 0,1 0,-1 0,0 1,0-1,1 0,-1 0,0 0,1 0,-1 0,2 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664 354,'0'1,"0"-1,0 0,0 0,0 0,0 0,1 1,-1 0,0 0,0 0,1 3,-1-3,0 0,0-1,0 1,1 1,-1-2,0 1,0-1,0 0,0 1,0-1,0 0,0 0,0 1,-1-1,1 0,-1 1,1-1,-1 0,0 0,1 0,0 0,-1 0,1 0,-1 0,0 0,1 0,0-1,-1 0,0 1,1 0,-1-1,1 1,-1 0,1-1,0 1,-1 0,1 0,0 0,0-1,-1 1,1 0,0 0,0-1,0 1,0-1,0 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469 486,'2'0,"-4"0,2 0,0 0,0 0,0-1,0 1,1 0,0 1,0-1,-1 1,1 0,-1 0,1 0,-1-1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468 498,'2'0,"-4"0,2 0,0 0,0 0,1 0,-1 1,0 0,0 0,0 0,1 0,-1 0,0 3,1-3,-1 0,0 0,1 1,-1-1,0-1,1 0,-1 0,2-1,-2 1,1-1,-1 1,1-1,0-2,0 2,-1 0,0 0,0-1,0 2,0 0,0 0,0 0,0 0,-1 0,1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1086 382,'2'0,"-4"0,2 0,0 0,0 0,-4-3,4 3,0 0,-2 1,1-1,1 0,0 1,-1 2,0-2,1 0,0 0,0 0,0 1,0-1,0 0,1-1,-1 0,1 1,1-1,-2-1,1 0,0 0,2-4,-2 3,-1 1,0-1,0 0,1-3,0 4,-1 0,1 0,1-2,-2 2,0 1,0-1,0 0,0 0,0 1,0 0,0 0,-1 2,1-1,-1 0,1 0,-2 6,2-6,0 1,0 0,0 2,0-3,0 0,0 0,2 0,-2 0,1-1,0 0,-1 0,2-1,-2 1,1-1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100 398,'-1'2,"1"-2,-1 3,1-1,0-1,0 2,0-2,0 0,0 0,0 0,0 2,0-2,-1 0,1 0,0 0,0-1,1 1,0-1,1-1,-1 1,3-2,-3 2,-1 0,1-1,-1 1,1 0,-1 0,0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1099 371,'0'1,"0"-1,0 0,0 0,0 0,4-2,-3 2,1 0,-1 0,1 0,-1 0,-1 0,0 1,0-1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1106 372,'-2'0,"2"0,0 0,0 0,-2 5,2-3,0 0,0-1,-1 1,1-1,0 1,1-1,-1-1,0 1,1-1,0 0,-1 0,0 0,0-1,0 1,0-1,0 0,0 1,0-1,0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1102 373,'2'0,"-4"0,2 0,-1 5,1 0,0-3,0 1,0-1,0 1,0 4,0-5,0 0,0 0,1 0,0-1,-1-1,1-1,-1 0,1-5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1104 368,'2'0,"-4"0,2 0,0 0,0 0,2 0,-1 0,1 1,0 0,-1 0,-1 0,1 0,-1 0,0 0,0 1,-1-1,0 0,0 0,0-1,-1 2,0-1,1-1,1 0,-1 0,1-1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1120 370,'2'0,"-4"0,2 0,0 0,0 0,0 0,5-2,-4 2,0 0,0 0,-1 0,1 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1124 370,'-2'1,"2"-1,0 0,-1 5,1-4,-1 1,1-1,0 1,-1-1,1 0,0 1,0-1,1 0,-1-1,4 0,-3 0,0 0,0-1,3-1,-3 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1137 370,'2'0,"-4"0,2 0,0 0,-1 4,1-2,0-1,0 0,0 0,0 0,0-1,0 1,0-1,0 0,0-1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1145 362,'0'-1,"0"1,0 0,0 0,0 0,2 0,-1 0,-1 0,1 0,0 0,-1 1,0-1,0 0,1 0,-1 1,0-1,1 0,-1 0,0 3,0-3,0 1,0 0,1 2,-1 0,1-2,-1 1,1-1,0 1,-1-1,0 0,1-1,-1 1,0-1,0 0,0 0,0 0,0 0,0 0,-1 0,0 0,1 0,-1 0,0 0,-1 0,-3 0,3 0,0 0,1 0,-2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1164 362,'2'0,"-4"0,2 0,0 0,0 0,1 0,0 1,-1-1,1 0,2 0,-1 0,0 0,0 0,-1 0,0 0,0 0,-1 0,0 0,-1 1,0-1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1167 365,'0'1,"0"-1,0 0,0 0,0 0,1 2,-1 1,0-1,0 0,-1-1,1 0,-1 2,1-3,0 1,0 0,0-1,1 1,-1-1,1 0,0 0,0 0,0 0,2-1,-2 1,0 0,1 0,-1-1,1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104 409,'1'1,"-1"-1,0 0,-1 4,1-3,0 3,0-2,0 0,0 0,0-1,0 4,0-4,0 0,0-1,0 0,1-3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1184 372,'1'1,"-1"-1,0 0,0 0,0 0,-1-1,0 2,1 0,0-1,-1 1,1 1,0-2,0 1,0-1,0 1,0-1,1 1,0-1,-1 0,1 1,0-1,0 0,0-1,0 1,0-1,-1 1,1-2,-1 2,1-1,-1 0,0 0,0-1,0 2,0 0,-1-1,1 1,-1-1,0 1,0-1,0 1,1 0,-1 0,-1 0,1 1,0-1,1 0,0 0,-1 1,1-1,0 1,0-1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1197 358,'2'0,"-4"0,2 0,0 0,-1 0,2 0,0 1,-1-1,1 0,0 1,0-1,0 1,-1-1,1 1,0-1,-1 0,0 1,1-1,-1 0,0 1,1-1,-1 0,0 2,0-2,0 1,0 0,0 1,0-1,1 0,-1 0,1 2,0-2,-1-1,0 1,0-1,0 1,0-1,0 0,0 0,0 0,0 0,0 1,-1-1,0 0,0 0,0 0,-1 1,1-1,1 0,-1 0,1 0,-1 0,0 0,1 0,0 0,-1 0,1 0,0-1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1223 367,'-1'-1,"1"1,0 0,0 0,0 0,0 0,0 0,0 0,1 0,0 1,0-1,3 0,-2 0,-1 0,1 0,-1 0,2 0,-3 0,1 0,-1 0,0 0,0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1232 362,'2'0,"-4"0,2 0,0 0,0 0,-1 1,1 1,0-1,0 2,0-2,0 1,0-1,0 0,0 0,0 0,0 0,0-1,0 0,1 0,0-1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1256 360,'0'1,"0"-1,0 0,0 0,0 0,-2-2,0 2,-1 0,2 1,0 0,0 0,-1 3,2-3,0 0,0 0,0 0,2 1,-1-2,0 0,0 0,5 0,-5-1,0 1,0-1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1264 356,'-1'0,"1"0,0 0,0 0,0 0,5 0,-4 0,0 0,0 0,-1 0,0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1266 359,'-1'0,"1"0,0 0,0 0,-1 4,-1 0,2-2,0-1,0 0,0 0,3 0,-1-1,-1 0,1 0,2-2,-2 1,-1 1,0-1,0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1277 359,'2'0,"-4"0,2 0,0 0,1 0,0 1,0 0,-1-1,0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1277 367,'1'0,"-1"0,0 0,0 0,-1 5,1-4,0-1,0 1,1-1,0 1,0-1,-1 0,1 0,0-2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1287 359,'-1'-2,"1"2,0 0,0 0,3 0,-2 0,0 0,-1 0,2 0,-2 0,0 0,0 0,0 1,0-1,0 1,0 0,0-1,0 1,0 3,1-2,-1-1,0 1,0-1,1 3,-1-3,0 0,0 0,-1 0,0-1,0 0,-1 0,0 0,-1 0,-7-3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623 108,'-1'-1,"1"1,0 0,0 0,0 0,0 0,-2 0,2 0,0 0,1 0,0 0,1 0,0 0,0 0,1 0,1 0,-1 0,6 0,-7 0,0 0,-1 0,0 0,-1 0,-1 0,0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117 398,'0'-1,"0"1,0 0,0 0,0 0,0 1,1-1,-1 1,1-1,0 0,2 1,-2-1,-1 0,1 1,-1-1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692 491,'0'1,"0"-1,0 0,0 0,0 0,0-3,0 3,0 0,1 0,-1 0,2-1,-2 1,1 0,-1-1,1 1,-1 0,2 0,-2 1,1-1,-1 0,2 0,-2 1,1-1,-1 0,0 0,1 1,-1 0,0-1,0 0,0 1,-1 0,0 0,0 0,1-1,-1 1,0 0,1-1,0 1,-1-1,1 0,0 0,0 0,0 0,0 0,0 0,1-1,1 0,-1 1,-1-1,2 1,-1 0,-1 0,1 0,-1 0,1 0,-1 0,1 0,-1 1,0-1,0 1,0 0,0-1,0 1,0 0,0-1,-1 2,0-2,0 1,-2 1,2-1,0-1,0 0,-3 0,3 0,1 0,-3-1,3 1,-1 0,1-1,0 1,-1-1,1 1,0-1,0 1,0-1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745 487,'0'1,"0"-1,0 0,0 0,0 0,-2 0,2 0,0 1,-1-1,1 1,-2 1,1 0,1-1,-1 0,1 0,-1 0,0 0,1 0,0 0,0-1,0 2,0-2,0 1,0-1,3 0,-2-1,0 1,1-1,2-1,-3 2,-1 0,1 0,1-1,-1 1,-1 0,1-1,0 1,-1 0,0 0,0 0,0 0,0 0,0 0,-1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748 492,'0'1,"0"-1,0 0,0 0,0 0,0 0,0 0,0 0,0 1,-1 2,1-2,0 0,0 0,0 0,-1 3,1-3,0 0,0 0,-1 0,1 0,0-1,0 0,0 0,0 0,0 0,0 0,0 0,0-1,0-1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1089 435,'2'0,"-4"0,2 0,-2-5,1 4,1 0,-1 1,0-1,1 1,-1 0,0 0,1 0,-2 3,1-2,1 1,-1 2,1-3,0 0,0 0,1 0,2-1,-2-1,0 0,1-1,4-7,-4 6,-1 1,0-1,-1-3,0 5,0 1,-2 1,2 1,-2 2,2-2,-1 0,0 5,1-4,0-1,1-1,1 3,-1-4,1 0,-1-1,2-3,-2 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1108 419,'1'0,"-1"0,0 0,0 0,0 0,-1 3,1 3,0-3,0 0,0 0,0 1,1 9,-1-11,0 0,1 0,0-2,0 0,-1-1,1-1,-1-3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1108 416,'1'1,"-1"-1,0 0,0 0,4 1,2 5,-6-5,0 0,-1 3,0-3,0 0,0 0,-1 0,-1 1,0-1,2 0,1-1,-1-1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1125 420,'-1'-1,"1"1,0 0,0 0,9-2,-8 2,1 0,-1 0,0 0,-1 0,-1 0,0 0,-1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1128 418,'2'0,"-6"3,4-2,0 1,0 0,0 4,0-4,0-1,-1 0,1 2,1-3,-1 0,1 0,0 0,1-1,-1 0,0 1,1-1,-1 0,0 0,1 0,0 0,-1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1146 418,'0'-1,"0"1,0 0,0 0,0 0,-1 6,1-4,0-1,0 3,0-3,0 0,0-1,0 0,0-1,0-1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1150 409,'2'0,"-4"0,2 0,0 0,0 0,6 1,-5 0,1-1,2 0,-3 0,-1 0,1 0,-1 0,0 1,0-1,0 0,-1 2,1-1,0 3,0-2,0 0,0 3,0-3,0-1,0 1,0-2,0 2,-1-2,0 0,0 0,-1 0,0 0,-5-1,6 1,-1 0,1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113 420,'1'0,"-1"0,0 0,4-4,-3 3,0 0,1 0,0 0,-1 0,-1 0,1 1,-1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1170 411,'-1'-1,"1"1,0 0,5-1,0 1,-3 0,-1 0,0 0,-1 0,1 0,-2 1,0-1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1174 411,'-1'0,"1"0,0 3,0-1,-1 0,1 6,0-6,0 0,0 1,1-1,-1-2,1 1,0-1,2-1,1 0,-2 0,0 0,-1 0,0 1,-1-1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1195 420,'-1'0,"1"0,0 0,0 0,0 4,0-4,0 1,0 0,0 1,0-1,0-1,0 0,0 1,0-1,0-1,0 1,0-1,0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1201 410,'1'0,"-1"0,0 0,0 0,0 0,7 0,-5 0,0 1,2-1,-4 1,1-1,-1 0,0 0,0 1,0 0,0 0,0 0,-1 0,1 0,0 2,0 0,0-2,0 1,0 0,-1-1,1-1,-1 0,-4-1,4 0,1-1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1225 416,'0'1,"0"-1,4-1,-3 1,6 0,-6 0,0 0,-1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1232 409,'-1'0,"1"0,0 5,-1-2,1-1,0-1,0 1,0-1,0 0,1 0,-1 0,2-1,-1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1259 412,'-1'-1,"1"1,0 0,0 0,-4-2,3 2,0 1,-2 2,1 2,1-3,1 0,0 0,4 1,-1-2,-1-1,0 0,1-1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1268 406,'-1'-1,"1"1,0 0,0 0,2 0,0 0,-1 0,0 0,0 0,-1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1269 409,'-2'4,"1"-3,1 1,0-1,0 2,0 0,0-2,0-1,3 1,-2-1,0 0,0-1,1 0,0 0,1 0,-1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1287 406,'2'0,"-4"0,2 0,2-1,-1 2,-1-1,0 1,0-1,0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120 404,'2'0,"-4"0,2 0,1 5,0 3,0-4,-1-1,1 0,-1 0,0 2,0-3,0 0,0 0,0-1,0-1,0 0,0-2,0 1,0-2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1288 415,'0'-1,"0"1,0 0,0 0,0 5,0-5,0 0,0 0,1 0,-1 0,1-1,0 1,0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1301 403,'0'1,"0"-1,0 0,0 0,0-1,1 1,0 0,0 0,2 1,-2-1,-1 0,1 0,-1 0,1 0,-1 0,0 1,0-1,0 1,0 5,0-4,-1 0,1 0,0 4,0-5,0 1,0-1,-1 0,-4 2,3-3,-2 0,-1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1201 452,'0'1,"0"-1,0 0,0 0,3-2,-2 2,-1 1,2-1,-1 0,1 1,0 0,-1 0,-1 0,0 1,0-1,-1 1,0-1,1 0,-1-1,0 1,-1 0,2-1,-1 0,0 0,0 0,1 0,0 0,0 0,0 0,0 0,1 0,0 0,0 0,0 0,1 0,-1 1,0-1,-1 0,1 1,0-1,-1 1,0-1,0 1,-3 1,1-1,0 0,0 0,-4 0,4-1,0 1,0-1,0 0,1-1,0 0,0-2,0 1,0 0,1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1098 488,'-1'0,"1"0,0 0,0 0,0 0,-1-6,1 5,0 0,-1 0,-4-1,4 2,-1 1,1 0,0 2,0 0,1-2,0 1,0-1,2 4,-1-5,1 0,1 0,-2-1,3-3,-2 2,-1 0,2-3,-1 3,-1 0,0 0,-1 1,0 0,0 1,-1 0,0 0,0 1,0 1,-1 1,1 2,1-3,0 0,1 1,0-2,0-1,1 0,-1 0,5-4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1120 479,'-1'-1,"1"1,0 0,0 0,-1 2,0 1,0 6,0-6,1 1,-1 3,1-1,0-3,0-1,0-1,1 1,-1-2,1 0,-1-2,1-1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1121 474,'0'1,"0"-1,4 2,-3 0,-1-1,1 0,-1 2,0-2,-2 1,1-1,0 0,-2 1,1 0,2-2,0 0,0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1138 478,'-1'-1,"1"1,0 0,0 0,1 0,1 0,1 0,2 1,-5-1,0 0,0 0,0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1144 478,'-1'0,"-4"2,4 0,0 0,1 3,0-4,0 0,0 0,1 0,0 0,0-1,0 0,1-1,0 0,3-1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1157 479,'1'0,"-1"0,0 0,0 0,-3 9,3-8,0 0,0 0,0-1,1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1165 474,'0'-1,"0"1,0 0,0 0,0 0,1-1,1 1,-1 0,3 0,-3 0,-1 0,1 0,-1 0,0 1,-1 1,0-1,0 1,0 2,0 0,1-2,0 0,-1-1,1 1,0-1,-1-1,1 0,-5-3,4 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119 419,'0'-1,"0"1,0 0,0 0,0 0,-1 2,0 0,0 0,1 0,-1-1,1 1,-1-1,0 0,0 1,1-2,0 0,-1 0,1-1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1180 473,'1'1,"-1"-1,0 0,0 0,0 0,0 0,0-1,0 1,1 0,3 0,-4 0,1 0,-1 1,0-1,0 0,0 1,0-1,0 0,-2 0,1 0,0 0,0 0,1 0,-3 3,3-1,-1-1,0 1,0 5,0-6,1 0,0-1,3 1,-2-1,1 0,-1-1,3 0,-3 0,0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1191 482,'0'1,"0"-1,0 0,4-2,-3 2,1 0,-2 0,0 2,0-2,0 1,-3 0,2 0,0 0,0 0,0 0,-1 0,1 1,1-1,0-1,0 0,4 0,-2-2,-1 1,1 0,-1 0,1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1207 474,'2'0,"-4"0,2 0,5 0,-4 0,0 0,0 0,0 1,-1-1,0 0,0 0,0 1,-1 1,1-1,-1 0,0 4,1-3,-1-1,1 1,0-1,0 1,0-1,-1-1,1 1,-4-1,3 0,0-1,0 0,1-2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1230 484,'2'0,"-4"0,2 0,0 0,0 0,0 0,5 1,-3 0,-1-1,1 0,-2 0,1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1235 476,'2'0,"-4"5,3-3,-1 0,0 0,0 0,-1 4,1-5,0 0,2 1,-1-2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1268 478,'0'-1,"0"1,0 0,-3-3,1 2,-2 1,3 0,0 1,0 1,0 1,0 2,1-1,1-2,1 0,-1-1,6 0,-4-1,0 0,0-1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1280 466,'2'0,"-4"0,2 0,5-1,-4 1,0 0,1 0,1 0,-3 0,0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1284 469,'2'0,"-4"0,2 0,0 0,-2 8,2-7,-1 1,1-1,-1 1,1 0,0-1,0-1,0 0,2 1,-1-1,0-1,6-2,-6 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1299 467,'0'1,"0"-1,0 0,0 0,0 0,5 2,-5-2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1302 477,'-1'0,"1"0,-2 4,2-2,-1 1,1-2,0-1,0 1,0-1,1 0,1-1,-1 1,0-1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125 419,'0'1,"4"-1,-3 0,0 0,-1 1,1 0,-1-1,0 0,0 0,0 0,1-1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1311 465,'2'0,"-4"0,2 0,0 0,4-1,-1 1,-2 0,3 1,-3-1,0 1,1 0,-2-1,0 0,0 0,0 1,0 0,0 0,0 1,0-1,0 2,0-1,0-1,-1 5,1-4,0-1,0 0,-1 2,0-2,0 0,-2 0,-1-1,3 0,-1 0,-3-1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1002 503,'0'-1,"0"1,0 0,0 0,0 0,0 0,0-1,0 1,0 0,0 3,0-2,-1 1,1 0,-4 8,3-7,0-1,0 1,0 0,1-2,0 0,0-1,1-1,-1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1012 505,'1'1,"-1"-1,0 0,0 0,-2 8,2-7,-1 1,0 1,0 1,0-3,1 0,0 1,-1-2,1 0,0 0,0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984 520,'0'1,"0"-1,0 0,0 0,0 0,2 6,-2-4,0 0,0 0,1 3,-1-4,1 0,-1 0,4 1,-3-2,0-1,3-1,-3 0,5-2,-4 2,0 1,2-2,-2 1,1 1,-3 1,0 0,0 0,0 0,0 0,-1 0,0 0,1 0,-1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871 548,'1'0,"-1"0,0 0,0 0,0 0,0 0,1 0,0 1,-1 0,1 0,0 0,0 0,-1-1,0 1,0-1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870 561,'0'1,"0"-1,0 0,0 0,1 3,0 3,-1-5,0 0,0 0,1 1,-1-2,1 0,0-1,0-1,1-2,-1 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888 540,'2'0,"-4"0,2 0,0 0,-1 0,1 4,0-2,0-1,0 6,0-5,0 1,0-1,0 8,0-6,0 0,0-1,0 0,0 0,0 0,-1 2,1-3,0 0,0 4,0-5,0 0,0-1,-1 0,0 0,0 0,0-1,-2 0,1 1,1-1,-1 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881 559,'-1'0,"1"0,0 0,0 0,0 0,0 0,1 0,3 0,-2-1,-1 1,1-1,3 1,-4 0,0 0,-1 0,0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908 546,'2'0,"-4"0,2 0,0 0,0 0,0 0,-2 3,1-2,1 1,0-1,-1 4,1-3,0-1,0 1,0 0,0 1,0-2,1 0,-1-1,1 1,-1-1,1 1,0-1,0 0,-1 0,1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925 544,'2'0,"-4"0,2 0,0 0,1 0,0 0,-1 0,0 0,2 1,-2-1,0 1,0-1,0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133 408,'1'1,"-1"-1,0 0,1 4,-1-3,1 1,-1 0,0-2,0 0,0 0,0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926 556,'0'1,"0"-1,0 0,0 0,0 0,-3 4,3-3,0-1,0 1,0 0,0 0,0-1,0 1,0 0,0 0,0 4,0-4,0 0,0 1,0-1,0 2,0-2,0 0,-1 1,1-2,-1 0,1 0,-1 0,1 0,-1 0,1 0,-1 0,-2-2,2 2,1-1,-1 1,0 0,0-1,1 1,0-1,0 1,0-1,0-1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945 554,'0'1,"0"-1,0 0,0 0,0 0,-4 6,3-5,0 0,0 2,0-2,1-1,0 0,0 0,0 0,0 0,0 0,2 0,0 0,-1 0,0 0,1 0,-1 0,-1 1,1-1,0 0,-1 1,1-1,-1 0,0 0,0 0,0-1,-1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964 555,'2'0,"-4"0,2 0,0 0,0 0,0 0,-1 0,1 7,0-5,0 0,1-1,2 2,-2-3,0 0,0 0,1-2,-2 1,1-1,-1 1,0-3,0 2,0-1,1 2,-1 1,0 0,0 1,0 0,1 1,-1-1,2 3,-2-3,1 0,0 0,0 0,2 1,-3-2,0 0,1-1,0-2,-1 2,0-1,0 1,0-2,0 3,0 0,0 0,0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992 555,'2'0,"-4"0,2 0,4-2,1 0,-4 2,0 0,0 0,-1 0,0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997 554,'2'0,"-4"0,2 0,-1 5,0 2,1-6,0 0,0 0,-1 2,2-3,0 0,3-1,-3 0,0 0,0 0,2-2,-2 3,-1 0,0-1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1011 548,'1'1,"-1"-1,0 0,0 0,0 0,2 0,-1 0,-1 0,0 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1012 560,'1'1,"-1"-1,0 0,-1 4,1-3,0 3,0-3,0 0,0 0,0-1,2 0,-1 0,0-1,2-3,-2 3,-1-1,1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1028 545,'0'1,"0"-1,0 0,0 0,0-1,3 2,-2-1,0 1,-1-1,1 0,0 0,-1 0,1 0,-1 0,0 3,1-3,-1 1,0 0,0 1,0-1,1 1,-1-1,0 1,1 1,-1 0,0-2,0 0,-1 0,0-1,0 0,0 0,-4 0,3 0,1 0,-1 0,1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1052 541,'1'0,"-1"0,4 0,-3 1,-1 0,2 2,0-1,-2-1,1 1,-1-1,0 3,0-2,0-1,-1 1,-2 2,3-3,-1 0,1-1,-2 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978 612,'2'0,"-4"0,2 0,0 0,0-3,-1 2,1 0,-2 0,2 0,-2 0,0 1,0 3,1-2,1 1,0 3,-1-2,1-2,0 0,1 1,-1-2,1 0,0 0,-1 0,3-4,-2 2,1 0,-1-1,5-7,-5 7,0 0,0 0,-1 1,1-2,-1 4,0 0,0-1,0 1,0 1,0 1,-1-1,0 1,-1 5,2-4,-1 0,1-1,0 1,1 6,0-8,0 0,0-1,3 0,-4-1,1 0,1-2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136 412,'2'0,"-4"0,2 0,0 0,0 0,4-1,-3 1,-1 0,1 0,-1 1,0-1,0 1,0-1,0 1,-1 0,-1 0,1-1,0 1,0 0,-2 2,3-3,0 0,1 0,2-1,-2 0,0 0,0 0,1 0,-2 0,0 1,0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998 603,'-1'-1,"1"1,0 0,0 0,0 2,0 2,0-1,0 0,0 7,1-4,-1-3,0-1,0 4,0-5,0 0,0 0,0-1,0 0,0-2,-1 0,1-1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998 603,'2'0,"-4"0,2 0,4 0,-3 0,1 1,0 0,-2-1,1 1,-1-1,0 4,-1-3,0 0,0 0,-4 3,4-3,0-1,1 0,-1-1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1021 591,'1'0,"-1"0,0 0,8-1,-4 1,-4 0,0 0,-1 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1026 594,'-1'0,"-1"3,1-1,0 5,1-5,0 0,0 0,0 0,1 0,1-1,-1-1,0 0,3-1,-2 0,-1-1,1 1,-1-1,2 0,-3 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1042 591,'2'0,"-4"0,2 0,0 0,0 0,9 0,-8 0,-1 0,0 0,-1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1044 598,'0'1,"0"-1,0 5,-1-3,1 0,1 5,0-6,-1-1,2 1,-2-1,1-1,0 0,0 0,0-1,2-1,-3 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1062 600,'0'1,"0"-1,0 0,0 0,7-1,-5 0,-2 1,1 0,-1 0,0 0,0 0,0-1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1077 590,'1'0,"-1"0,0 0,0 0,0 0,0 1,0 1,0 0,0-1,0 1,1 0,-1 2,0-4,0 1,0 0,0-1,0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1088 581,'1'0,"-1"0,0 0,0 0,6 0,-4 1,-2-1,2 1,-2 0,0-1,0 0,1 3,0-1,-1-1,0 1,1 1,-1 1,1 0,-1-2,0 0,0 1,0-2,-1 0,1 0,-2-1,-2-1,3 0,-1-1,1 0,0-1,0 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1110 578,'1'1,"-1"-1,5 0,-4 1,0-1,0 0,3 1,-3-1,-1 1,0-1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140 406,'0'-1,"0"1,0 0,0 0,-1 5,2 5,-1-8,0 0,0 0,0 4,0-5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1114 588,'1'0,"-1"0,1 4,-1 1,0-3,0-1,1 4,-1-4,0 0,1 0,0-1,1 0,0-1,-1 0,0 0,2-3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1136 583,'1'1,"-1"-1,0 0,0 0,4 1,-4-1,0 0,0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1139 590,'-1'2,"1"-2,-1 3,1-2,0 3,0-2,0-1,0 0,0 5,0-5,0 0,0 0,-1 2,1-3,0 1,0-1,0 1,-1-1,1 1,0-1,-2 2,1-2,0 1,1-1,-3 0,3-1,-1 0,0 0,0-1,-3-2,2 2,1 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1146 572,'-1'-1,"1"1,4 0,-2 1,1-1,-2 1,-1-1,1 0,-1 0,1 1,-1-1,0 0,1 3,-1-1,0 0,1 0,-1-1,1 3,0-2,-1-1,1 1,-1-1,0 3,0-3,0 0,0 0,0-1,0 0,0 0,-1 0,0 0,-7 1,6-1,-1-1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875 657,'2'0,"-4"0,2 0,0 0,0 0,5 0,-3 1,-2-1,1 0,-1 1,0-1,0 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875 674,'1'1,"-1"-1,0 0,0 0,0 5,1-4,0 0,1 1,-2-2,1 0,-1 0,1-1,1-1,-1 0,0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897 643,'2'0,"-4"0,2 0,0 0,-1 5,1-4,0 1,0-1,0 3,0 2,1-3,-1 0,0 0,2 7,-2-7,1 0,0 0,-1 0,3 4,-3-5,1 1,-1-1,1 3,-1 0,0-2,0-1,0 0,-1 2,-1-2,0 0,1-2,-2 1,-1-1,-1-1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889 669,'1'1,"4"-3,-3 2,1-1,-1 0,5-1,-6 1,0 1,-1 0,0 0,-1 0,-1 0,0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880 653,'2'0,"-4"0,6-2,-2 2,0 0,4 2,-3-1,0 0,0 1,0-1,-1 0,2 3,-2-1,-2-1,0-1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870 665,'1'0,"4"1,-3 0,1 0,6 2,-6-3,-1 1,0 0,-1-1,0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162 403,'0'1,"0"-1,0 0,-2 3,2-1,0 1,-1 4,1-4,1-1,0 0,4 0,-4-2,1-1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874 677,'2'0,"-4"0,10 3,-5-2,1 0,5 0,-7-1,0 1,-1-1,0 0,0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918 677,'1'1,"-1"-1,0 0,0 0,0-1,0 1,2 0,-1-1,1 1,0 0,0-1,1 0,-2 0,-1 0,0 1,-2-2,1 1,0 0,-1 0,0 0,-1 0,2 2,1 0,-1-1,0 3,1-2,0 0,0 0,0 4,0-4,0 0,2 2,-1-3,0 0,0 0,1 1,-1-1,0-1,-1 1,0 0,0 0,0 0,0 0,0 0,0 0,0 0,0 0,0 0,0 0,0-1,0 1,0 0,0 0,0 0,0 0,0 0,0 0,0 0,0 0,0 0,0 0,0 0,0 0,0 0,0 0,0 0,0 0,0 0,0 0,0 0,0 0,0 0,1 0,-1 0,0 0,0 0,0 0,0 0,0 0,0 0,0 0,0 0,0 0,0 0,0 0,0 0,0 0,0 0,1 0,-1 0,0 0,0 0,0 0,0 0,0 0,0 0,0 0,0 0,0 0,0 0,0 0,0 0,0 0,0 0,0 0,0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945 655,'-1'-1,"1"1,0 0,0 6,0-4,0 0,0 6,1-6,-1 0,0-1,0 2,1-1,-1-1,0-1,0 1,0 0,0-1,0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963 661,'0'-1,"0"1,0 0,0 0,-4 0,2 1,1 0,-1 3,2-3,0 0,2 0,-1 1,0-2,0 1,0 0,0 0,1 0,-2-1,0 1,0 0,0 0,-1-1,0 0,-2 1,2-1,0 0,0 0,0 0,-1 0,1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970 672,'1'0,"-1"0,0 0,0 0,4 0,-2 0,0 0,-1-1,0 0,-1-1,0 1,-1 0,0 0,-2-1,0 2,2 0,0 0,0 2,0 1,1-1,0-1,0 3,1-3,0 0,1 0,-1 0,1 0,1-1,-1 0,-1 0,1-1,-1-1,-1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1007 693,'0'1,"0"-1,0 0,0 0,-2-1,1 1,0-1,1 1,-1 0,0 2,0-1,1 0,-1 0,1 1,0-1,0 1,0-1,0-1,1 1,1-1,-1-1,0 0,0 0,-1 0,1-2,0 2,-1 0,2-5,-1 3,0 1,-1-1,1 1,0-3,-1 4,0 1,0-1,0 1,0 0,0 0,0 1,-1 0,-1 5,2-3,-1-1,1 1,-1 5,1-6,1-1,0 0,0 1,1-2,-1 1,0-1,0 0,2-1,-2-1,-1 1,1-1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1021 684,'0'1,"0"-1,0 0,0 3,0-1,0 0,1 0,2 9,-2-7,0 1,0 0,2 7,-3-9,0-1,0 0,0 1,0-3,0 0,-1 0,0-3,0 1,1 0,-1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1024 683,'2'0,"-4"0,2 0,1-1,-1 1,2 0,-1 0,0 0,-1 1,1-1,1 2,0-1,-2 0,0 0,0 0,0 0,-1 0,-1 0,1 0,-2 0,2 0,0 0,0 0,0-1,1 0,-1 0,1 0,0-1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1041 676,'2'0,"-4"0,2 0,6-1,-4 1,0 0,-1 0,0 0,0 0,-1 0,0 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1045 683,'0'-1,"-1"6,1-3,0-1,0 0,2 2,-2-3,1 1,-1-1,1 0,1 0,-1-1,0 0,1 0,2-4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171 395,'1'1,"-1"-1,0 0,0 0,4 0,-2 0,1 0,-1 0,-2 0,1 0,-1 0,0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1062 672,'0'1,"0"-1,0 0,0 0,0 0,4-1,-3 2,0-1,-1 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1062 681,'2'1,"-2"-1,0 0,0 0,0 4,-1-2,1-1,0-1,1 1,0-1,0 0,0 0,0 0,0-2,0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1076 664,'2'0,"-4"0,2 0,4 0,-3 1,1-1,-1 1,0-1,0 1,0-1,-1 0,0 0,0 1,0-1,-1 2,1-1,0 0,0 4,0-4,1 1,-1 0,0-1,1 3,-1-3,0-1,0 1,-6-2,4 0,1 1,-3-2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1095 661,'2'0,"-4"0,2 0,0 0,4 0,-2 0,-1 0,0 0,1 0,-2 0,0 0,0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1094 667,'1'1,"-1"-1,1 4,-1 3,0-5,0-1,1 3,0-4,0 1,0-1,0 0,3-1,-3 0,0 0,2-2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1114 663,'1'-1,"-1"1,0 0,0 0,3 1,-3 0,0-1,1 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1117 672,'1'2,"-1"-2,0 0,0 0,1 4,-1 0,1-3,-1 1,1 1,0-2,-1 0,0 1,1-1,-1 0,0 3,0-3,0 0,0 0,0 0,0 0,0 1,0-1,0 0,-1 0,-1 1,1-2,-1 0,-3 0,3 0,0 0,0-1,-1-1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1127 653,'0'1,"0"-1,0 0,0 0,4 1,-1 2,-2-3,-1 1,0-1,0 0,0 0,0 1,0-1,0 1,-1 1,1 0,0 0,0-1,0 4,1-3,-1-1,1 0,-1 1,1 0,-1-2,0 1,0-1,-1 0,-4 0,3 0,1 0,-2 0,2 0,0-1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1153 661,'0'1,"0"-1,7-2,-6 2,0 0,2 0,-3 0,0 0,0 0,0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1155 669,'0'1,"0"-1,4 0,-3 0,0 0,3-1,-2 1,-1-1,0 0,0 1,0-2,-1 2,-1 0,0 0,1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629 75,'2'0,"-4"0,2 0,0 0,0 0,0 0,0 3,1-2,-1 0,0 1,0-1,0 0,0 0,0 0,-1 0,1-1,0 0,0 0,0 0,0-1,0 1,1-1,-1 0,1 0,0-1,0 1,-1-1,1 1,-1 0,1 0,0 0,0 1,-1 0,0 0,1 0,0 0,-1 0,1 0,-1 1,2-1,-2 1,1-1,-1 1,0-1,1 1,-1 1,0-1,0 0,-1 0,1 0,0 0,0 0,0-1,0 0,0 0,0 0,0 0,0 0,0 0,0 0,0 0,0-1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171 407,'1'2,"-1"-2,2 3,-2-2,0 1,0-1,0 0,0 0,0-1,0 1,0-1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1184 651,'0'1,"0"-1,0 0,0 0,1 5,0-2,-1-1,0-1,1 3,-1-3,0-1,0 0,0-1,0 0,1-1,-1 1,1-1,-1 0,4-5,-3 6,0 0,0 1,-1 0,0 0,1 1,0 1,-1-1,1 1,0-1,-1 0,0 2,0-2,0-1,0 0,0 0,1-2,0 0,0 0,2-3,-2 4,0 0,-1 1,2 0,-2 1,1 1,-1 1,0-1,1 1,-1-2,0 0,1 1,1-2,-1-1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1227 653,'0'-5,"-1"4,1 0,-3 1,2 1,0 0,-2 6,3-6,0 0,2 1,-2-2,1 0,0 0,1-2,0 0,-2 1,1 0,-1-1,1 1,-1 1,0 0,0 0,0 4,0-3,0 0,2 1,-1-1,0-1,0 0,1-2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1237 643,'2'0,"-4"0,2 0,0 0,2 2,-1-2,-1 1,1 1,0 1,-1-2,1 0,0 1,0 0,-1-2,1 1,-1-2,0 0,0 0,0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1246 644,'1'1,"-1"-1,0 0,0 0,0 0,-2-2,2 2,-1 1,0 1,-1 1,1-1,-1 1,1-1,1 0,-2 1,1-2,1-1,0 0,2-2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1261 625,'0'1,"0"-1,0 0,0 0,-1 4,1-1,0-1,0 0,0 1,0 2,1-4,-1 0,2 4,-2-4,0-1,3 2,-2-1,0-1,0 0,3 0,-3-1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1284 637,'1'-1,"-1"1,0 0,0 0,-2-2,2 2,-1 1,0 2,0-2,1 0,0 0,0 1,0 0,0-2,0 0,2 0,-1 0,2-3,-2 2,0-1,1-2,-1 2,-1 0,0-1,0 0,0-3,0 4,0 1,0 1,0 1,-1 1,0 0,1 0,-2 2,1 0,1-2,0 0,1 2,2-3,-2-1,1 0,1-1,-2-1,1 0,-1 0,0 0,-1-2,0 3,0 0,0 1,0-1,0 1,0 0,0 0,0 0,0 3,0-1,1-1,-1 0,0 3,0 0,0-2,0 1,2 1,0 4,-2-5,1 0,-1 2,1-1,-1-4,0 1,0-2,-1 0,1 0,-1-1,0-3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1303 624,'2'0,"-4"0,6 0,-3 0,0 0,1 2,-1-2,-1 1,1 0,-1 0,1 0,-1 1,0-2,-1 1,-2 2,1-2,0-1,0 1,0-1,-1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1321 608,'2'0,"-4"0,2 0,0 0,0 0,2 1,0-1,-1 0,2 0,-2 0,0 0,1 0,-2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1322 613,'-2'-1,"2"1,0 0,0 4,1 2,0-4,-1 0,0 0,0 0,2 3,-2-3,1-1,1 0,-1-1,-1 0,1 0,0-1,2 0,-3 0,0 1,0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1334 614,'1'0,"-1"0,0 0,0 0,1 0,0 1,-1-1,1 1,-1-1,2 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176 409,'1'0,"-1"0,0 0,0 0,0 0,4-4,-3 4,1 0,0 0,-2 0,0 1,0 0,-1 2,0-2,0 0,1 0,-2 1,1-2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1336 624,'0'1,"0"-1,0 0,0 0,0 0,0 1,0 0,0 0,0 2,0-2,0 1,0 1,0-2,0 0,0-1,4-2,-3 0,-1 1,1-1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1343 625,'1'0,"-1"0,0 0,0 0,3-1,-2 1,0 0,0-1,2 1,-2 0,0 0,-1 0,1-1,-1 1,0 0,-1 0,0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1357 612,'1'0,"-1"0,0 0,0 3,1-1,-1 0,0 2,0-3,1 0,-1-1,0 2,0-2,0 0,0 0,0 0,0-1,0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1362 598,'2'0,"-4"0,2 0,3 1,-2 0,0-1,0 0,-1 0,0 0,0 1,0-1,0 0,0 3,1-2,-1 0,1 2,-1-1,0 1,0-2,0 1,-1 2,1-3,-1 0,0 0,1-1,-1 0,1 0,-2 0,2 0,-2 0,2 0,0 0,0-1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1376 598,'-1'-1,"1"1,0 0,0 0,0 0,4-1,-3 2,0-1,3 1,-4-1,0 0,-1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1377 602,'1'0,"-1"0,0 7,0-6,0 1,0 1,0 1,0-3,0 0,2 0,-1-1,0 0,1-3,-1 2,-1 0,1 0,-1 0,0 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1388 597,'1'0,"-1"0,0 0,0 0,3 0,-2 0,0 2,-1-2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1393 607,'2'0,"-4"0,2 0,1 7,-1-6,0 1,-1 1,1-1,0 1,1-2,-1 1,1 4,-1-5,0 0,0 0,0 0,0-1,0 0,0 0,-1-1,-2-1,2 1,-1 1,1-1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1399 581,'0'-1,"0"1,0 0,0 0,2 0,-1 0,1 1,2 1,-3-2,-1 0,0 1,1-1,-1 1,0 0,0 0,1 3,-1 0,1-2,-1-1,1 5,0-5,-1 1,0-1,0 0,0 1,0-1,0-1,0 1,-1-1,1 0,-1 0,0 0,-3 0,2 0,1 0,0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1427 615,'1'0,"-1"0,0 0,0 0,0 0,0 1,0 0,0-1,0 2,-1-1,-5 3,4-2,-2-1,1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177 414,'2'0,"-4"0,2 0,0 0,0 0,6-3,-5 3,-1 0,0 0,-1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1172 710,'2'0,"-4"0,2 0,0 0,0 0,0-2,0 2,0 0,-1 0,1-1,-1 1,0 0,1 0,0 0,-1 0,0 0,1 1,0 0,-1 0,1 3,-1-1,1-1,0 0,0 0,0-1,1 0,-1-1,1 0,0 0,1-5,-1 4,0-1,0 0,0 0,2-6,-3 5,0 1,1-1,-1-3,-1 4,1 1,-1 1,1-1,0 1,0 0,0 0,0 0,-1 1,1 1,0-1,0 1,-1 0,1 1,0 2,0 1,0-4,1 0,1 1,-1-2,0 0,0-1,0 0,2-3,-2 1,0 1,0-1,1-3,-2 3,0 1,0-1,0 0,-1 1,1 0,0 1,0-1,0 1,0 0,0 1,0-1,0 2,0-1,0 1,0 3,1-2,-1 0,3 15,-2-15,-1 1,2 2,-1-3,-1-1,1-1,0 0,-1-1,1-2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1186 694,'1'0,"-1"0,3 0,3 3,-5-2,0 0,-1 0,1 1,-1 0,0-1,0 0,-1 2,0-2,-1 0,1 0,0 0,-1 0,1-1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1200 693,'1'0,"-1"0,0 0,4-2,-1 2,-2-1,2 1,-1 0,-1-1,-1 1,1 0,-1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1203 693,'2'0,"-4"0,2 0,0 0,2 5,-1-3,-1 0,0 0,0 0,0 1,0-1,1-1,0 0,4-2,-4 0,1 0,1-4,-3 4,1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1216 688,'2'0,"-4"0,2 0,4 0,-3 0,1 1,-1 0,-1-1,0 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1218 694,'3'6,"-3"-5,0 1,1 2,0-3,-1-1,1 1,0-1,0 1,0-1,0 0,0 0,2-3,-2 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1233 694,'1'1,"-1"-1,0 0,4 0,2-1,-5 0,1 1,0-2,-2 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1251 682,'2'0,"-4"0,2 0,0 5,0-4,1 1,0 2,-1-2,1-1,-1 0,0 0,0-1,0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1258 678,'2'0,"-4"0,2 0,0 0,5 0,-3 0,-1 0,-1 0,1 0,-1 0,0 0,0 1,0-1,-1 2,1-1,0 0,1 1,0 1,0-1,-1-1,1 0,-1 1,0 0,0-1,0-1,0 1,-1-1,0 0,0 1,0-1,-3 1,3-1,1 0,-1 0,1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1277 678,'2'0,"-4"0,2 0,0 0,1 0,0 0,0 0,0 0,0 0,1 0,-2 0,0 1,-1-1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177 414,'2'0,"-4"0,2 0,0 0,5 1,-5-1,0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1277 678,'0'6,"1"-4,-2 4,1-5,0 1,2 1,-1-3,-1 0,1 0,3-2,-3 1,0 0,0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1290 675,'2'0,"-4"0,2 0,4 0,-3 0,-1 1,1-1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1292 681,'1'0,"-1"0,0 0,1 4,1 2,-1-4,-1 0,5 5,-3-5,-1-1,0 1,2 4,-3-4,0-1,0 2,-1-2,1-1,-1 0,-3 0,-2 1,3-1,-1 1,2-1,-3-1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1311 688,'2'0,"-4"0,2 0,0 0,2-1,-1 1,0 0,1 0,-1-1,1 1,-2 0,1 0,-1-1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1326 675,'2'0,"-4"0,2 0,0 0,0 0,-1 4,1-3,1 0,0 1,1 0,-2-2,1 0,-1 0,3-5,-3 4,0-1,1-1,-1 2,0 0,0 1,0 0,0 0,0 1,0 1,1-1,-1 0,1 1,0-1,-1-1,1 0,-1 0,1 0,1-1,-1 0,0-3,-1 3,0 0,0 0,-1 1,1 0,-1 0,0 0,0 0,1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1347 661,'4'-1,"-2"1,-1 0,2-1,-2 1,-1 0,0 0,0 0,0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1350 665,'0'1,"0"-1,0 0,2 3,-2-2,1 2,-1-2,0 0,1 0,1 0,1-1,-2-1,0 1,0-2,0 1,-1-1,1 1,-1 0,1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1365 659,'1'0,"-1"0,0 0,0 0,2 0,0 0,-2 0,0 1,0-1,0 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1367 666,'1'1,"-1"-1,0 0,0 4,0-2,1 0,-1-2,1 0,0 1,-1-1,1 0,0-1,-1 0,1 0,-1-1,0 2,0-1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1376 653,'-1'-1,"1"1,0 0,0 0,1 2,0-2,0 1,0-1,-1 0,0 0,0 0,0 0,0 1,0-1,0 1,0 0,1 4,-1-4,0 0,1 2,-1-2,0-1,0 0,0 0,0 0,-1 0,0 0,0 0,-1 0,0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177 425,'0'-1,"0"1,0 0,0 0,0 0,3-1,-2 0,2-1,-3 2,1-1,0 0,-1 1,1-1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1381 649,'1'0,"-1"0,3 0,-1 0,1 0,-1 0,-2 0,1 0,-1 0,1 0,-1 0,0 0,0 1,0 0,0 0,0 0,1 4,-1-4,0 0,0 1,0 2,1-3,-1-1,0 1,-1 1,1-2,-1 0,-2 0,2 0,0 0,0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1401 656,'1'1,"-1"-1,0 0,0 0,9-4,-8 4,0 0,1-1,-1 1,-1 0,0-1,0 1,0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1410 648,'2'0,"-4"0,2 0,0 0,0 5,0-3,0-1,0 0,0 1,0-2,0 0,1 0,-1 0,3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1424 644,'2'0,"-4"0,2 0,0 0,0 0,0-2,-2 2,1 1,0 0,0 0,1 1,-2 2,2-2,0-1,0 1,0-1,2 0,-1 0,1-1,-1 0,2-1,0-2,-2 2,-1 0,0 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1393 685,'0'-2,"0"2,0 0,0 0,0 0,8-4,-7 4,1 0,0-1,-1 1,-1 0,0 0,0 0,0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1399 682,'0'1,"0"-1,0 0,0 4,0-2,0-1,0 2,0-2,0 0,1-1,0 1,0-1,2 0,-2-1,1 0,1-3,-3 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1412 676,'2'0,"-4"0,2 0,0 0,0 0,4 0,-3 0,0 1,-1-1,0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1414 681,'-1'0,"1"0,0 0,0 3,0-2,0-1,1 1,-1 1,0-2,0 1,0 1,1-1,-1-1,1 0,1 0,0-2,-1 0,0 1,0 0,-1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1422 670,'-1'-1,"1"1,0 0,0 0,6 0,-6 0,1 0,-1 0,0 1,0-1,0 1,0 1,0-1,0 1,0-1,0 0,0 3,0-2,0-1,0 0,-1 3,1-4,0 0,0 0,0-1,0 1,0-1,-1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1430 660,'2'0,"-4"0,2 0,0 0,3 1,-3-1,1 1,1 1,-2-2,1 1,0 1,-1-1,0 0,1 0,-1 2,0 0,1-1,-1-1,0 4,0-4,0 0,0 0,0 2,0-1,0-1,0 0,0 3,-1-1,1-2,-1 0,0 1,-1 1,2-2,-1 0,0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179 403,'0'1,"0"-1,0 0,0 0,1 4,0-2,-1 0,0-1,0 5,0-3,0-1,0 0,0-1,0 1,0-1,1 1,-1-1,0-1,0 0,1 1,0-2,-1 0,1 0,2-5,-3 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716 260,'1'0,"-1"0,0 0,0 0,-5 4,5-2,-1-1,-1 1,-1 2,-1 1,4-4,-1-1,5-2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718 264,'1'1,"-2"3,0-2,1 0,0 2,0-1,0 0,0 0,0-2,0-1,0 0,0-1,1-1,-1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720 272,'1'1,"-1"-1,0 0,4-3,-2 3,2-2,-2 1,-1 1,3-2,-3 2,0-1,-1 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732 264,'-1'-1,"1"1,0 0,0 0,0 6,0-4,-1-1,1 0,0 1,-2 1,1-1,1-1,0-1,0 0,2-2,-1 0,0 1,1-2,-1 2,-1 4,0-1,0 0,1 0,0-2,0 0,1 1,0-1,-1-2,2-3,-2 4,-1 0,0-1,-2-1,1 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739 259,'0'1,"0"-1,0 0,0 0,4 1,-3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756 256,'1'-1,"-1"1,0 0,-2 4,1-3,1 1,-2 1,0-2,2 0,-1-1,1 0,1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756 261,'0'1,"0"-1,0 0,0 4,0-2,0-1,0 2,0 0,0-2,0 0,1-1,0-3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759 265,'2'0,"-4"0,2 0,0 0,0 0,3-1,-1 1,-1 0,2 0,-1-1,0 1,2-1,-4 0,1 1,-1-1,0 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771 255,'0'1,"0"-1,0 0,-1 4,1-2,-1 3,1-3,0 0,0-1,2 3,-1-3,0-1,0 0,3-1,-3 0,0 0,0 1,4-3,-4 2,0 1,2-3,-2 1,-1 1,0 0,-1-1,-1 1,1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720 308,'-1'1,"1"-1,0 0,4-3,1 2,5-2,-8 2,0 1,0-1,-2 1,0 0,-1 0,1 0,-2 1,1-1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194 394,'1'1,"-1"-1,0 0,0 0,0 0,1 8,-1-6,0-1,0 0,0 0,0 0,0-1,0 0,0-1,0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729 305,'0'1,"0"-1,0 0,0 0,1 5,-1 3,-1-2,1-4,-1 1,1 2,-1-1,1-3,0-1,0-1,0-1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734 319,'0'1,"0"-1,0 0,0 0,7-1,-6 0,1 0,1 0,-2 0,0 0,-1 1,0-1,0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745 308,'-1'-1,"1"1,0 0,-1 5,1-2,0 2,0-4,0 1,-1 3,0-4,0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739 330,'2'0,"-4"0,2 0,4-1,-2 1,0-1,2-1,-2 0,-1 2,0-1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751 316,'0'1,"0"-1,2 2,-1 0,-1-2,0 0,0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761 303,'1'-2,"-1"2,0 0,1 5,-2-2,1-2,-1 0,1 1,-1-1,1-1,0 0,2-1,-1 1,0-1,0 1,-1 0,1 1,-1 0,-1 0,-1 3,2-4,0 1,1-1,0 0,-1 0,1 1,-1 1,0-1,0 0,0 1,-2 0,2-1,-1-1,1-1,0-1,0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771 291,'0'-1,"0"1,0 0,0 0,3 1,-2-1,-1 0,0 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769 301,'2'0,"-4"0,2 0,3 7,-3-6,0 0,0 0,0 0,0-1,0 0,0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776 299,'1'0,"-1"0,5-3,-2 2,4 0,-5 1,-1 0,0 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784 304,'-1'0,"1"0,0 0,0 0,0 2,-1 0,-2 2,2-3,1-1,0 1,0-2,0 1,1-1,0 0,-1 1,0 0,0 0,1 6,-1-4,1 0,-1 2,0 0,1-3,-1 0,0-3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196 399,'1'-1,"-1"1,0 0,0 0,0 0,2-4,1 4,-3 0,1 0,-1 1,0 1,0 0,0-1,0 0,0 0,0 1,0-1,0-1,-1 0,0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785 308,'0'1,"0"-1,0 0,0 0,4-3,-2 3,-1-1,0 1,0 0,0 1,-1 0,0-1,-2 4,1-4,0 1,0 0,-1-1,2 0,0 0,1 0,-1 1,0 0,0 0,0 2,0 1,0-3,0 0,0 0,0-1,0 0,0-1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791 314,'0'1,"0"-1,5-1,-4 1,0 0,0 2,0 0,-1-1,0 0,-1 1,1-1,-1-1,1 1,-1-1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792 322,'-1'-1,"1"1,0 0,4 0,-2 0,-2 0,0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790 326,'0'1,"0"-1,0 0,0 0,0 0,3 0,-2 0,0-1,1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804 307,'-1'-1,"1"1,0 0,6-2,-3 2,-3 0,0 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804 315,'2'0,"-4"0,2 0,0 0,4 1,2-3,-5 2,-1-1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809 299,'2'0,"-4"0,2 4,0-2,0 1,0 3,0 2,1-5,-1-1,2 0,-1-2,0 0,0-1,1-3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822 302,'1'0,"-1"0,0 0,7-1,-5 1,-1 1,0 0,1 5,-2-5,-1 1,0-1,-2 3,2-4,0 0,0 0,0-1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826 311,'0'-2,"0"3,0-1,0 0,4 2,-3-1,0-1,0 0,0 0,-1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840 295,'1'-1,"-1"1,3 0,-1 0,-1 1,0 0,0 2,-1-2,0 0,-2 2,1-2,1 0,-1-1,1 0,0 0,1 0,-1 0,3 1,-3-1,0 1,0-1,1 1,-1 0,0 0,0 0,0-1,0 1,0 0,0 0,0-1,-1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197 402,'1'0,"-1"0,0 0,0 0,0 0,2-2,-1 2,-1 0,1 0,-1 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846 322,'0'2,"0"-2,0 0,5-4,-4 3,0-1,-1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856 299,'0'1,"0"-1,0 0,2 7,-2-5,1-1,-1 0,0 0,0-1,0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860 294,'2'0,"-4"0,2 0,0 0,0 0,4 0,-3 2,0-1,0 0,1 4,-2-3,0 0,-1 0,1-1,0 0,0 0,0-1,-2-1,2 0,-1-1,1 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865 307,'-2'-7,"2"7,0 0,-1-1,1 1,0 1,2 0,-2-1,1 0,0 1,-1-1,1 2,-1-2,0 1,-1 1,-1 0,2-1,0 0,-1 1,1-2,0 0,1 0,-1 0,2 1,-2-1,1 0,-1 1,0 1,0-1,-2 0,0 0,0 0,-1 0,1 0,2 0,0 0,1-1,1-1,1 0,1 0,-3 0,0 1,0-1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1025 628,'2'0,"-4"0,2 0,0 0,1-2,-1 2,0 1,1 0,-1 0,2 1,1 0,-2-2,-1 0,3 0,-2 0,0-1,6-2,-5 2,-1 0,1 0,-2 1,1 0,0 1,0-1,0 1,0-1,2 1,-2-1,0 0,2 0,0-1,-2 0,0 1,0-2,-1 2,0 0,1 0,0-1,0 1,0 0,-1 0,3 0,-3 0,1 0,0 0,2-2,-2 2,0-1,0-1,-1 2,0 0,0 0,1 1,-1-1,0 1,2 0,-2 0,0-1,1 0,-1 1,1-1,-1 0,0 0,0-1,0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1307 658,'1'0,"-1"0,0 0,0 0,3-2,-3 2,1 0,0 0,0 1,-1-1,1 1,1-1,-2 0,2 0,1-2,-2 0,0 1,5-6,-5 7,0 0,-1 0,0 1,0 0,0 0,2 0,-2-1,1 0,3 0,-3-1,0 1,1-2,0 1,-2 0,1 1,0 0,-1 0,0 0,2 0,-2-1,1 1,0 0,-1 0,3-1,-3 1,1 0,0 0,-1 0,0 0,0 0,2 1,-2-1,1 0,2 0,-2 0,0-1,0 1,0-1,-1 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1204 724,'1'1,"-1"-1,0 0,0 0,3 2,-3-2,1 1,3 0,-3-1,1 0,3-1,-3 0,-1 0,3-4,-4 4,1 1,-1 0,1 0,0 0,-1 1,1-1,0 1,1 0,-2-1,1 0,3-1,-3 1,0-1,0 0,1 0,1 0,-2 1,0 0,-1 0,1 1,0 0,1-1,-1 0,0 0,3-2,-3 2,0-1,1 0,-2 1,0 0,2 0,-2 0,1 1,0-1,-1 0,1 0,-1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882 327,'0'-1,"0"1,0 0,0 0,1 1,1-1,0 0,-1 0,5 0,-6 0,0 0,-1-1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910 308,'2'0,"-4"0,2 0,0 0,0 5,-1-4,-1 1,1-1,-1 1,1-1,0 0,1-1,0 0,0 0,2-1,-1 1,0 0,2-1,-2 1,-1 0,0 1,-3 2,2-2,0-1,0 1,1 0,0-1,0 0,1 0,1 0,-1 0,0 0,-1 0,0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904 339,'2'0,"-4"0,2 0,3-4,0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198 403,'-1'4,"1"-4,0 0,0 0,3-1,-3 1,0 0,0 0,1 0,-1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921 307,'0'1,"0"-1,0 0,0 0,-3 5,2-4,0 0,-1 2,2-3,1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919 313,'0'1,"0"-1,0 0,0 0,0 3,0 1,-1 5,0-6,0 5,1-4,-1 2,1-4,-1 0,1 0,1-1,-1-2,1-1,-1 0,1-1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930 298,'2'0,"-4"0,2 0,5 3,-4-3,0 1,-1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928 310,'0'-1,"0"1,0 0,0 0,4 0,-2 0,-1 0,-1 0,0 0,0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929 315,'1'0,"-1"0,0 0,0 0,3 0,-1 1,-2-1,0 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925 324,'1'0,"-1"0,0 0,4 1,0-2,-3 1,-1-1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934 316,'0'-1,"-2"5,1 0,1 1,-1 0,1-2,1-3,-1 1,1-1,3-5,-2 2,0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949 308,'2'0,"-4"0,2 0,0 0,-1 1,2-1,0 0,1 0,0 0,-2 0,0 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945 318,'2'0,"0"-1,-1 1,1-1,1 0,-2 0,-1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954 304,'-1'0,"1"0,-1 7,1-4,-1 0,-1 8,2-10,0 0,3-2,-2-1,3-5,-1 0,-1 4,-1 0,1 1,1 1,-3 1,0 1,2 6,-2-5,-1 4,-2-3,2-1,-3 0,3-3,1 0,3-5,-3 5,1 0,0 1,0 2,-1-1,0 0,1 1,0-2,-1 1,0-1,0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101 352,'-1'-1,"1"1,0 0,0 0,0 0,0 0,0 0,-1 2,1-2,-1 3,1-1,-1 0,0 0,-1 1,-1 3,2-4,1-1,-1 0,1 0,0-1,0 0,0 0,0 0,1 0,-1-1,1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192 418,'2'0,"-4"0,2 0,0 0,0 0,4-2,-3 1,0 0,1 0,-1 0,-1 0,1 1,-1 0,0 0,0 0,0 0,-1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980 316,'2'0,"-4"0,2 0,0 0,0 0,0 3,-3 2,3-4,-1 0,0-1,1 3,1-3,0 0,0 0,1 0,-2 0,0 3,-1-2,1 0,-2 1,1-1,1-1,0 0,1-2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989 323,'1'0,"-1"0,0 0,-3 9,2-8,1 1,-1 0,1-2,0 0,1 0,1-3,0-1,-1 1,0 1,1 0,0-1,-2 3,0 0,0 2,0-1,0 0,0 4,-1-4,1 0,-1 0,1 1,-1 0,1-2,0 1,-1-1,1-1,0 1,-1-1,1 0,0 1,0 0,0 0,0 0,1 0,0 0,0 0,1 1,-2-1,0 1,-1 1,0-1,-6 3,6-3,-2 1,4-2,0 1,1-1,5-1,-6 0,1 0,-1 1,2-3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1287 710,'1'1,"-1"-1,0 0,0 0,0 0,0-2,0 2,0 0,1 1,-1 0,1 0,1 4,-1-3,0-2,-1 1,3 1,-3-2,1 0,2-1,-2 0,1-1,2-4,-3 5,0 0,1-2,-2 3,0 0,0 2,0 2,1-3,-1 0,1 0,1-1,-1 0,-1 0,3-3,-3 2,1 1,0-1,2-2,-3 2,0 1,0 0,1 0,-1 1,1 0,-1 0,3 2,-2-3,0 0,2 0,-2-1,0 0,-1 0,1 0,1-4,-1 2,-1 3,1-1,-1 1,0 1,0-1,1 4,0-3,1 1,0-2,-1 0,0 0,2-1,-3 1,0-1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1118 400,'0'-1,"0"1,0 0,0 0,0 0,6-4,0 3,-3 1,0 0,5 0,1 0,-4 0,-1 0,2 0,2 0,-6 0,0 1,1-1,0 0,-2 0,0 0,2 0,-3-1,1 1,-1-1,-2 0,-2 0,6 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1121 396,'2'0,"1"-2,1 0,8 1,-9 1,0 0,3 0,3 0,-6 1,-1-1,9 3,-9-3,0 1,3-1,2-1,-6 0,1 0,-3 1,-1 0,1 0,-3-1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1114 447,'1'0,"-1"0,0 0,2 1,-1-1,6 0,-1 0,-2 0,-1 0,11 0,-11-1,0 1,11 2,-11-1,0 0,4 0,6-1,-9 0,0 0,3 0,0 1,-6-1,0 0,0 0,-1 0,0 0,-2-2,1 2,-1-1,-2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1119 451,'0'-1,"0"1,0 0,0 0,0 0,0 0,4 1,-1-1,-1 0,9 0,-3 0,-3 0,-1 0,16 1,-16-1,2 1,4 0,-4-1,1 0,-7 0,1 0,-1 0,-2 0,-2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1120 505,'1'0,"-1"0,4 0,7 0,-7 0,1 0,6-1,-5 1,4-1,-4 1,-1 0,9-1,-7 1,-5 0,-1 0,1 1,-2-1,1 0,-1 0,-1 0,-4-2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822 539,'-2'1,"2"-1,-4 1,3-1,0 0,0 0,-2 0,-1 1,2 0,0-1,-3 1,-3 0,3 0,2 0,1-1,-5 2,6-1,-1-1,2 0,0 0,2-1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789 538,'-1'0,"1"0,-3 0,-1 2,2-1,1 0,-3 0,-1 2,3-2,1 0,-2 3,3-2,0-1,0 0,4 1,-2-1,1-1,-1 1,2 0,0 0,-4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198 418,'0'1,"0"-1,0 0,0 0,0 4,0-3,0 0,0-1,0 1,0-1,0 0,0 0,0 0,0-3,0 3,0 0,0 0,0 0,0-1,0 1,1 0,0-2,-1 2,0-1,1 1,0-1,-1 1,1 0,-1-1,1 1,0 0,0 0,-1 0,0 0,1 1,-1-1,0 1,-1 0,0-1,-1 3,2-3,-1 1,0 0,1-1,-1 1,1-1,0 0,0 0,0 0,2-2,-2 2,0-1,1 1,-1 0,0 0,1-1,-1 1,0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744 583,'0'1,"5"-3,-3 2,1-1,7 1,-9 1,0-1,-2 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755 586,'-1'0,"1"0,0 0,-3 6,3-3,-1 2,1-2,-1 3,1-3,0 0,-1 1,1-2,-1 0,0-1,0-1,0 0,0-4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754 598,'2'-1,"2"1,-3 0,11 0,-11 0,0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760 601,'0'1,"0"-1,0 0,4 4,-1 0,-2-3,-1 2,0 0,-1-3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770 605,'1'0,"-1"0,3-1,0 1,-3 1,0 0,-4 4,2-4,1 0,0 0,1-1,0-2,2 1,3-5,-3 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789 578,'2'0,"-4"0,2 0,0 0,0 0,0 0,0 0,0 0,0 0,0 0,0 0,0 0,0 0,0 0,0 0,0 0,1 0,-1 1,1 1,-1-1,1 0,-1-1,2 0,-2-1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803 572,'0'1,"0"-1,0 0,0 0,-7 8,5-7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785 593,'0'-1,"0"1,0 0,3-1,3-2,0 1,-3 1,-1 0,2 0,-2 1,0-1,-1 1,-5 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796 595,'-1'0,"0"5,1-3,0 1,0 1,0-4,1 0,-1-2,0-1,2-5,-1 8,0 0,-1 2,0 0,0 0,0-1,1-1,-1 0,3-3,-1 0,-1 2,1-1,-1 2,-1 1,1 0,-1 1,0-2,0 0,1 0,-1 0,1-2,0 1,0-2,0-2,0 4,-1 1,1 0,0 4,-1-3,0 1,2 2,0 4,-1-6,0 3,-1 0,1-4,-1 0,0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920 597,'1'-2,"-1"2,0 0,0 0,4-2,-2 2,0 1,1 2,-2-2,0 0,0 0,1-1,3 0,-3 0,2-2,3-3,-3 1,-3 2,1 0,-2 3,0 1,1 1,-1-2,4 1,-2-1,4-1,4-1,-5-1,-1 0,-3 1,1-1,-1 1,0 1,2-1,0 0,-1 1,3-1,-5 1,1 0,-1 1,-1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201 431,'0'1,"0"-1,0 0,0 0,0 0,0 0,3-2,-3 1,2 0,-2 1,0-1,0 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992 641,'1'0,"-1"0,0 0,4-2,-2 2,0 1,2 2,-3-2,1 0,10-1,-8 0,0-1,4-1,2-2,-8 2,0 1,4 0,-4 1,-1 0,0 0,2 0,1 2,-2-2,3 1,-3 0,-1-1,0 0,1-1,4-2,-4 3,-1-1,0 1,-1 0,2-1,-1 1,4 3,-4-2,3 0,0 0,-2-1,3-1,-3 0,0-1,6-4,-6 5,-1-1,1-1,2 0,-3 2,1 0,2 0,-4 1,1 0,-1 0,3 0,-2 0,1 0,2 1,-2-1,-1-1,1 1,0-1,1-2,4-1,-5 2,-1 1,0 0,0 0,1-1,-2 2,0-1,-1 1,0 0,0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374 640,'1'-2,"-1"2,0 0,0 0,0 0,2 0,-1 2,1 0,-2-1,1 0,-1 1,0-2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373 656,'1'1,"-1"-1,0 3,0-1,1-1,-1 0,0 1,1 2,0-4,0-2,0 1,0-1,0-1,1-1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393 623,'2'0,"-4"0,2 0,0 0,-2 9,2-7,1 2,1 4,-1-4,-1 0,1 3,1 4,-1-7,0-2,-1 1,1-2,-1 4,0-3,0 1,-1-2,0-1,0 0,-1-2,0-2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387 652,'0'-1,"0"1,0 0,0 0,4-2,-1 1,-2 1,0 0,1-1,-1 1,1-1,-2 1,0 0,0 0,0 0,-1 1,1-1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411 634,'2'0,"-4"0,2 0,0 0,0 0,0 1,-2 6,2-5,0 1,0-2,0 4,1-3,0-2,4 2,-4-2,0 0,1-1,-2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422 634,'1'0,"-1"0,0 0,0 0,1-1,0 1,0 1,-1-1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425 642,'2'2,"-2"-2,0 0,0 0,3 7,-3-5,1 2,-1-1,0 0,1 0,-1-2,0-1,0 1,0-1,-2 0,1 0,-2 0,0-1,1 1,1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444 643,'-1'0,"1"0,0 0,0 0,3 0,-2 0,2 0,-1 0,-2 0,0 0,0 0,-2 2,1-1,0 0,-3 5,3-5,1 0,1-1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464 643,'-1'0,"1"0,0 0,0 0,2 0,1-1,-1 1,-1-1,-1 1,0 0,-2 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203 408,'0'-1,"0"1,0 0,0 0,0 2,0 0,0 0,0 0,0 5,0-4,0-1,0 0,1 3,-1-3,0-1,0-1,0 1,1-1,-1 0,0 0,0 0,1-2,-1 2,0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461 649,'1'3,"-1"-3,0 0,0 0,0 0,4-2,-3 1,5-1,-5 2,-1 0,1 1,-1-1,0 1,-1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494 640,'0'-1,"0"1,0 0,0 0,-2 1,2 0,0 0,1 3,0-1,0-2,1-1,2 1,-3-2,0-1,-1 1,2-9,-2 9,-1 0,1 2,0 0,0 0,2 5,-1-6,0 1,1-1,0-1,-1 0,-1-1,0 0,0 1,0 0,0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517 627,'1'0,"-1"0,0 0,3 0,-1 0,0 0,0 0,-1 0,0 0,-1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525 631,'2'0,"-4"0,2 0,0 4,0 3,0-6,1 0,0 0,0 0,0-1,0 0,3-4,-2 1,-2 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540 622,'1'0,"-1"0,0 0,0 0,2-1,-2 1,0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542 631,'2'0,"-4"0,2 4,0-3,0 4,1-5,-1 1,1 0,1 0,-2-1,1 0,0-4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556 619,'2'0,"-4"0,2 0,3-2,-2 2,0 1,0-1,0 0,-1 2,0 2,0-3,1 1,-1-1,3 6,-2-5,0 0,1 1,-1-1,0-1,-2-1,-2 0,1 0,1-1,-4 1,0 0,3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584 610,'2'0,"-4"0,2 0,0 0,2 0,-1 3,-1-2,1 0,0 1,1 1,-2-2,1 0,-1 1,1-1,-1 2,0-2,0 6,-1-6,0 1,-4 3,1-2,1-2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1:03:5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447 640,'-1'0,"1"0,0 0,0 0,0 0,0 0,0 0,0 0,0 0,0 0,0 0,0 1,2 1,-1-2,0 1,-1-1,0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4T22:36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542 363,'1'1,"-1"-1,0 0,0 0,0 0,0 0,0-1,0 1,0 0,-1 0,1 0,0 1,-1 0,1-1,0 1,-1 0,1-1,-1 1,1 0,-1-1,0 1,1 0,-1-1,1 1,-1-1,1 1,-1 0,1-1,-1 1,1-1,0 1,0-1,0 0,0 0,0 0,0 1,0-1,1 0,-1 0,1 0,0 0,-1 1,1-1,0 0,-1 1,1-1,0 0,-1 1,1-1,0 0,0 0,-1 0,0 0,1 0,-1 0,0 0,0 0,0 0,0 0,0 0,0-1,0 1,0 0,0-1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199 441,'0'1,"0"-1,0 0,0 0,0 0,5-3,-4 2,0 1,0-1,0 0,0 1,1-1,-2 0,1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4T22:36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542 364,'1'1,"-1"-1,0 0,0 0,0 0,-1 1,1-1,0 1,-1-1,1 0,0 0,0 0,0 1,-1-1,1 0,0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4T22:36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539 370,'-1'0,"1"0,0 0,0 0,0 0,0 0,-3 2,2-2,1 1,-1-1,1 1,-1-1,1 1,0-1,0 1,-1-1,1 1,0-1,0 0,0 1,-1-1,1 0,0 0,0 0,0 0,1 0,-1 0,1 0,-1 0,1 0,-1 0,1 0,0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4T22:36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542 367,'1'0,"-1"0,0 0,0 0,0 0,0 0,-2 1,1 0,1-1,-2 2,1-1,0 0,1 0,-1 0,1-1,-1 1,1-1,0 1,0-1,0 0,-1 0,1 1,0-1,0 0,0 0,0 0,0 0,0 0,0 0,0 0,0 0,0 1,1-1,-1 0,1 0,-1 1,1-1,0 0,-1 1,1-1,0 1,-1-1,1 1,0-1,0 1,-1-1,1 0,-1 0,0 1,0-1,0 0,0 0,0 0,0 0,0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4T22:36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543 361,'0'1,"0"-1,0 0,0 0,0 0,0 0,0 1,-1-1,1 1,0-1,-1 0,1 1,-1 0,0-1,1 1,-1 0,0-1,0 1,0 0,1-1,-1 1,1 0,-1-1,1 1,-1-1,1 0,0 1,0-1,-1 0,1 0,0 0,0 0,0 0,0 1,0-1,0 0,0 0,1 0,-1 0,0 0,1 0,-1 0,1 1,0-1,0 0,-1 0,1 0,0 0,0 1,0-1,-1 1,1-1,-1 1,1 0,-1-1,1 1,-1-1,1 0,-1 1,0-1,1 0,-1 0,0 0,0 0,0-1,0 1,0 0,0 0,0 0,0 0,-1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4T22:36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537 376,'2'0,"-4"0,2 0,0 0,0 0,0 0,0 1,0-1,0 0,1 0,-1 1,1-1,-1 0,1 1,-1-1,1 0,0 1,-1-1,1 0,-1 1,1-1,-1 0,1 0,-1 1,0-1,0 0,1 0,-1 0,0 0,0 0,0 0,0 0,0 0,0 0,-1 0,1-1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4T22:36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614 366,'2'0,"-4"0,2 0,0 0,0 0,0 0,0 0,0 0,0 0,0 1,0-1,-1 0,1 1,0 0,0-1,-1 1,1-1,0 1,0 0,0-1,0 1,0 0,0-1,0 1,0 0,0-1,0 1,0-1,0 0,0 0,0 0,0 0,0 0,0 0,0 0,0 0,0-1,0 1,0 0,0 0,0-1,0 1,0 0,1-1,-1 1,0-1,0 1,0 0,0-1,0 1,0-1,0 1,0-1,0 0,0 1,0 0,1-1,-1 1,0-1,0 1,0 0,0 0,0 0,0 0,0 0,0 0,0 0,0 0,0 0,0 0,0 1,0-1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4T22:36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628 368,'0'-1,"0"1,0 0,0 0,0 0,0 0,0 0,0 0,0 0,0 0,0 0,0 0,0 1,0-1,0 1,0 0,-1-1,1 1,0 0,0-1,0 1,0 0,0-1,0 1,0-1,0 1,0-1,0 0,0 0,0 0,0 0,0 0,0 0,0 0,0 0,0 0,0 0,0-1,0 1,0 0,0-1,0 1,0-1,0 0,0 1,0-1,0 0,0 1,0-1,0 1,0 0,0-1,0 1,0 0,0 0,0 0,0 0,0 0,0 0,0 0,0 0,0 0,0 0,0 0,0 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4T22:36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544 381,'-1'-1,"1"1,0 0,0 0,0 0,0 0,0 0,0 0,0 0,0 0,0 0,0 0,0 0,0 0,0-1,-1 1,1 0,0 0,0 0,0 0,0 0,0-1,0 1,0 0,0 0,0 0,0 0,0 0,-1 0,1 0,0-1,0 1,0 0,0 0,0 0,0 0,0 1,0-1,0 0,0 1,1-1,-1 1,0 0,1-1,-1 1,0-1,1 0,-1 0,0 1,0-1,0 0,0 0,0 0,0 0,1 0,-1 0,0 0,0-1,0 1,0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4T22:36: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634 370,'2'0,"-4"0,2 0,0 0,0 0,0 0,0 0,0 0,-1 0,1 0,0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4T22:36: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628 371,'1'1,"-1"-1,0 0,0 0,0 0,0 0,0 0,0 0,0 0,0 0,0 0,0 0,0 0,0 0,0 1,0-1,0 0,0 0,0 1,0-1,0 1,0-1,0 1,0 0,0-1,0 0,0 0,0 0,0 0,0 0,0 0,0 0,0 0,0 0,0 0,0 0,0 0,0 0,0 0,0 0,0 0,0 0,0 0,0 0,0 0,0 0,0 0,0 0,0 0,0 0,0 0,0 0,0 0,0 0,0 0,0 0,0 0,0 0,0 0,0 0,0 0,0-1,0 1,0 0,0-1,1 0,-1 1,0-1,0 1,0-1,0 1,-1 0,1 0,0-1,0 1,0 0,0 0,0 0,0 0,0 0,0 0,0-1,0 1,0 0,0 0,0 0,0 0,0 0,0 0,0 0,0 0,0 0,0 0,0 0,0 0,0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219 428,'0'-1,"0"1,0 0,0 0,0 0,0 4,0-3,0 0,0 1,0-1,-1 1,0-1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4T22:36: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630 377,'0'-1,"0"1,0 0,0 0,0 0,0 0,0 0,0 0,0 0,0 0,0 0,0 1,0-1,0 1,0-1,0 1,0-1,0 0,0 0,0 0,0 0,0 0,0 0,0 0,0 0,0 0,0 0,0 0,0 0,0-1,0 1,0 0,0-1,0 1,0-1,0 0,0 1,0 0,0-1,0 1,0 0,0 0,0 0,0 0,0 0,0 0,0 0,0 0,0 0,0 1,0-1,0 1,0-1,0 1,0-1,0 0,0 1,0-1,0 0,0 0,0 0,0 0,0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4T22:36: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623 375,'-1'-1,"1"1,0 0,0 0,0 0,1 0,-1 0,0 0,1 0,-1 0,1 0,0 0,-1 0,1 0,0 0,0 0,1 0,-2 0,1 0,-1 0,1 0,-1 0,0 0,0 0,1 0,-1 0,0 0,0 0,0 0,1 0,-1 0,0 0,0 0,0 0,0 0,0 0,0 0,0 0,0 0,0 0,0 0,0 0,0 0,0 0,-1 0,1 0,0 0,0 0,0 0,0 0,0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4T22:36: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613 370,'2'0,"-4"0,2 0,0 0,0 0,0 0,0 0,0 2,0-2,0 1,0-1,0 1,-1-1,1 1,0 0,0 0,0-1,0 0,0 1,0-1,0 0,0 0,0 0,0 0,0 0,0 0,0 0,0 0,0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4T22:36: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607 375,'-1'-1,"1"1,0 0,0 0,0 0,1 0,-1 0,0 0,1 0,0 0,0 0,1 0,-2 0,1 0,0 0,0 0,-1 0,1 0,0 0,0 0,-1 0,0 0,0 0,0 0,0 0,0 0,0 0,0 0,0 0,0 0,0 0,0 0,0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4T22:39: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493 235,'0'1,"0"-1,0 0,0 0,0 0,0 0,0-2,0 2,0 0,0 0,-1 1,1-1,0 2,-1-2,1 2,-1-1,1-1,-1 2,0-1,0 0,1 0,-1-1,0 2,-1 0,2-2,-1 1,1 0,0 0,0-1,0 0,1 1,0-1,0 0,0 1,0-1,2 1,-3 0,1-1,0 1,-1-1,1 0,-1 0,0 0,0 0,0 0,0-1,0 1,0 0,0-1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4T22:39: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494 237,'0'1,"0"-1,0 0,0 0,0 0,-1 0,1 1,-2 1,2-1,0 0,-1 1,-1-1,2 0,-1 0,1 0,-2 1,2-2,0 1,0 0,-1 0,1-1,0 0,0 0,0 0,0 0,0 0,0 1,0-1,2 0,-1 0,-1 0,3 0,-2 0,0 1,-1-1,2 0,-1 0,-1 0,0 0,0 0,1 0,-1 0,0 0,0-1,-1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4T22:39: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558 239,'2'0,"-4"0,2 0,0 0,0 0,0 1,0-1,-1 2,1-2,0 1,0 0,0 0,0 0,0 0,0-1,0 1,0 0,0-1,0 1,0-1,0 0,0 0,0 0,0 0,0 0,0 0,0-1,1 1,-1-1,0-1,0 2,0-1,1 0,-1 0,0 0,0 0,0 1,0-1,0 1,0 0,0 0,0 0,0 0,0 0,0 0,0 0,0 0,0 0,0 1,0 0,0 0,0-1,0 2,0-1,0 0,0-1,0 0,0 1,0-1,0 0,0 0,0 0,0 0,0 0,1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4T22:39: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574 239,'2'0,"-4"0,2 0,0 0,0 0,0 0,0 1,0-1,0 1,0 0,0 1,0-1,0 0,0 0,0-1,0 2,0-2,0 0,0 0,0 0,0 0,0 0,0 0,0 0,0 0,0 0,0-1,0 1,0-1,0 1,1-1,-1 1,0-1,0 1,0-2,0 2,0-1,0 1,0-2,0 2,0 0,0 0,0 0,0 0,0 0,0 0,0 0,0 0,0 1,0-1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236 404,'0'1,"0"-1,0 0,0 0,0 0,0 4,-1-1,0-1,0-1,1 0,-1 1,-2 1,3-3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233 415,'2'-1,"-2"1,0 0,0 0,0 3,0-2,0 0,0 1,0 1,0-2,0 0,0-1,0 1,0-1,0 0,0-1,0 0,0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239 398,'1'0,"-1"0,0 0,0 0,0 5,0-4,0 0,1 0,0 0,0-1,0 0,0 0,2-2,-3 1,1 1,-1 0,1-1,0 1,-1 0,0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247 409,'2'0,"-4"0,2 0,0 0,-1 6,1-5,0 0,0 0,-1 2,1-2,0 0,0-1,0 0,0 0,0-1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107 356,'1'1,"-1"-1,0 0,0 0,0 0,-1 2,1-1,0 1,-1 1,1-1,0 0,0-1,0 1,2 0,-2-2,1 0,0-1,1-1,-1 1,-1-1,1 1,-1-1,0 1,0-3,0 3,0-1,0 1,-1 0,0 0,-1 1,2 0,-1 0,0 0,0 0,0 1,1 0,-1-1,1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249 412,'2'0,"-4"0,2 0,0 0,1 1,-1 1,0-1,0 1,0 0,0 3,0-4,0 0,0 0,0-1,0 1,0-2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259 398,'1'0,"-1"0,0 0,0 0,0 0,-1 4,0-1,0 1,1-3,-1 0,1 0,-1 0,1-1,0 0,1-1,0 0,0 0,-1 0,0 1,0 0,0 2,0 0,1-1,-1 1,0 3,0-4,0 0,0 0,0 0,1 0,-1-1,0-1,0 0,0-4,0 4,0-1,0 0,0 1,0-3,0 3,1-1,-1 1,1 0,1-3,-2 3,1 0,0 1,2-2,-1 2,0-1,-1 1,0 0,0-1,1 1,-2-1,0 1,0 0,-1 0,0-1,0 1,1 0,-1 0,0-1,1 1,-1 0,1-1,0 1,0-1,0 1,-1 0,1 0,0 0,-1 3,1-2,0 1,-1-1,1 3,0-2,0-1,-1 1,1-1,0 0,0 2,0-3,1 0,-1 0,0 0,0 0,0 0,0 0,0 0,0 0,0 1,0-1,0 2,0-1,0 2,0-1,0-1,0 1,0 0,0 2,0-3,0-1,0 0,1-1,-1-1,0 1,0-1,0 0,0 0,0-4,0 4,0 1,0 0,1-1,-1 2,0 0,0-1,0 1,0 0,1 0,-1 0,1 0,-1 0,1 2,-1 0,0-1,0 1,0 1,0 0,0-2,0 0,0 0,0 1,0-1,0-1,0 0,0 0,0-1,0 0,-1-1,1 1,-1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269 415,'0'-1,"0"1,0 0,0 0,0 0,0 0,1 0,0 0,0 0,-1 1,0-1,1 0,-1 1,0 0,0-1,0 1,0-1,-1 2,0-2,1 1,0-1,0 0,0 1,1-1,-1 0,0 0,0 0,1 0,-1 0,1 0,-1 0,0 0,1 1,-1-1,-1 3,1-2,-1 0,0 0,1 0,-2 2,1-2,0-1,0 1,0 0,-1 0,2-1,0 0,1 0,2-2,-2 1,1 1,-1-1,0 0,2 0,-2 0,0 1,0-1,1 0,-1 0,-1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281 398,'2'0,"-4"0,2 0,0 0,0 0,3 0,-2 1,0 1,-1-1,1 0,-1 0,1 0,-1 1,1-1,-1 2,1-2,-1 1,0-1,0 1,0 3,-1-4,1 0,-1 0,-1 1,1-1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30 597,'2'0,"-4"0,2 0,0 0,0 0,0 0,3-2,-2 2,0-1,1 0,-1 1,1-1,-2 1,0 0,0 0,0 1,-1 0,-2 1,2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29 609,'1'1,"-1"-1,0 0,0 0,4-2,0 1,-3 0,1 0,-1 0,0 1,1-2,-2 2,0 0,0 0,0 0,-1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51 580,'2'0,"-4"0,2 0,0 0,0 0,1 1,-1 0,0 1,0-1,0 0,0 0,-3 3,2-3,1 0,0 0,0-1,1 0,0-1,0 0,0 0,0 1,-1 0,0 0,0 1,-1 0,0 3,1-3,0 0,0 0,0 0,0 0,1-1,-1 0,1-1,-1 1,1-1,-1 1,0 0,1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52 613,'1'0,"-1"0,0 0,0 0,0-4,0 3,1 1,0-1,-1 0,1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58 580,'2'0,"-4"0,2 0,0 0,0 4,0-2,0-1,0 0,-1 1,1 0,0-2,0 0,0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58 586,'1'0,"-1"0,0 0,0 1,1 4,-1-3,0 1,1 0,-1 1,2 8,-2-8,1 0,0-1,-1 0,1 2,0-4,-1 0,0 0,0 0,0-3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126 347,'2'0,"-4"0,2 0,0 0,0 0,0 0,0 1,0 1,0-1,0 3,0 1,0-4,0 1,0-1,0 0,1-1,-1 0,0 0,0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60 578,'1'0,"-1"0,0 0,0 0,4-2,-3 2,-1 0,1 1,-1-1,0 1,0-1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62 589,'1'0,"-1"0,0 0,0 0,4-2,-3 1,-1 1,0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65 594,'1'0,"-1"0,0 0,4-3,-4 3,1 0,-1 0,0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65 606,'2'0,"-4"0,2 0,0 0,3-4,-1 3,0-1,-2 2,0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67 593,'2'0,"-4"0,2 5,0-4,0 1,0 0,1 5,0-7,-1 1,3-1,-2-1,-1-1,1 0,0-5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79 584,'0'1,"0"-1,0 0,0 0,0 0,3-1,-3 1,1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78 596,'2'0,"-4"0,2 0,0 0,4-3,-4 2,1 1,-1-1,1 0,-1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81 581,'2'0,"-4"0,2 0,0 6,0-4,1 6,-1-5,0-1,1 0,-1 0,2 1,-2-2,1-1,-1 0,2-3,-2 1,1-1,-1 1,1-1,-1-2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92 584,'1'0,"-1"0,0 0,0 0,1 4,-1-2,0-1,0 3,0-4,0 1,0 0,0 0,-2 1,2-2,-1 0,1-1,0-4,0 4,0 0,0 1,0 1,1-1,0 1,-1 0,2 1,-2-2,1 1,-1-1,1 0,0 0,-1-1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8-25T10:5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100 580,'1'0,"-1"0,0 0,0 0,0 0,0 7,0-5,0-1,-1 0,0 1,1-2,0 0,0 0,0 0,0-2,0 1,1 0,0 1,0-1,-1 1,0 0,0 0,0 1,0 2,0-3,0 1,0 0,-1 1,1-1,0-1,0 0,1-1,0 0,-1 1,1-1,-1 1,0 1,1 1,-1-1,0 0,0 2,0-2,0 0,0-1,-1 0,1 0,0-1,0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C9524A-9EF0-4B30-AD0D-42E6F2C3850B}" type="slidenum">
              <a:rPr lang="zh-CN" altLang="en-US">
                <a:cs typeface="等线" panose="02010600030101010101" charset="-122"/>
              </a:rPr>
            </a:fld>
            <a:endParaRPr lang="en-US" altLang="zh-CN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5DBA6-FA19-439C-8496-ECD8E185A1F4}" type="slidenum">
              <a:rPr lang="zh-CN" altLang="en-US">
                <a:cs typeface="等线" panose="02010600030101010101" charset="-122"/>
              </a:rPr>
            </a:fld>
            <a:endParaRPr lang="en-US" altLang="zh-CN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5DBA6-FA19-439C-8496-ECD8E185A1F4}" type="slidenum">
              <a:rPr lang="zh-CN" altLang="en-US">
                <a:cs typeface="等线" panose="02010600030101010101" charset="-122"/>
              </a:rPr>
            </a:fld>
            <a:endParaRPr lang="en-US" altLang="zh-CN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5DBA6-FA19-439C-8496-ECD8E185A1F4}" type="slidenum">
              <a:rPr lang="zh-CN" altLang="en-US">
                <a:cs typeface="等线" panose="02010600030101010101" charset="-122"/>
              </a:rPr>
            </a:fld>
            <a:endParaRPr lang="en-US" altLang="zh-CN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5DBA6-FA19-439C-8496-ECD8E185A1F4}" type="slidenum">
              <a:rPr lang="zh-CN" altLang="en-US">
                <a:cs typeface="等线" panose="02010600030101010101" charset="-122"/>
              </a:rPr>
            </a:fld>
            <a:endParaRPr lang="en-US" altLang="zh-CN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5DBA6-FA19-439C-8496-ECD8E185A1F4}" type="slidenum">
              <a:rPr lang="zh-CN" altLang="en-US">
                <a:cs typeface="等线" panose="02010600030101010101" charset="-122"/>
              </a:rPr>
            </a:fld>
            <a:endParaRPr lang="en-US" altLang="zh-CN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5DBA6-FA19-439C-8496-ECD8E185A1F4}" type="slidenum">
              <a:rPr lang="zh-CN" altLang="en-US">
                <a:cs typeface="等线" panose="02010600030101010101" charset="-122"/>
              </a:rPr>
            </a:fld>
            <a:endParaRPr lang="en-US" altLang="zh-CN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5DBA6-FA19-439C-8496-ECD8E185A1F4}" type="slidenum">
              <a:rPr lang="zh-CN" altLang="en-US">
                <a:cs typeface="等线" panose="02010600030101010101" charset="-122"/>
              </a:rPr>
            </a:fld>
            <a:endParaRPr lang="en-US" altLang="zh-CN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5DBA6-FA19-439C-8496-ECD8E185A1F4}" type="slidenum">
              <a:rPr lang="zh-CN" altLang="en-US">
                <a:cs typeface="等线" panose="02010600030101010101" charset="-122"/>
              </a:rPr>
            </a:fld>
            <a:endParaRPr lang="en-US" altLang="zh-CN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5DBA6-FA19-439C-8496-ECD8E185A1F4}" type="slidenum">
              <a:rPr lang="zh-CN" altLang="en-US">
                <a:cs typeface="等线" panose="02010600030101010101" charset="-122"/>
              </a:rPr>
            </a:fld>
            <a:endParaRPr lang="en-US" altLang="zh-CN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5DBA6-FA19-439C-8496-ECD8E185A1F4}" type="slidenum">
              <a:rPr lang="zh-CN" altLang="en-US">
                <a:cs typeface="等线" panose="02010600030101010101" charset="-122"/>
              </a:rPr>
            </a:fld>
            <a:endParaRPr lang="en-US" altLang="zh-CN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5DBA6-FA19-439C-8496-ECD8E185A1F4}" type="slidenum">
              <a:rPr lang="zh-CN" altLang="en-US">
                <a:cs typeface="等线" panose="02010600030101010101" charset="-122"/>
              </a:rPr>
            </a:fld>
            <a:endParaRPr lang="en-US" altLang="zh-CN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5DBA6-FA19-439C-8496-ECD8E185A1F4}" type="slidenum">
              <a:rPr lang="zh-CN" altLang="en-US">
                <a:cs typeface="等线" panose="02010600030101010101" charset="-122"/>
              </a:rPr>
            </a:fld>
            <a:endParaRPr lang="en-US" altLang="zh-CN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5DBA6-FA19-439C-8496-ECD8E185A1F4}" type="slidenum">
              <a:rPr lang="zh-CN" altLang="en-US">
                <a:cs typeface="等线" panose="02010600030101010101" charset="-122"/>
              </a:rPr>
            </a:fld>
            <a:endParaRPr lang="en-US" altLang="zh-CN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5DBA6-FA19-439C-8496-ECD8E185A1F4}" type="slidenum">
              <a:rPr lang="zh-CN" altLang="en-US">
                <a:cs typeface="等线" panose="02010600030101010101" charset="-122"/>
              </a:rPr>
            </a:fld>
            <a:endParaRPr lang="en-US" altLang="zh-CN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5DBA6-FA19-439C-8496-ECD8E185A1F4}" type="slidenum">
              <a:rPr lang="zh-CN" altLang="en-US">
                <a:cs typeface="等线" panose="02010600030101010101" charset="-122"/>
              </a:rPr>
            </a:fld>
            <a:endParaRPr lang="en-US" altLang="zh-CN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5DBA6-FA19-439C-8496-ECD8E185A1F4}" type="slidenum">
              <a:rPr lang="zh-CN" altLang="en-US">
                <a:cs typeface="等线" panose="02010600030101010101" charset="-122"/>
              </a:rPr>
            </a:fld>
            <a:endParaRPr lang="en-US" altLang="zh-CN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5DBA6-FA19-439C-8496-ECD8E185A1F4}" type="slidenum">
              <a:rPr lang="zh-CN" altLang="en-US">
                <a:cs typeface="等线" panose="02010600030101010101" charset="-122"/>
              </a:rPr>
            </a:fld>
            <a:endParaRPr lang="en-US" altLang="zh-CN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5DBA6-FA19-439C-8496-ECD8E185A1F4}" type="slidenum">
              <a:rPr lang="zh-CN" altLang="en-US">
                <a:cs typeface="等线" panose="02010600030101010101" charset="-122"/>
              </a:rPr>
            </a:fld>
            <a:endParaRPr lang="en-US" altLang="zh-CN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5DBA6-FA19-439C-8496-ECD8E185A1F4}" type="slidenum">
              <a:rPr lang="zh-CN" altLang="en-US">
                <a:cs typeface="等线" panose="02010600030101010101" charset="-122"/>
              </a:rPr>
            </a:fld>
            <a:endParaRPr lang="en-US" altLang="zh-CN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5DBA6-FA19-439C-8496-ECD8E185A1F4}" type="slidenum">
              <a:rPr lang="zh-CN" altLang="en-US">
                <a:cs typeface="等线" panose="02010600030101010101" charset="-122"/>
              </a:rPr>
            </a:fld>
            <a:endParaRPr lang="en-US" altLang="zh-CN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5DBA6-FA19-439C-8496-ECD8E185A1F4}" type="slidenum">
              <a:rPr lang="zh-CN" altLang="en-US">
                <a:cs typeface="等线" panose="02010600030101010101" charset="-122"/>
              </a:rPr>
            </a:fld>
            <a:endParaRPr lang="en-US" altLang="zh-CN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73465" y="307826"/>
            <a:ext cx="10856683" cy="645657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accent1"/>
                </a:solidFill>
                <a:latin typeface="+mj-lt"/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67200" y="1133118"/>
            <a:ext cx="10857600" cy="5043600"/>
          </a:xfrm>
        </p:spPr>
        <p:txBody>
          <a:bodyPr/>
          <a:lstStyle>
            <a:lvl1pPr>
              <a:buSzPct val="60000"/>
              <a:defRPr sz="2400">
                <a:solidFill>
                  <a:schemeClr val="accent1"/>
                </a:solidFill>
              </a:defRPr>
            </a:lvl1pPr>
            <a:lvl2pPr marL="575945" indent="-342265">
              <a:spcAft>
                <a:spcPts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028700" indent="-342900">
              <a:buFont typeface="Arial" panose="020B060402020209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371600" indent="-342900">
              <a:buFont typeface="Arial" panose="020B060402020209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714500" indent="-342900">
              <a:buFont typeface="Arial" panose="020B060402020209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p>
            <a:pPr fontAlgn="base"/>
            <a:fld id="{B6A7693E-648E-4B09-98DA-69B4C59F080E}" type="datetimeFigureOut">
              <a:rPr lang="zh-CN" altLang="en-US" strike="noStrike" noProof="1" smtClean="0">
                <a:latin typeface="Arial" panose="020B0604020202090204" pitchFamily="34" charset="0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76984" y="6356350"/>
            <a:ext cx="776817" cy="365125"/>
          </a:xfrm>
        </p:spPr>
        <p:txBody>
          <a:bodyPr/>
          <a:p>
            <a:pPr fontAlgn="base"/>
            <a:fld id="{D82C7946-3C47-4909-8760-D050A285D430}" type="slidenum">
              <a:rPr lang="zh-CN" altLang="en-US" strike="noStrike" noProof="1" smtClean="0">
                <a:latin typeface="Arial" panose="020B0604020202090204" pitchFamily="34" charset="0"/>
                <a:ea typeface="黑体" pitchFamily="49" charset="-122"/>
                <a:cs typeface="Arial" panose="020B0604020202090204" pitchFamily="34" charset="0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岂因祸福避趋之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 smtClean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 smtClean="0"/>
              <a:t>谈笑风生又一年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垂死病中惊坐起</a:t>
            </a:r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1024128" y="6368152"/>
            <a:ext cx="9720263" cy="27432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 smtClean="0"/>
              <a:t>p.s.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岂因祸福避趋之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://codeforces.com/gym/101502/problem/D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0.png"/><Relationship Id="rId7" Type="http://schemas.openxmlformats.org/officeDocument/2006/relationships/customXml" Target="../ink/ink4.xml"/><Relationship Id="rId6" Type="http://schemas.openxmlformats.org/officeDocument/2006/relationships/image" Target="../media/image19.png"/><Relationship Id="rId5" Type="http://schemas.openxmlformats.org/officeDocument/2006/relationships/customXml" Target="../ink/ink3.xml"/><Relationship Id="rId4" Type="http://schemas.openxmlformats.org/officeDocument/2006/relationships/image" Target="../media/image18.png"/><Relationship Id="rId3" Type="http://schemas.openxmlformats.org/officeDocument/2006/relationships/customXml" Target="../ink/ink2.xml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32.xml"/><Relationship Id="rId1" Type="http://schemas.openxmlformats.org/officeDocument/2006/relationships/customXml" Target="../ink/ink1.xml"/></Relationships>
</file>

<file path=ppt/slides/_rels/slide44.xml.rels><?xml version="1.0" encoding="UTF-8" standalone="yes"?>
<Relationships xmlns="http://schemas.openxmlformats.org/package/2006/relationships"><Relationship Id="rId999" Type="http://schemas.openxmlformats.org/officeDocument/2006/relationships/image" Target="../media/image520.png"/><Relationship Id="rId998" Type="http://schemas.openxmlformats.org/officeDocument/2006/relationships/customXml" Target="../ink/ink503.xml"/><Relationship Id="rId997" Type="http://schemas.openxmlformats.org/officeDocument/2006/relationships/image" Target="../media/image519.png"/><Relationship Id="rId996" Type="http://schemas.openxmlformats.org/officeDocument/2006/relationships/customXml" Target="../ink/ink502.xml"/><Relationship Id="rId995" Type="http://schemas.openxmlformats.org/officeDocument/2006/relationships/image" Target="../media/image518.png"/><Relationship Id="rId994" Type="http://schemas.openxmlformats.org/officeDocument/2006/relationships/customXml" Target="../ink/ink501.xml"/><Relationship Id="rId993" Type="http://schemas.openxmlformats.org/officeDocument/2006/relationships/image" Target="../media/image517.png"/><Relationship Id="rId992" Type="http://schemas.openxmlformats.org/officeDocument/2006/relationships/customXml" Target="../ink/ink500.xml"/><Relationship Id="rId991" Type="http://schemas.openxmlformats.org/officeDocument/2006/relationships/image" Target="../media/image516.png"/><Relationship Id="rId990" Type="http://schemas.openxmlformats.org/officeDocument/2006/relationships/customXml" Target="../ink/ink499.xml"/><Relationship Id="rId99" Type="http://schemas.openxmlformats.org/officeDocument/2006/relationships/image" Target="../media/image70.png"/><Relationship Id="rId989" Type="http://schemas.openxmlformats.org/officeDocument/2006/relationships/image" Target="../media/image515.png"/><Relationship Id="rId988" Type="http://schemas.openxmlformats.org/officeDocument/2006/relationships/customXml" Target="../ink/ink498.xml"/><Relationship Id="rId987" Type="http://schemas.openxmlformats.org/officeDocument/2006/relationships/image" Target="../media/image514.png"/><Relationship Id="rId986" Type="http://schemas.openxmlformats.org/officeDocument/2006/relationships/customXml" Target="../ink/ink497.xml"/><Relationship Id="rId985" Type="http://schemas.openxmlformats.org/officeDocument/2006/relationships/image" Target="../media/image513.png"/><Relationship Id="rId984" Type="http://schemas.openxmlformats.org/officeDocument/2006/relationships/customXml" Target="../ink/ink496.xml"/><Relationship Id="rId983" Type="http://schemas.openxmlformats.org/officeDocument/2006/relationships/image" Target="../media/image512.png"/><Relationship Id="rId982" Type="http://schemas.openxmlformats.org/officeDocument/2006/relationships/customXml" Target="../ink/ink495.xml"/><Relationship Id="rId981" Type="http://schemas.openxmlformats.org/officeDocument/2006/relationships/image" Target="../media/image511.png"/><Relationship Id="rId980" Type="http://schemas.openxmlformats.org/officeDocument/2006/relationships/customXml" Target="../ink/ink494.xml"/><Relationship Id="rId98" Type="http://schemas.openxmlformats.org/officeDocument/2006/relationships/customXml" Target="../ink/ink53.xml"/><Relationship Id="rId979" Type="http://schemas.openxmlformats.org/officeDocument/2006/relationships/image" Target="../media/image510.png"/><Relationship Id="rId978" Type="http://schemas.openxmlformats.org/officeDocument/2006/relationships/customXml" Target="../ink/ink493.xml"/><Relationship Id="rId977" Type="http://schemas.openxmlformats.org/officeDocument/2006/relationships/image" Target="../media/image509.png"/><Relationship Id="rId976" Type="http://schemas.openxmlformats.org/officeDocument/2006/relationships/customXml" Target="../ink/ink492.xml"/><Relationship Id="rId975" Type="http://schemas.openxmlformats.org/officeDocument/2006/relationships/image" Target="../media/image508.png"/><Relationship Id="rId974" Type="http://schemas.openxmlformats.org/officeDocument/2006/relationships/customXml" Target="../ink/ink491.xml"/><Relationship Id="rId973" Type="http://schemas.openxmlformats.org/officeDocument/2006/relationships/image" Target="../media/image507.png"/><Relationship Id="rId972" Type="http://schemas.openxmlformats.org/officeDocument/2006/relationships/customXml" Target="../ink/ink490.xml"/><Relationship Id="rId971" Type="http://schemas.openxmlformats.org/officeDocument/2006/relationships/image" Target="../media/image506.png"/><Relationship Id="rId970" Type="http://schemas.openxmlformats.org/officeDocument/2006/relationships/customXml" Target="../ink/ink489.xml"/><Relationship Id="rId97" Type="http://schemas.openxmlformats.org/officeDocument/2006/relationships/image" Target="../media/image69.png"/><Relationship Id="rId969" Type="http://schemas.openxmlformats.org/officeDocument/2006/relationships/image" Target="../media/image505.png"/><Relationship Id="rId968" Type="http://schemas.openxmlformats.org/officeDocument/2006/relationships/customXml" Target="../ink/ink488.xml"/><Relationship Id="rId967" Type="http://schemas.openxmlformats.org/officeDocument/2006/relationships/image" Target="../media/image504.png"/><Relationship Id="rId966" Type="http://schemas.openxmlformats.org/officeDocument/2006/relationships/customXml" Target="../ink/ink487.xml"/><Relationship Id="rId965" Type="http://schemas.openxmlformats.org/officeDocument/2006/relationships/image" Target="../media/image503.png"/><Relationship Id="rId964" Type="http://schemas.openxmlformats.org/officeDocument/2006/relationships/customXml" Target="../ink/ink486.xml"/><Relationship Id="rId963" Type="http://schemas.openxmlformats.org/officeDocument/2006/relationships/image" Target="../media/image502.png"/><Relationship Id="rId962" Type="http://schemas.openxmlformats.org/officeDocument/2006/relationships/customXml" Target="../ink/ink485.xml"/><Relationship Id="rId961" Type="http://schemas.openxmlformats.org/officeDocument/2006/relationships/image" Target="../media/image501.png"/><Relationship Id="rId960" Type="http://schemas.openxmlformats.org/officeDocument/2006/relationships/customXml" Target="../ink/ink484.xml"/><Relationship Id="rId96" Type="http://schemas.openxmlformats.org/officeDocument/2006/relationships/customXml" Target="../ink/ink52.xml"/><Relationship Id="rId959" Type="http://schemas.openxmlformats.org/officeDocument/2006/relationships/image" Target="../media/image500.png"/><Relationship Id="rId958" Type="http://schemas.openxmlformats.org/officeDocument/2006/relationships/customXml" Target="../ink/ink483.xml"/><Relationship Id="rId957" Type="http://schemas.openxmlformats.org/officeDocument/2006/relationships/image" Target="../media/image499.png"/><Relationship Id="rId956" Type="http://schemas.openxmlformats.org/officeDocument/2006/relationships/customXml" Target="../ink/ink482.xml"/><Relationship Id="rId955" Type="http://schemas.openxmlformats.org/officeDocument/2006/relationships/image" Target="../media/image498.png"/><Relationship Id="rId954" Type="http://schemas.openxmlformats.org/officeDocument/2006/relationships/customXml" Target="../ink/ink481.xml"/><Relationship Id="rId953" Type="http://schemas.openxmlformats.org/officeDocument/2006/relationships/image" Target="../media/image497.png"/><Relationship Id="rId952" Type="http://schemas.openxmlformats.org/officeDocument/2006/relationships/customXml" Target="../ink/ink480.xml"/><Relationship Id="rId951" Type="http://schemas.openxmlformats.org/officeDocument/2006/relationships/image" Target="../media/image496.png"/><Relationship Id="rId950" Type="http://schemas.openxmlformats.org/officeDocument/2006/relationships/customXml" Target="../ink/ink479.xml"/><Relationship Id="rId95" Type="http://schemas.openxmlformats.org/officeDocument/2006/relationships/image" Target="../media/image68.png"/><Relationship Id="rId949" Type="http://schemas.openxmlformats.org/officeDocument/2006/relationships/image" Target="../media/image495.png"/><Relationship Id="rId948" Type="http://schemas.openxmlformats.org/officeDocument/2006/relationships/customXml" Target="../ink/ink478.xml"/><Relationship Id="rId947" Type="http://schemas.openxmlformats.org/officeDocument/2006/relationships/image" Target="../media/image494.png"/><Relationship Id="rId946" Type="http://schemas.openxmlformats.org/officeDocument/2006/relationships/customXml" Target="../ink/ink477.xml"/><Relationship Id="rId945" Type="http://schemas.openxmlformats.org/officeDocument/2006/relationships/image" Target="../media/image493.png"/><Relationship Id="rId944" Type="http://schemas.openxmlformats.org/officeDocument/2006/relationships/customXml" Target="../ink/ink476.xml"/><Relationship Id="rId943" Type="http://schemas.openxmlformats.org/officeDocument/2006/relationships/image" Target="../media/image492.png"/><Relationship Id="rId942" Type="http://schemas.openxmlformats.org/officeDocument/2006/relationships/customXml" Target="../ink/ink475.xml"/><Relationship Id="rId941" Type="http://schemas.openxmlformats.org/officeDocument/2006/relationships/image" Target="../media/image491.png"/><Relationship Id="rId940" Type="http://schemas.openxmlformats.org/officeDocument/2006/relationships/customXml" Target="../ink/ink474.xml"/><Relationship Id="rId94" Type="http://schemas.openxmlformats.org/officeDocument/2006/relationships/customXml" Target="../ink/ink51.xml"/><Relationship Id="rId939" Type="http://schemas.openxmlformats.org/officeDocument/2006/relationships/image" Target="../media/image490.png"/><Relationship Id="rId938" Type="http://schemas.openxmlformats.org/officeDocument/2006/relationships/customXml" Target="../ink/ink473.xml"/><Relationship Id="rId937" Type="http://schemas.openxmlformats.org/officeDocument/2006/relationships/image" Target="../media/image489.png"/><Relationship Id="rId936" Type="http://schemas.openxmlformats.org/officeDocument/2006/relationships/customXml" Target="../ink/ink472.xml"/><Relationship Id="rId935" Type="http://schemas.openxmlformats.org/officeDocument/2006/relationships/image" Target="../media/image488.png"/><Relationship Id="rId934" Type="http://schemas.openxmlformats.org/officeDocument/2006/relationships/customXml" Target="../ink/ink471.xml"/><Relationship Id="rId933" Type="http://schemas.openxmlformats.org/officeDocument/2006/relationships/image" Target="../media/image487.png"/><Relationship Id="rId932" Type="http://schemas.openxmlformats.org/officeDocument/2006/relationships/customXml" Target="../ink/ink470.xml"/><Relationship Id="rId931" Type="http://schemas.openxmlformats.org/officeDocument/2006/relationships/image" Target="../media/image486.png"/><Relationship Id="rId930" Type="http://schemas.openxmlformats.org/officeDocument/2006/relationships/customXml" Target="../ink/ink469.xml"/><Relationship Id="rId93" Type="http://schemas.openxmlformats.org/officeDocument/2006/relationships/image" Target="../media/image67.png"/><Relationship Id="rId929" Type="http://schemas.openxmlformats.org/officeDocument/2006/relationships/image" Target="../media/image485.png"/><Relationship Id="rId928" Type="http://schemas.openxmlformats.org/officeDocument/2006/relationships/customXml" Target="../ink/ink468.xml"/><Relationship Id="rId927" Type="http://schemas.openxmlformats.org/officeDocument/2006/relationships/image" Target="../media/image484.png"/><Relationship Id="rId926" Type="http://schemas.openxmlformats.org/officeDocument/2006/relationships/customXml" Target="../ink/ink467.xml"/><Relationship Id="rId925" Type="http://schemas.openxmlformats.org/officeDocument/2006/relationships/image" Target="../media/image483.png"/><Relationship Id="rId924" Type="http://schemas.openxmlformats.org/officeDocument/2006/relationships/customXml" Target="../ink/ink466.xml"/><Relationship Id="rId923" Type="http://schemas.openxmlformats.org/officeDocument/2006/relationships/image" Target="../media/image482.png"/><Relationship Id="rId922" Type="http://schemas.openxmlformats.org/officeDocument/2006/relationships/customXml" Target="../ink/ink465.xml"/><Relationship Id="rId921" Type="http://schemas.openxmlformats.org/officeDocument/2006/relationships/image" Target="../media/image481.png"/><Relationship Id="rId920" Type="http://schemas.openxmlformats.org/officeDocument/2006/relationships/customXml" Target="../ink/ink464.xml"/><Relationship Id="rId92" Type="http://schemas.openxmlformats.org/officeDocument/2006/relationships/customXml" Target="../ink/ink50.xml"/><Relationship Id="rId919" Type="http://schemas.openxmlformats.org/officeDocument/2006/relationships/image" Target="../media/image480.png"/><Relationship Id="rId918" Type="http://schemas.openxmlformats.org/officeDocument/2006/relationships/customXml" Target="../ink/ink463.xml"/><Relationship Id="rId917" Type="http://schemas.openxmlformats.org/officeDocument/2006/relationships/image" Target="../media/image479.png"/><Relationship Id="rId916" Type="http://schemas.openxmlformats.org/officeDocument/2006/relationships/customXml" Target="../ink/ink462.xml"/><Relationship Id="rId915" Type="http://schemas.openxmlformats.org/officeDocument/2006/relationships/image" Target="../media/image478.png"/><Relationship Id="rId914" Type="http://schemas.openxmlformats.org/officeDocument/2006/relationships/customXml" Target="../ink/ink461.xml"/><Relationship Id="rId913" Type="http://schemas.openxmlformats.org/officeDocument/2006/relationships/image" Target="../media/image477.png"/><Relationship Id="rId912" Type="http://schemas.openxmlformats.org/officeDocument/2006/relationships/customXml" Target="../ink/ink460.xml"/><Relationship Id="rId911" Type="http://schemas.openxmlformats.org/officeDocument/2006/relationships/image" Target="../media/image476.png"/><Relationship Id="rId910" Type="http://schemas.openxmlformats.org/officeDocument/2006/relationships/customXml" Target="../ink/ink459.xml"/><Relationship Id="rId91" Type="http://schemas.openxmlformats.org/officeDocument/2006/relationships/image" Target="../media/image66.png"/><Relationship Id="rId909" Type="http://schemas.openxmlformats.org/officeDocument/2006/relationships/image" Target="../media/image475.png"/><Relationship Id="rId908" Type="http://schemas.openxmlformats.org/officeDocument/2006/relationships/customXml" Target="../ink/ink458.xml"/><Relationship Id="rId907" Type="http://schemas.openxmlformats.org/officeDocument/2006/relationships/image" Target="../media/image474.png"/><Relationship Id="rId906" Type="http://schemas.openxmlformats.org/officeDocument/2006/relationships/customXml" Target="../ink/ink457.xml"/><Relationship Id="rId905" Type="http://schemas.openxmlformats.org/officeDocument/2006/relationships/image" Target="../media/image473.png"/><Relationship Id="rId904" Type="http://schemas.openxmlformats.org/officeDocument/2006/relationships/customXml" Target="../ink/ink456.xml"/><Relationship Id="rId903" Type="http://schemas.openxmlformats.org/officeDocument/2006/relationships/image" Target="../media/image472.png"/><Relationship Id="rId902" Type="http://schemas.openxmlformats.org/officeDocument/2006/relationships/customXml" Target="../ink/ink455.xml"/><Relationship Id="rId901" Type="http://schemas.openxmlformats.org/officeDocument/2006/relationships/image" Target="../media/image471.png"/><Relationship Id="rId900" Type="http://schemas.openxmlformats.org/officeDocument/2006/relationships/customXml" Target="../ink/ink454.xml"/><Relationship Id="rId90" Type="http://schemas.openxmlformats.org/officeDocument/2006/relationships/customXml" Target="../ink/ink49.xml"/><Relationship Id="rId9" Type="http://schemas.openxmlformats.org/officeDocument/2006/relationships/image" Target="../media/image25.png"/><Relationship Id="rId899" Type="http://schemas.openxmlformats.org/officeDocument/2006/relationships/image" Target="../media/image470.png"/><Relationship Id="rId898" Type="http://schemas.openxmlformats.org/officeDocument/2006/relationships/customXml" Target="../ink/ink453.xml"/><Relationship Id="rId897" Type="http://schemas.openxmlformats.org/officeDocument/2006/relationships/image" Target="../media/image469.png"/><Relationship Id="rId896" Type="http://schemas.openxmlformats.org/officeDocument/2006/relationships/customXml" Target="../ink/ink452.xml"/><Relationship Id="rId895" Type="http://schemas.openxmlformats.org/officeDocument/2006/relationships/image" Target="../media/image468.png"/><Relationship Id="rId894" Type="http://schemas.openxmlformats.org/officeDocument/2006/relationships/customXml" Target="../ink/ink451.xml"/><Relationship Id="rId893" Type="http://schemas.openxmlformats.org/officeDocument/2006/relationships/image" Target="../media/image467.png"/><Relationship Id="rId892" Type="http://schemas.openxmlformats.org/officeDocument/2006/relationships/customXml" Target="../ink/ink450.xml"/><Relationship Id="rId891" Type="http://schemas.openxmlformats.org/officeDocument/2006/relationships/image" Target="../media/image466.png"/><Relationship Id="rId890" Type="http://schemas.openxmlformats.org/officeDocument/2006/relationships/customXml" Target="../ink/ink449.xml"/><Relationship Id="rId89" Type="http://schemas.openxmlformats.org/officeDocument/2006/relationships/image" Target="../media/image65.png"/><Relationship Id="rId889" Type="http://schemas.openxmlformats.org/officeDocument/2006/relationships/image" Target="../media/image465.png"/><Relationship Id="rId888" Type="http://schemas.openxmlformats.org/officeDocument/2006/relationships/customXml" Target="../ink/ink448.xml"/><Relationship Id="rId887" Type="http://schemas.openxmlformats.org/officeDocument/2006/relationships/image" Target="../media/image464.png"/><Relationship Id="rId886" Type="http://schemas.openxmlformats.org/officeDocument/2006/relationships/customXml" Target="../ink/ink447.xml"/><Relationship Id="rId885" Type="http://schemas.openxmlformats.org/officeDocument/2006/relationships/image" Target="../media/image463.png"/><Relationship Id="rId884" Type="http://schemas.openxmlformats.org/officeDocument/2006/relationships/customXml" Target="../ink/ink446.xml"/><Relationship Id="rId883" Type="http://schemas.openxmlformats.org/officeDocument/2006/relationships/image" Target="../media/image462.png"/><Relationship Id="rId882" Type="http://schemas.openxmlformats.org/officeDocument/2006/relationships/customXml" Target="../ink/ink445.xml"/><Relationship Id="rId881" Type="http://schemas.openxmlformats.org/officeDocument/2006/relationships/image" Target="../media/image461.png"/><Relationship Id="rId880" Type="http://schemas.openxmlformats.org/officeDocument/2006/relationships/customXml" Target="../ink/ink444.xml"/><Relationship Id="rId88" Type="http://schemas.openxmlformats.org/officeDocument/2006/relationships/customXml" Target="../ink/ink48.xml"/><Relationship Id="rId879" Type="http://schemas.openxmlformats.org/officeDocument/2006/relationships/image" Target="../media/image460.png"/><Relationship Id="rId878" Type="http://schemas.openxmlformats.org/officeDocument/2006/relationships/customXml" Target="../ink/ink443.xml"/><Relationship Id="rId877" Type="http://schemas.openxmlformats.org/officeDocument/2006/relationships/image" Target="../media/image459.png"/><Relationship Id="rId876" Type="http://schemas.openxmlformats.org/officeDocument/2006/relationships/customXml" Target="../ink/ink442.xml"/><Relationship Id="rId875" Type="http://schemas.openxmlformats.org/officeDocument/2006/relationships/image" Target="../media/image458.png"/><Relationship Id="rId874" Type="http://schemas.openxmlformats.org/officeDocument/2006/relationships/customXml" Target="../ink/ink441.xml"/><Relationship Id="rId873" Type="http://schemas.openxmlformats.org/officeDocument/2006/relationships/image" Target="../media/image457.png"/><Relationship Id="rId872" Type="http://schemas.openxmlformats.org/officeDocument/2006/relationships/customXml" Target="../ink/ink440.xml"/><Relationship Id="rId871" Type="http://schemas.openxmlformats.org/officeDocument/2006/relationships/image" Target="../media/image456.png"/><Relationship Id="rId870" Type="http://schemas.openxmlformats.org/officeDocument/2006/relationships/customXml" Target="../ink/ink439.xml"/><Relationship Id="rId87" Type="http://schemas.openxmlformats.org/officeDocument/2006/relationships/image" Target="../media/image64.png"/><Relationship Id="rId869" Type="http://schemas.openxmlformats.org/officeDocument/2006/relationships/image" Target="../media/image455.png"/><Relationship Id="rId868" Type="http://schemas.openxmlformats.org/officeDocument/2006/relationships/customXml" Target="../ink/ink438.xml"/><Relationship Id="rId867" Type="http://schemas.openxmlformats.org/officeDocument/2006/relationships/image" Target="../media/image454.png"/><Relationship Id="rId866" Type="http://schemas.openxmlformats.org/officeDocument/2006/relationships/customXml" Target="../ink/ink437.xml"/><Relationship Id="rId865" Type="http://schemas.openxmlformats.org/officeDocument/2006/relationships/image" Target="../media/image453.png"/><Relationship Id="rId864" Type="http://schemas.openxmlformats.org/officeDocument/2006/relationships/customXml" Target="../ink/ink436.xml"/><Relationship Id="rId863" Type="http://schemas.openxmlformats.org/officeDocument/2006/relationships/image" Target="../media/image452.png"/><Relationship Id="rId862" Type="http://schemas.openxmlformats.org/officeDocument/2006/relationships/customXml" Target="../ink/ink435.xml"/><Relationship Id="rId861" Type="http://schemas.openxmlformats.org/officeDocument/2006/relationships/image" Target="../media/image451.png"/><Relationship Id="rId860" Type="http://schemas.openxmlformats.org/officeDocument/2006/relationships/customXml" Target="../ink/ink434.xml"/><Relationship Id="rId86" Type="http://schemas.openxmlformats.org/officeDocument/2006/relationships/customXml" Target="../ink/ink47.xml"/><Relationship Id="rId859" Type="http://schemas.openxmlformats.org/officeDocument/2006/relationships/image" Target="../media/image450.png"/><Relationship Id="rId858" Type="http://schemas.openxmlformats.org/officeDocument/2006/relationships/customXml" Target="../ink/ink433.xml"/><Relationship Id="rId857" Type="http://schemas.openxmlformats.org/officeDocument/2006/relationships/image" Target="../media/image449.png"/><Relationship Id="rId856" Type="http://schemas.openxmlformats.org/officeDocument/2006/relationships/customXml" Target="../ink/ink432.xml"/><Relationship Id="rId855" Type="http://schemas.openxmlformats.org/officeDocument/2006/relationships/image" Target="../media/image448.png"/><Relationship Id="rId854" Type="http://schemas.openxmlformats.org/officeDocument/2006/relationships/customXml" Target="../ink/ink431.xml"/><Relationship Id="rId853" Type="http://schemas.openxmlformats.org/officeDocument/2006/relationships/image" Target="../media/image447.png"/><Relationship Id="rId852" Type="http://schemas.openxmlformats.org/officeDocument/2006/relationships/customXml" Target="../ink/ink430.xml"/><Relationship Id="rId851" Type="http://schemas.openxmlformats.org/officeDocument/2006/relationships/image" Target="../media/image446.png"/><Relationship Id="rId850" Type="http://schemas.openxmlformats.org/officeDocument/2006/relationships/customXml" Target="../ink/ink429.xml"/><Relationship Id="rId85" Type="http://schemas.openxmlformats.org/officeDocument/2006/relationships/image" Target="../media/image63.png"/><Relationship Id="rId849" Type="http://schemas.openxmlformats.org/officeDocument/2006/relationships/image" Target="../media/image445.png"/><Relationship Id="rId848" Type="http://schemas.openxmlformats.org/officeDocument/2006/relationships/customXml" Target="../ink/ink428.xml"/><Relationship Id="rId847" Type="http://schemas.openxmlformats.org/officeDocument/2006/relationships/image" Target="../media/image444.png"/><Relationship Id="rId846" Type="http://schemas.openxmlformats.org/officeDocument/2006/relationships/customXml" Target="../ink/ink427.xml"/><Relationship Id="rId845" Type="http://schemas.openxmlformats.org/officeDocument/2006/relationships/image" Target="../media/image443.png"/><Relationship Id="rId844" Type="http://schemas.openxmlformats.org/officeDocument/2006/relationships/customXml" Target="../ink/ink426.xml"/><Relationship Id="rId843" Type="http://schemas.openxmlformats.org/officeDocument/2006/relationships/image" Target="../media/image442.png"/><Relationship Id="rId842" Type="http://schemas.openxmlformats.org/officeDocument/2006/relationships/customXml" Target="../ink/ink425.xml"/><Relationship Id="rId841" Type="http://schemas.openxmlformats.org/officeDocument/2006/relationships/image" Target="../media/image441.png"/><Relationship Id="rId840" Type="http://schemas.openxmlformats.org/officeDocument/2006/relationships/customXml" Target="../ink/ink424.xml"/><Relationship Id="rId84" Type="http://schemas.openxmlformats.org/officeDocument/2006/relationships/customXml" Target="../ink/ink46.xml"/><Relationship Id="rId839" Type="http://schemas.openxmlformats.org/officeDocument/2006/relationships/image" Target="../media/image440.png"/><Relationship Id="rId838" Type="http://schemas.openxmlformats.org/officeDocument/2006/relationships/customXml" Target="../ink/ink423.xml"/><Relationship Id="rId837" Type="http://schemas.openxmlformats.org/officeDocument/2006/relationships/image" Target="../media/image439.png"/><Relationship Id="rId836" Type="http://schemas.openxmlformats.org/officeDocument/2006/relationships/customXml" Target="../ink/ink422.xml"/><Relationship Id="rId835" Type="http://schemas.openxmlformats.org/officeDocument/2006/relationships/image" Target="../media/image438.png"/><Relationship Id="rId834" Type="http://schemas.openxmlformats.org/officeDocument/2006/relationships/customXml" Target="../ink/ink421.xml"/><Relationship Id="rId833" Type="http://schemas.openxmlformats.org/officeDocument/2006/relationships/image" Target="../media/image437.png"/><Relationship Id="rId832" Type="http://schemas.openxmlformats.org/officeDocument/2006/relationships/customXml" Target="../ink/ink420.xml"/><Relationship Id="rId831" Type="http://schemas.openxmlformats.org/officeDocument/2006/relationships/image" Target="../media/image436.png"/><Relationship Id="rId830" Type="http://schemas.openxmlformats.org/officeDocument/2006/relationships/customXml" Target="../ink/ink419.xml"/><Relationship Id="rId83" Type="http://schemas.openxmlformats.org/officeDocument/2006/relationships/image" Target="../media/image62.png"/><Relationship Id="rId829" Type="http://schemas.openxmlformats.org/officeDocument/2006/relationships/image" Target="../media/image435.png"/><Relationship Id="rId828" Type="http://schemas.openxmlformats.org/officeDocument/2006/relationships/customXml" Target="../ink/ink418.xml"/><Relationship Id="rId827" Type="http://schemas.openxmlformats.org/officeDocument/2006/relationships/image" Target="../media/image434.png"/><Relationship Id="rId826" Type="http://schemas.openxmlformats.org/officeDocument/2006/relationships/customXml" Target="../ink/ink417.xml"/><Relationship Id="rId825" Type="http://schemas.openxmlformats.org/officeDocument/2006/relationships/image" Target="../media/image433.png"/><Relationship Id="rId824" Type="http://schemas.openxmlformats.org/officeDocument/2006/relationships/customXml" Target="../ink/ink416.xml"/><Relationship Id="rId823" Type="http://schemas.openxmlformats.org/officeDocument/2006/relationships/image" Target="../media/image432.png"/><Relationship Id="rId822" Type="http://schemas.openxmlformats.org/officeDocument/2006/relationships/customXml" Target="../ink/ink415.xml"/><Relationship Id="rId821" Type="http://schemas.openxmlformats.org/officeDocument/2006/relationships/image" Target="../media/image431.png"/><Relationship Id="rId820" Type="http://schemas.openxmlformats.org/officeDocument/2006/relationships/customXml" Target="../ink/ink414.xml"/><Relationship Id="rId82" Type="http://schemas.openxmlformats.org/officeDocument/2006/relationships/customXml" Target="../ink/ink45.xml"/><Relationship Id="rId819" Type="http://schemas.openxmlformats.org/officeDocument/2006/relationships/image" Target="../media/image430.png"/><Relationship Id="rId818" Type="http://schemas.openxmlformats.org/officeDocument/2006/relationships/customXml" Target="../ink/ink413.xml"/><Relationship Id="rId817" Type="http://schemas.openxmlformats.org/officeDocument/2006/relationships/image" Target="../media/image429.png"/><Relationship Id="rId816" Type="http://schemas.openxmlformats.org/officeDocument/2006/relationships/customXml" Target="../ink/ink412.xml"/><Relationship Id="rId815" Type="http://schemas.openxmlformats.org/officeDocument/2006/relationships/image" Target="../media/image428.png"/><Relationship Id="rId814" Type="http://schemas.openxmlformats.org/officeDocument/2006/relationships/customXml" Target="../ink/ink411.xml"/><Relationship Id="rId813" Type="http://schemas.openxmlformats.org/officeDocument/2006/relationships/image" Target="../media/image427.png"/><Relationship Id="rId812" Type="http://schemas.openxmlformats.org/officeDocument/2006/relationships/customXml" Target="../ink/ink410.xml"/><Relationship Id="rId811" Type="http://schemas.openxmlformats.org/officeDocument/2006/relationships/image" Target="../media/image426.png"/><Relationship Id="rId810" Type="http://schemas.openxmlformats.org/officeDocument/2006/relationships/customXml" Target="../ink/ink409.xml"/><Relationship Id="rId81" Type="http://schemas.openxmlformats.org/officeDocument/2006/relationships/image" Target="../media/image61.png"/><Relationship Id="rId809" Type="http://schemas.openxmlformats.org/officeDocument/2006/relationships/image" Target="../media/image425.png"/><Relationship Id="rId808" Type="http://schemas.openxmlformats.org/officeDocument/2006/relationships/customXml" Target="../ink/ink408.xml"/><Relationship Id="rId807" Type="http://schemas.openxmlformats.org/officeDocument/2006/relationships/image" Target="../media/image424.png"/><Relationship Id="rId806" Type="http://schemas.openxmlformats.org/officeDocument/2006/relationships/customXml" Target="../ink/ink407.xml"/><Relationship Id="rId805" Type="http://schemas.openxmlformats.org/officeDocument/2006/relationships/image" Target="../media/image423.png"/><Relationship Id="rId804" Type="http://schemas.openxmlformats.org/officeDocument/2006/relationships/customXml" Target="../ink/ink406.xml"/><Relationship Id="rId803" Type="http://schemas.openxmlformats.org/officeDocument/2006/relationships/image" Target="../media/image422.png"/><Relationship Id="rId802" Type="http://schemas.openxmlformats.org/officeDocument/2006/relationships/customXml" Target="../ink/ink405.xml"/><Relationship Id="rId801" Type="http://schemas.openxmlformats.org/officeDocument/2006/relationships/image" Target="../media/image421.png"/><Relationship Id="rId800" Type="http://schemas.openxmlformats.org/officeDocument/2006/relationships/customXml" Target="../ink/ink404.xml"/><Relationship Id="rId80" Type="http://schemas.openxmlformats.org/officeDocument/2006/relationships/customXml" Target="../ink/ink44.xml"/><Relationship Id="rId8" Type="http://schemas.openxmlformats.org/officeDocument/2006/relationships/customXml" Target="../ink/ink8.xml"/><Relationship Id="rId799" Type="http://schemas.openxmlformats.org/officeDocument/2006/relationships/image" Target="../media/image420.png"/><Relationship Id="rId798" Type="http://schemas.openxmlformats.org/officeDocument/2006/relationships/customXml" Target="../ink/ink403.xml"/><Relationship Id="rId797" Type="http://schemas.openxmlformats.org/officeDocument/2006/relationships/image" Target="../media/image419.png"/><Relationship Id="rId796" Type="http://schemas.openxmlformats.org/officeDocument/2006/relationships/customXml" Target="../ink/ink402.xml"/><Relationship Id="rId795" Type="http://schemas.openxmlformats.org/officeDocument/2006/relationships/image" Target="../media/image418.png"/><Relationship Id="rId794" Type="http://schemas.openxmlformats.org/officeDocument/2006/relationships/customXml" Target="../ink/ink401.xml"/><Relationship Id="rId793" Type="http://schemas.openxmlformats.org/officeDocument/2006/relationships/image" Target="../media/image417.png"/><Relationship Id="rId792" Type="http://schemas.openxmlformats.org/officeDocument/2006/relationships/customXml" Target="../ink/ink400.xml"/><Relationship Id="rId791" Type="http://schemas.openxmlformats.org/officeDocument/2006/relationships/image" Target="../media/image416.png"/><Relationship Id="rId790" Type="http://schemas.openxmlformats.org/officeDocument/2006/relationships/customXml" Target="../ink/ink399.xml"/><Relationship Id="rId79" Type="http://schemas.openxmlformats.org/officeDocument/2006/relationships/image" Target="../media/image60.png"/><Relationship Id="rId789" Type="http://schemas.openxmlformats.org/officeDocument/2006/relationships/image" Target="../media/image415.png"/><Relationship Id="rId788" Type="http://schemas.openxmlformats.org/officeDocument/2006/relationships/customXml" Target="../ink/ink398.xml"/><Relationship Id="rId787" Type="http://schemas.openxmlformats.org/officeDocument/2006/relationships/image" Target="../media/image414.png"/><Relationship Id="rId786" Type="http://schemas.openxmlformats.org/officeDocument/2006/relationships/customXml" Target="../ink/ink397.xml"/><Relationship Id="rId785" Type="http://schemas.openxmlformats.org/officeDocument/2006/relationships/image" Target="../media/image413.png"/><Relationship Id="rId784" Type="http://schemas.openxmlformats.org/officeDocument/2006/relationships/customXml" Target="../ink/ink396.xml"/><Relationship Id="rId783" Type="http://schemas.openxmlformats.org/officeDocument/2006/relationships/image" Target="../media/image412.png"/><Relationship Id="rId782" Type="http://schemas.openxmlformats.org/officeDocument/2006/relationships/customXml" Target="../ink/ink395.xml"/><Relationship Id="rId781" Type="http://schemas.openxmlformats.org/officeDocument/2006/relationships/image" Target="../media/image411.png"/><Relationship Id="rId780" Type="http://schemas.openxmlformats.org/officeDocument/2006/relationships/customXml" Target="../ink/ink394.xml"/><Relationship Id="rId78" Type="http://schemas.openxmlformats.org/officeDocument/2006/relationships/customXml" Target="../ink/ink43.xml"/><Relationship Id="rId779" Type="http://schemas.openxmlformats.org/officeDocument/2006/relationships/image" Target="../media/image410.png"/><Relationship Id="rId778" Type="http://schemas.openxmlformats.org/officeDocument/2006/relationships/customXml" Target="../ink/ink393.xml"/><Relationship Id="rId777" Type="http://schemas.openxmlformats.org/officeDocument/2006/relationships/image" Target="../media/image409.png"/><Relationship Id="rId776" Type="http://schemas.openxmlformats.org/officeDocument/2006/relationships/customXml" Target="../ink/ink392.xml"/><Relationship Id="rId775" Type="http://schemas.openxmlformats.org/officeDocument/2006/relationships/image" Target="../media/image408.png"/><Relationship Id="rId774" Type="http://schemas.openxmlformats.org/officeDocument/2006/relationships/customXml" Target="../ink/ink391.xml"/><Relationship Id="rId773" Type="http://schemas.openxmlformats.org/officeDocument/2006/relationships/image" Target="../media/image407.png"/><Relationship Id="rId772" Type="http://schemas.openxmlformats.org/officeDocument/2006/relationships/customXml" Target="../ink/ink390.xml"/><Relationship Id="rId771" Type="http://schemas.openxmlformats.org/officeDocument/2006/relationships/image" Target="../media/image406.png"/><Relationship Id="rId770" Type="http://schemas.openxmlformats.org/officeDocument/2006/relationships/customXml" Target="../ink/ink389.xml"/><Relationship Id="rId77" Type="http://schemas.openxmlformats.org/officeDocument/2006/relationships/image" Target="../media/image59.png"/><Relationship Id="rId769" Type="http://schemas.openxmlformats.org/officeDocument/2006/relationships/image" Target="../media/image405.png"/><Relationship Id="rId768" Type="http://schemas.openxmlformats.org/officeDocument/2006/relationships/customXml" Target="../ink/ink388.xml"/><Relationship Id="rId767" Type="http://schemas.openxmlformats.org/officeDocument/2006/relationships/image" Target="../media/image404.png"/><Relationship Id="rId766" Type="http://schemas.openxmlformats.org/officeDocument/2006/relationships/customXml" Target="../ink/ink387.xml"/><Relationship Id="rId765" Type="http://schemas.openxmlformats.org/officeDocument/2006/relationships/image" Target="../media/image403.png"/><Relationship Id="rId764" Type="http://schemas.openxmlformats.org/officeDocument/2006/relationships/customXml" Target="../ink/ink386.xml"/><Relationship Id="rId763" Type="http://schemas.openxmlformats.org/officeDocument/2006/relationships/image" Target="../media/image402.png"/><Relationship Id="rId762" Type="http://schemas.openxmlformats.org/officeDocument/2006/relationships/customXml" Target="../ink/ink385.xml"/><Relationship Id="rId761" Type="http://schemas.openxmlformats.org/officeDocument/2006/relationships/image" Target="../media/image401.png"/><Relationship Id="rId760" Type="http://schemas.openxmlformats.org/officeDocument/2006/relationships/customXml" Target="../ink/ink384.xml"/><Relationship Id="rId76" Type="http://schemas.openxmlformats.org/officeDocument/2006/relationships/customXml" Target="../ink/ink42.xml"/><Relationship Id="rId759" Type="http://schemas.openxmlformats.org/officeDocument/2006/relationships/image" Target="../media/image400.png"/><Relationship Id="rId758" Type="http://schemas.openxmlformats.org/officeDocument/2006/relationships/customXml" Target="../ink/ink383.xml"/><Relationship Id="rId757" Type="http://schemas.openxmlformats.org/officeDocument/2006/relationships/image" Target="../media/image399.png"/><Relationship Id="rId756" Type="http://schemas.openxmlformats.org/officeDocument/2006/relationships/customXml" Target="../ink/ink382.xml"/><Relationship Id="rId755" Type="http://schemas.openxmlformats.org/officeDocument/2006/relationships/image" Target="../media/image398.png"/><Relationship Id="rId754" Type="http://schemas.openxmlformats.org/officeDocument/2006/relationships/customXml" Target="../ink/ink381.xml"/><Relationship Id="rId753" Type="http://schemas.openxmlformats.org/officeDocument/2006/relationships/image" Target="../media/image397.png"/><Relationship Id="rId752" Type="http://schemas.openxmlformats.org/officeDocument/2006/relationships/customXml" Target="../ink/ink380.xml"/><Relationship Id="rId751" Type="http://schemas.openxmlformats.org/officeDocument/2006/relationships/image" Target="../media/image396.png"/><Relationship Id="rId750" Type="http://schemas.openxmlformats.org/officeDocument/2006/relationships/customXml" Target="../ink/ink379.xml"/><Relationship Id="rId75" Type="http://schemas.openxmlformats.org/officeDocument/2006/relationships/image" Target="../media/image58.png"/><Relationship Id="rId749" Type="http://schemas.openxmlformats.org/officeDocument/2006/relationships/image" Target="../media/image395.png"/><Relationship Id="rId748" Type="http://schemas.openxmlformats.org/officeDocument/2006/relationships/customXml" Target="../ink/ink378.xml"/><Relationship Id="rId747" Type="http://schemas.openxmlformats.org/officeDocument/2006/relationships/image" Target="../media/image394.png"/><Relationship Id="rId746" Type="http://schemas.openxmlformats.org/officeDocument/2006/relationships/customXml" Target="../ink/ink377.xml"/><Relationship Id="rId745" Type="http://schemas.openxmlformats.org/officeDocument/2006/relationships/image" Target="../media/image393.png"/><Relationship Id="rId744" Type="http://schemas.openxmlformats.org/officeDocument/2006/relationships/customXml" Target="../ink/ink376.xml"/><Relationship Id="rId743" Type="http://schemas.openxmlformats.org/officeDocument/2006/relationships/image" Target="../media/image392.png"/><Relationship Id="rId742" Type="http://schemas.openxmlformats.org/officeDocument/2006/relationships/customXml" Target="../ink/ink375.xml"/><Relationship Id="rId741" Type="http://schemas.openxmlformats.org/officeDocument/2006/relationships/image" Target="../media/image391.png"/><Relationship Id="rId740" Type="http://schemas.openxmlformats.org/officeDocument/2006/relationships/customXml" Target="../ink/ink374.xml"/><Relationship Id="rId74" Type="http://schemas.openxmlformats.org/officeDocument/2006/relationships/customXml" Target="../ink/ink41.xml"/><Relationship Id="rId739" Type="http://schemas.openxmlformats.org/officeDocument/2006/relationships/image" Target="../media/image390.png"/><Relationship Id="rId738" Type="http://schemas.openxmlformats.org/officeDocument/2006/relationships/customXml" Target="../ink/ink373.xml"/><Relationship Id="rId737" Type="http://schemas.openxmlformats.org/officeDocument/2006/relationships/image" Target="../media/image389.png"/><Relationship Id="rId736" Type="http://schemas.openxmlformats.org/officeDocument/2006/relationships/customXml" Target="../ink/ink372.xml"/><Relationship Id="rId735" Type="http://schemas.openxmlformats.org/officeDocument/2006/relationships/image" Target="../media/image388.png"/><Relationship Id="rId734" Type="http://schemas.openxmlformats.org/officeDocument/2006/relationships/customXml" Target="../ink/ink371.xml"/><Relationship Id="rId733" Type="http://schemas.openxmlformats.org/officeDocument/2006/relationships/image" Target="../media/image387.png"/><Relationship Id="rId732" Type="http://schemas.openxmlformats.org/officeDocument/2006/relationships/customXml" Target="../ink/ink370.xml"/><Relationship Id="rId731" Type="http://schemas.openxmlformats.org/officeDocument/2006/relationships/image" Target="../media/image386.png"/><Relationship Id="rId730" Type="http://schemas.openxmlformats.org/officeDocument/2006/relationships/customXml" Target="../ink/ink369.xml"/><Relationship Id="rId73" Type="http://schemas.openxmlformats.org/officeDocument/2006/relationships/image" Target="../media/image57.png"/><Relationship Id="rId729" Type="http://schemas.openxmlformats.org/officeDocument/2006/relationships/image" Target="../media/image385.png"/><Relationship Id="rId728" Type="http://schemas.openxmlformats.org/officeDocument/2006/relationships/customXml" Target="../ink/ink368.xml"/><Relationship Id="rId727" Type="http://schemas.openxmlformats.org/officeDocument/2006/relationships/image" Target="../media/image384.png"/><Relationship Id="rId726" Type="http://schemas.openxmlformats.org/officeDocument/2006/relationships/customXml" Target="../ink/ink367.xml"/><Relationship Id="rId725" Type="http://schemas.openxmlformats.org/officeDocument/2006/relationships/image" Target="../media/image383.png"/><Relationship Id="rId724" Type="http://schemas.openxmlformats.org/officeDocument/2006/relationships/customXml" Target="../ink/ink366.xml"/><Relationship Id="rId723" Type="http://schemas.openxmlformats.org/officeDocument/2006/relationships/image" Target="../media/image382.png"/><Relationship Id="rId722" Type="http://schemas.openxmlformats.org/officeDocument/2006/relationships/customXml" Target="../ink/ink365.xml"/><Relationship Id="rId721" Type="http://schemas.openxmlformats.org/officeDocument/2006/relationships/image" Target="../media/image381.png"/><Relationship Id="rId720" Type="http://schemas.openxmlformats.org/officeDocument/2006/relationships/customXml" Target="../ink/ink364.xml"/><Relationship Id="rId72" Type="http://schemas.openxmlformats.org/officeDocument/2006/relationships/customXml" Target="../ink/ink40.xml"/><Relationship Id="rId719" Type="http://schemas.openxmlformats.org/officeDocument/2006/relationships/image" Target="../media/image380.png"/><Relationship Id="rId718" Type="http://schemas.openxmlformats.org/officeDocument/2006/relationships/customXml" Target="../ink/ink363.xml"/><Relationship Id="rId717" Type="http://schemas.openxmlformats.org/officeDocument/2006/relationships/image" Target="../media/image379.png"/><Relationship Id="rId716" Type="http://schemas.openxmlformats.org/officeDocument/2006/relationships/customXml" Target="../ink/ink362.xml"/><Relationship Id="rId715" Type="http://schemas.openxmlformats.org/officeDocument/2006/relationships/image" Target="../media/image378.png"/><Relationship Id="rId714" Type="http://schemas.openxmlformats.org/officeDocument/2006/relationships/customXml" Target="../ink/ink361.xml"/><Relationship Id="rId713" Type="http://schemas.openxmlformats.org/officeDocument/2006/relationships/image" Target="../media/image377.png"/><Relationship Id="rId712" Type="http://schemas.openxmlformats.org/officeDocument/2006/relationships/customXml" Target="../ink/ink360.xml"/><Relationship Id="rId711" Type="http://schemas.openxmlformats.org/officeDocument/2006/relationships/image" Target="../media/image376.png"/><Relationship Id="rId710" Type="http://schemas.openxmlformats.org/officeDocument/2006/relationships/customXml" Target="../ink/ink359.xml"/><Relationship Id="rId71" Type="http://schemas.openxmlformats.org/officeDocument/2006/relationships/image" Target="../media/image56.png"/><Relationship Id="rId709" Type="http://schemas.openxmlformats.org/officeDocument/2006/relationships/image" Target="../media/image375.png"/><Relationship Id="rId708" Type="http://schemas.openxmlformats.org/officeDocument/2006/relationships/customXml" Target="../ink/ink358.xml"/><Relationship Id="rId707" Type="http://schemas.openxmlformats.org/officeDocument/2006/relationships/image" Target="../media/image374.png"/><Relationship Id="rId706" Type="http://schemas.openxmlformats.org/officeDocument/2006/relationships/customXml" Target="../ink/ink357.xml"/><Relationship Id="rId705" Type="http://schemas.openxmlformats.org/officeDocument/2006/relationships/image" Target="../media/image373.png"/><Relationship Id="rId704" Type="http://schemas.openxmlformats.org/officeDocument/2006/relationships/customXml" Target="../ink/ink356.xml"/><Relationship Id="rId703" Type="http://schemas.openxmlformats.org/officeDocument/2006/relationships/image" Target="../media/image372.png"/><Relationship Id="rId702" Type="http://schemas.openxmlformats.org/officeDocument/2006/relationships/customXml" Target="../ink/ink355.xml"/><Relationship Id="rId701" Type="http://schemas.openxmlformats.org/officeDocument/2006/relationships/image" Target="../media/image371.png"/><Relationship Id="rId700" Type="http://schemas.openxmlformats.org/officeDocument/2006/relationships/customXml" Target="../ink/ink354.xml"/><Relationship Id="rId70" Type="http://schemas.openxmlformats.org/officeDocument/2006/relationships/customXml" Target="../ink/ink39.xml"/><Relationship Id="rId7" Type="http://schemas.openxmlformats.org/officeDocument/2006/relationships/image" Target="../media/image24.png"/><Relationship Id="rId699" Type="http://schemas.openxmlformats.org/officeDocument/2006/relationships/image" Target="../media/image370.png"/><Relationship Id="rId698" Type="http://schemas.openxmlformats.org/officeDocument/2006/relationships/customXml" Target="../ink/ink353.xml"/><Relationship Id="rId697" Type="http://schemas.openxmlformats.org/officeDocument/2006/relationships/image" Target="../media/image369.png"/><Relationship Id="rId696" Type="http://schemas.openxmlformats.org/officeDocument/2006/relationships/customXml" Target="../ink/ink352.xml"/><Relationship Id="rId695" Type="http://schemas.openxmlformats.org/officeDocument/2006/relationships/image" Target="../media/image368.png"/><Relationship Id="rId694" Type="http://schemas.openxmlformats.org/officeDocument/2006/relationships/customXml" Target="../ink/ink351.xml"/><Relationship Id="rId693" Type="http://schemas.openxmlformats.org/officeDocument/2006/relationships/image" Target="../media/image367.png"/><Relationship Id="rId692" Type="http://schemas.openxmlformats.org/officeDocument/2006/relationships/customXml" Target="../ink/ink350.xml"/><Relationship Id="rId691" Type="http://schemas.openxmlformats.org/officeDocument/2006/relationships/image" Target="../media/image366.png"/><Relationship Id="rId690" Type="http://schemas.openxmlformats.org/officeDocument/2006/relationships/customXml" Target="../ink/ink349.xml"/><Relationship Id="rId69" Type="http://schemas.openxmlformats.org/officeDocument/2006/relationships/image" Target="../media/image55.png"/><Relationship Id="rId689" Type="http://schemas.openxmlformats.org/officeDocument/2006/relationships/image" Target="../media/image365.png"/><Relationship Id="rId688" Type="http://schemas.openxmlformats.org/officeDocument/2006/relationships/customXml" Target="../ink/ink348.xml"/><Relationship Id="rId687" Type="http://schemas.openxmlformats.org/officeDocument/2006/relationships/image" Target="../media/image364.png"/><Relationship Id="rId686" Type="http://schemas.openxmlformats.org/officeDocument/2006/relationships/customXml" Target="../ink/ink347.xml"/><Relationship Id="rId685" Type="http://schemas.openxmlformats.org/officeDocument/2006/relationships/image" Target="../media/image363.png"/><Relationship Id="rId684" Type="http://schemas.openxmlformats.org/officeDocument/2006/relationships/customXml" Target="../ink/ink346.xml"/><Relationship Id="rId683" Type="http://schemas.openxmlformats.org/officeDocument/2006/relationships/image" Target="../media/image362.png"/><Relationship Id="rId682" Type="http://schemas.openxmlformats.org/officeDocument/2006/relationships/customXml" Target="../ink/ink345.xml"/><Relationship Id="rId681" Type="http://schemas.openxmlformats.org/officeDocument/2006/relationships/image" Target="../media/image361.png"/><Relationship Id="rId680" Type="http://schemas.openxmlformats.org/officeDocument/2006/relationships/customXml" Target="../ink/ink344.xml"/><Relationship Id="rId68" Type="http://schemas.openxmlformats.org/officeDocument/2006/relationships/customXml" Target="../ink/ink38.xml"/><Relationship Id="rId679" Type="http://schemas.openxmlformats.org/officeDocument/2006/relationships/image" Target="../media/image360.png"/><Relationship Id="rId678" Type="http://schemas.openxmlformats.org/officeDocument/2006/relationships/customXml" Target="../ink/ink343.xml"/><Relationship Id="rId677" Type="http://schemas.openxmlformats.org/officeDocument/2006/relationships/image" Target="../media/image359.png"/><Relationship Id="rId676" Type="http://schemas.openxmlformats.org/officeDocument/2006/relationships/customXml" Target="../ink/ink342.xml"/><Relationship Id="rId675" Type="http://schemas.openxmlformats.org/officeDocument/2006/relationships/image" Target="../media/image358.png"/><Relationship Id="rId674" Type="http://schemas.openxmlformats.org/officeDocument/2006/relationships/customXml" Target="../ink/ink341.xml"/><Relationship Id="rId673" Type="http://schemas.openxmlformats.org/officeDocument/2006/relationships/image" Target="../media/image357.png"/><Relationship Id="rId672" Type="http://schemas.openxmlformats.org/officeDocument/2006/relationships/customXml" Target="../ink/ink340.xml"/><Relationship Id="rId671" Type="http://schemas.openxmlformats.org/officeDocument/2006/relationships/image" Target="../media/image356.png"/><Relationship Id="rId670" Type="http://schemas.openxmlformats.org/officeDocument/2006/relationships/customXml" Target="../ink/ink339.xml"/><Relationship Id="rId67" Type="http://schemas.openxmlformats.org/officeDocument/2006/relationships/image" Target="../media/image54.png"/><Relationship Id="rId669" Type="http://schemas.openxmlformats.org/officeDocument/2006/relationships/image" Target="../media/image355.png"/><Relationship Id="rId668" Type="http://schemas.openxmlformats.org/officeDocument/2006/relationships/customXml" Target="../ink/ink338.xml"/><Relationship Id="rId667" Type="http://schemas.openxmlformats.org/officeDocument/2006/relationships/image" Target="../media/image354.png"/><Relationship Id="rId666" Type="http://schemas.openxmlformats.org/officeDocument/2006/relationships/customXml" Target="../ink/ink337.xml"/><Relationship Id="rId665" Type="http://schemas.openxmlformats.org/officeDocument/2006/relationships/image" Target="../media/image353.png"/><Relationship Id="rId664" Type="http://schemas.openxmlformats.org/officeDocument/2006/relationships/customXml" Target="../ink/ink336.xml"/><Relationship Id="rId663" Type="http://schemas.openxmlformats.org/officeDocument/2006/relationships/image" Target="../media/image352.png"/><Relationship Id="rId662" Type="http://schemas.openxmlformats.org/officeDocument/2006/relationships/customXml" Target="../ink/ink335.xml"/><Relationship Id="rId661" Type="http://schemas.openxmlformats.org/officeDocument/2006/relationships/image" Target="../media/image351.png"/><Relationship Id="rId660" Type="http://schemas.openxmlformats.org/officeDocument/2006/relationships/customXml" Target="../ink/ink334.xml"/><Relationship Id="rId66" Type="http://schemas.openxmlformats.org/officeDocument/2006/relationships/customXml" Target="../ink/ink37.xml"/><Relationship Id="rId659" Type="http://schemas.openxmlformats.org/officeDocument/2006/relationships/image" Target="../media/image350.png"/><Relationship Id="rId658" Type="http://schemas.openxmlformats.org/officeDocument/2006/relationships/customXml" Target="../ink/ink333.xml"/><Relationship Id="rId657" Type="http://schemas.openxmlformats.org/officeDocument/2006/relationships/image" Target="../media/image349.png"/><Relationship Id="rId656" Type="http://schemas.openxmlformats.org/officeDocument/2006/relationships/customXml" Target="../ink/ink332.xml"/><Relationship Id="rId655" Type="http://schemas.openxmlformats.org/officeDocument/2006/relationships/image" Target="../media/image348.png"/><Relationship Id="rId654" Type="http://schemas.openxmlformats.org/officeDocument/2006/relationships/customXml" Target="../ink/ink331.xml"/><Relationship Id="rId653" Type="http://schemas.openxmlformats.org/officeDocument/2006/relationships/image" Target="../media/image347.png"/><Relationship Id="rId652" Type="http://schemas.openxmlformats.org/officeDocument/2006/relationships/customXml" Target="../ink/ink330.xml"/><Relationship Id="rId651" Type="http://schemas.openxmlformats.org/officeDocument/2006/relationships/image" Target="../media/image346.png"/><Relationship Id="rId650" Type="http://schemas.openxmlformats.org/officeDocument/2006/relationships/customXml" Target="../ink/ink329.xml"/><Relationship Id="rId65" Type="http://schemas.openxmlformats.org/officeDocument/2006/relationships/image" Target="../media/image53.png"/><Relationship Id="rId649" Type="http://schemas.openxmlformats.org/officeDocument/2006/relationships/image" Target="../media/image345.png"/><Relationship Id="rId648" Type="http://schemas.openxmlformats.org/officeDocument/2006/relationships/customXml" Target="../ink/ink328.xml"/><Relationship Id="rId647" Type="http://schemas.openxmlformats.org/officeDocument/2006/relationships/image" Target="../media/image344.png"/><Relationship Id="rId646" Type="http://schemas.openxmlformats.org/officeDocument/2006/relationships/customXml" Target="../ink/ink327.xml"/><Relationship Id="rId645" Type="http://schemas.openxmlformats.org/officeDocument/2006/relationships/image" Target="../media/image343.png"/><Relationship Id="rId644" Type="http://schemas.openxmlformats.org/officeDocument/2006/relationships/customXml" Target="../ink/ink326.xml"/><Relationship Id="rId643" Type="http://schemas.openxmlformats.org/officeDocument/2006/relationships/image" Target="../media/image342.png"/><Relationship Id="rId642" Type="http://schemas.openxmlformats.org/officeDocument/2006/relationships/customXml" Target="../ink/ink325.xml"/><Relationship Id="rId641" Type="http://schemas.openxmlformats.org/officeDocument/2006/relationships/image" Target="../media/image341.png"/><Relationship Id="rId640" Type="http://schemas.openxmlformats.org/officeDocument/2006/relationships/customXml" Target="../ink/ink324.xml"/><Relationship Id="rId64" Type="http://schemas.openxmlformats.org/officeDocument/2006/relationships/customXml" Target="../ink/ink36.xml"/><Relationship Id="rId639" Type="http://schemas.openxmlformats.org/officeDocument/2006/relationships/image" Target="../media/image340.png"/><Relationship Id="rId638" Type="http://schemas.openxmlformats.org/officeDocument/2006/relationships/customXml" Target="../ink/ink323.xml"/><Relationship Id="rId637" Type="http://schemas.openxmlformats.org/officeDocument/2006/relationships/image" Target="../media/image339.png"/><Relationship Id="rId636" Type="http://schemas.openxmlformats.org/officeDocument/2006/relationships/customXml" Target="../ink/ink322.xml"/><Relationship Id="rId635" Type="http://schemas.openxmlformats.org/officeDocument/2006/relationships/image" Target="../media/image338.png"/><Relationship Id="rId634" Type="http://schemas.openxmlformats.org/officeDocument/2006/relationships/customXml" Target="../ink/ink321.xml"/><Relationship Id="rId633" Type="http://schemas.openxmlformats.org/officeDocument/2006/relationships/image" Target="../media/image337.png"/><Relationship Id="rId632" Type="http://schemas.openxmlformats.org/officeDocument/2006/relationships/customXml" Target="../ink/ink320.xml"/><Relationship Id="rId631" Type="http://schemas.openxmlformats.org/officeDocument/2006/relationships/image" Target="../media/image336.png"/><Relationship Id="rId630" Type="http://schemas.openxmlformats.org/officeDocument/2006/relationships/customXml" Target="../ink/ink319.xml"/><Relationship Id="rId63" Type="http://schemas.openxmlformats.org/officeDocument/2006/relationships/image" Target="../media/image52.png"/><Relationship Id="rId629" Type="http://schemas.openxmlformats.org/officeDocument/2006/relationships/image" Target="../media/image335.png"/><Relationship Id="rId628" Type="http://schemas.openxmlformats.org/officeDocument/2006/relationships/customXml" Target="../ink/ink318.xml"/><Relationship Id="rId627" Type="http://schemas.openxmlformats.org/officeDocument/2006/relationships/image" Target="../media/image334.png"/><Relationship Id="rId626" Type="http://schemas.openxmlformats.org/officeDocument/2006/relationships/customXml" Target="../ink/ink317.xml"/><Relationship Id="rId625" Type="http://schemas.openxmlformats.org/officeDocument/2006/relationships/image" Target="../media/image333.png"/><Relationship Id="rId624" Type="http://schemas.openxmlformats.org/officeDocument/2006/relationships/customXml" Target="../ink/ink316.xml"/><Relationship Id="rId623" Type="http://schemas.openxmlformats.org/officeDocument/2006/relationships/image" Target="../media/image332.png"/><Relationship Id="rId622" Type="http://schemas.openxmlformats.org/officeDocument/2006/relationships/customXml" Target="../ink/ink315.xml"/><Relationship Id="rId621" Type="http://schemas.openxmlformats.org/officeDocument/2006/relationships/image" Target="../media/image331.png"/><Relationship Id="rId620" Type="http://schemas.openxmlformats.org/officeDocument/2006/relationships/customXml" Target="../ink/ink314.xml"/><Relationship Id="rId62" Type="http://schemas.openxmlformats.org/officeDocument/2006/relationships/customXml" Target="../ink/ink35.xml"/><Relationship Id="rId619" Type="http://schemas.openxmlformats.org/officeDocument/2006/relationships/image" Target="../media/image330.png"/><Relationship Id="rId618" Type="http://schemas.openxmlformats.org/officeDocument/2006/relationships/customXml" Target="../ink/ink313.xml"/><Relationship Id="rId617" Type="http://schemas.openxmlformats.org/officeDocument/2006/relationships/image" Target="../media/image329.png"/><Relationship Id="rId616" Type="http://schemas.openxmlformats.org/officeDocument/2006/relationships/customXml" Target="../ink/ink312.xml"/><Relationship Id="rId615" Type="http://schemas.openxmlformats.org/officeDocument/2006/relationships/image" Target="../media/image328.png"/><Relationship Id="rId614" Type="http://schemas.openxmlformats.org/officeDocument/2006/relationships/customXml" Target="../ink/ink311.xml"/><Relationship Id="rId613" Type="http://schemas.openxmlformats.org/officeDocument/2006/relationships/image" Target="../media/image327.png"/><Relationship Id="rId612" Type="http://schemas.openxmlformats.org/officeDocument/2006/relationships/customXml" Target="../ink/ink310.xml"/><Relationship Id="rId611" Type="http://schemas.openxmlformats.org/officeDocument/2006/relationships/image" Target="../media/image326.png"/><Relationship Id="rId610" Type="http://schemas.openxmlformats.org/officeDocument/2006/relationships/customXml" Target="../ink/ink309.xml"/><Relationship Id="rId61" Type="http://schemas.openxmlformats.org/officeDocument/2006/relationships/image" Target="../media/image51.png"/><Relationship Id="rId609" Type="http://schemas.openxmlformats.org/officeDocument/2006/relationships/image" Target="../media/image325.png"/><Relationship Id="rId608" Type="http://schemas.openxmlformats.org/officeDocument/2006/relationships/customXml" Target="../ink/ink308.xml"/><Relationship Id="rId607" Type="http://schemas.openxmlformats.org/officeDocument/2006/relationships/image" Target="../media/image324.png"/><Relationship Id="rId606" Type="http://schemas.openxmlformats.org/officeDocument/2006/relationships/customXml" Target="../ink/ink307.xml"/><Relationship Id="rId605" Type="http://schemas.openxmlformats.org/officeDocument/2006/relationships/image" Target="../media/image323.png"/><Relationship Id="rId604" Type="http://schemas.openxmlformats.org/officeDocument/2006/relationships/customXml" Target="../ink/ink306.xml"/><Relationship Id="rId603" Type="http://schemas.openxmlformats.org/officeDocument/2006/relationships/image" Target="../media/image322.png"/><Relationship Id="rId602" Type="http://schemas.openxmlformats.org/officeDocument/2006/relationships/customXml" Target="../ink/ink305.xml"/><Relationship Id="rId601" Type="http://schemas.openxmlformats.org/officeDocument/2006/relationships/image" Target="../media/image321.png"/><Relationship Id="rId600" Type="http://schemas.openxmlformats.org/officeDocument/2006/relationships/customXml" Target="../ink/ink304.xml"/><Relationship Id="rId60" Type="http://schemas.openxmlformats.org/officeDocument/2006/relationships/customXml" Target="../ink/ink34.xml"/><Relationship Id="rId6" Type="http://schemas.openxmlformats.org/officeDocument/2006/relationships/customXml" Target="../ink/ink7.xml"/><Relationship Id="rId599" Type="http://schemas.openxmlformats.org/officeDocument/2006/relationships/image" Target="../media/image320.png"/><Relationship Id="rId598" Type="http://schemas.openxmlformats.org/officeDocument/2006/relationships/customXml" Target="../ink/ink303.xml"/><Relationship Id="rId597" Type="http://schemas.openxmlformats.org/officeDocument/2006/relationships/image" Target="../media/image319.png"/><Relationship Id="rId596" Type="http://schemas.openxmlformats.org/officeDocument/2006/relationships/customXml" Target="../ink/ink302.xml"/><Relationship Id="rId595" Type="http://schemas.openxmlformats.org/officeDocument/2006/relationships/image" Target="../media/image318.png"/><Relationship Id="rId594" Type="http://schemas.openxmlformats.org/officeDocument/2006/relationships/customXml" Target="../ink/ink301.xml"/><Relationship Id="rId593" Type="http://schemas.openxmlformats.org/officeDocument/2006/relationships/image" Target="../media/image317.png"/><Relationship Id="rId592" Type="http://schemas.openxmlformats.org/officeDocument/2006/relationships/customXml" Target="../ink/ink300.xml"/><Relationship Id="rId591" Type="http://schemas.openxmlformats.org/officeDocument/2006/relationships/image" Target="../media/image316.png"/><Relationship Id="rId590" Type="http://schemas.openxmlformats.org/officeDocument/2006/relationships/customXml" Target="../ink/ink299.xml"/><Relationship Id="rId59" Type="http://schemas.openxmlformats.org/officeDocument/2006/relationships/image" Target="../media/image50.png"/><Relationship Id="rId589" Type="http://schemas.openxmlformats.org/officeDocument/2006/relationships/image" Target="../media/image315.png"/><Relationship Id="rId588" Type="http://schemas.openxmlformats.org/officeDocument/2006/relationships/customXml" Target="../ink/ink298.xml"/><Relationship Id="rId587" Type="http://schemas.openxmlformats.org/officeDocument/2006/relationships/image" Target="../media/image314.png"/><Relationship Id="rId586" Type="http://schemas.openxmlformats.org/officeDocument/2006/relationships/customXml" Target="../ink/ink297.xml"/><Relationship Id="rId585" Type="http://schemas.openxmlformats.org/officeDocument/2006/relationships/image" Target="../media/image313.png"/><Relationship Id="rId584" Type="http://schemas.openxmlformats.org/officeDocument/2006/relationships/customXml" Target="../ink/ink296.xml"/><Relationship Id="rId583" Type="http://schemas.openxmlformats.org/officeDocument/2006/relationships/image" Target="../media/image312.png"/><Relationship Id="rId582" Type="http://schemas.openxmlformats.org/officeDocument/2006/relationships/customXml" Target="../ink/ink295.xml"/><Relationship Id="rId581" Type="http://schemas.openxmlformats.org/officeDocument/2006/relationships/image" Target="../media/image311.png"/><Relationship Id="rId580" Type="http://schemas.openxmlformats.org/officeDocument/2006/relationships/customXml" Target="../ink/ink294.xml"/><Relationship Id="rId58" Type="http://schemas.openxmlformats.org/officeDocument/2006/relationships/customXml" Target="../ink/ink33.xml"/><Relationship Id="rId579" Type="http://schemas.openxmlformats.org/officeDocument/2006/relationships/image" Target="../media/image310.png"/><Relationship Id="rId578" Type="http://schemas.openxmlformats.org/officeDocument/2006/relationships/customXml" Target="../ink/ink293.xml"/><Relationship Id="rId577" Type="http://schemas.openxmlformats.org/officeDocument/2006/relationships/image" Target="../media/image309.png"/><Relationship Id="rId576" Type="http://schemas.openxmlformats.org/officeDocument/2006/relationships/customXml" Target="../ink/ink292.xml"/><Relationship Id="rId575" Type="http://schemas.openxmlformats.org/officeDocument/2006/relationships/image" Target="../media/image308.png"/><Relationship Id="rId574" Type="http://schemas.openxmlformats.org/officeDocument/2006/relationships/customXml" Target="../ink/ink291.xml"/><Relationship Id="rId573" Type="http://schemas.openxmlformats.org/officeDocument/2006/relationships/image" Target="../media/image307.png"/><Relationship Id="rId572" Type="http://schemas.openxmlformats.org/officeDocument/2006/relationships/customXml" Target="../ink/ink290.xml"/><Relationship Id="rId571" Type="http://schemas.openxmlformats.org/officeDocument/2006/relationships/image" Target="../media/image306.png"/><Relationship Id="rId570" Type="http://schemas.openxmlformats.org/officeDocument/2006/relationships/customXml" Target="../ink/ink289.xml"/><Relationship Id="rId57" Type="http://schemas.openxmlformats.org/officeDocument/2006/relationships/image" Target="../media/image49.png"/><Relationship Id="rId569" Type="http://schemas.openxmlformats.org/officeDocument/2006/relationships/image" Target="../media/image305.png"/><Relationship Id="rId568" Type="http://schemas.openxmlformats.org/officeDocument/2006/relationships/customXml" Target="../ink/ink288.xml"/><Relationship Id="rId567" Type="http://schemas.openxmlformats.org/officeDocument/2006/relationships/image" Target="../media/image304.png"/><Relationship Id="rId566" Type="http://schemas.openxmlformats.org/officeDocument/2006/relationships/customXml" Target="../ink/ink287.xml"/><Relationship Id="rId565" Type="http://schemas.openxmlformats.org/officeDocument/2006/relationships/image" Target="../media/image303.png"/><Relationship Id="rId564" Type="http://schemas.openxmlformats.org/officeDocument/2006/relationships/customXml" Target="../ink/ink286.xml"/><Relationship Id="rId563" Type="http://schemas.openxmlformats.org/officeDocument/2006/relationships/image" Target="../media/image302.png"/><Relationship Id="rId562" Type="http://schemas.openxmlformats.org/officeDocument/2006/relationships/customXml" Target="../ink/ink285.xml"/><Relationship Id="rId561" Type="http://schemas.openxmlformats.org/officeDocument/2006/relationships/image" Target="../media/image301.png"/><Relationship Id="rId560" Type="http://schemas.openxmlformats.org/officeDocument/2006/relationships/customXml" Target="../ink/ink284.xml"/><Relationship Id="rId56" Type="http://schemas.openxmlformats.org/officeDocument/2006/relationships/customXml" Target="../ink/ink32.xml"/><Relationship Id="rId559" Type="http://schemas.openxmlformats.org/officeDocument/2006/relationships/image" Target="../media/image300.png"/><Relationship Id="rId558" Type="http://schemas.openxmlformats.org/officeDocument/2006/relationships/customXml" Target="../ink/ink283.xml"/><Relationship Id="rId557" Type="http://schemas.openxmlformats.org/officeDocument/2006/relationships/image" Target="../media/image299.png"/><Relationship Id="rId556" Type="http://schemas.openxmlformats.org/officeDocument/2006/relationships/customXml" Target="../ink/ink282.xml"/><Relationship Id="rId555" Type="http://schemas.openxmlformats.org/officeDocument/2006/relationships/image" Target="../media/image298.png"/><Relationship Id="rId554" Type="http://schemas.openxmlformats.org/officeDocument/2006/relationships/customXml" Target="../ink/ink281.xml"/><Relationship Id="rId553" Type="http://schemas.openxmlformats.org/officeDocument/2006/relationships/image" Target="../media/image297.png"/><Relationship Id="rId552" Type="http://schemas.openxmlformats.org/officeDocument/2006/relationships/customXml" Target="../ink/ink280.xml"/><Relationship Id="rId551" Type="http://schemas.openxmlformats.org/officeDocument/2006/relationships/image" Target="../media/image296.png"/><Relationship Id="rId550" Type="http://schemas.openxmlformats.org/officeDocument/2006/relationships/customXml" Target="../ink/ink279.xml"/><Relationship Id="rId55" Type="http://schemas.openxmlformats.org/officeDocument/2006/relationships/image" Target="../media/image48.png"/><Relationship Id="rId549" Type="http://schemas.openxmlformats.org/officeDocument/2006/relationships/image" Target="../media/image295.png"/><Relationship Id="rId548" Type="http://schemas.openxmlformats.org/officeDocument/2006/relationships/customXml" Target="../ink/ink278.xml"/><Relationship Id="rId547" Type="http://schemas.openxmlformats.org/officeDocument/2006/relationships/image" Target="../media/image294.png"/><Relationship Id="rId546" Type="http://schemas.openxmlformats.org/officeDocument/2006/relationships/customXml" Target="../ink/ink277.xml"/><Relationship Id="rId545" Type="http://schemas.openxmlformats.org/officeDocument/2006/relationships/image" Target="../media/image293.png"/><Relationship Id="rId544" Type="http://schemas.openxmlformats.org/officeDocument/2006/relationships/customXml" Target="../ink/ink276.xml"/><Relationship Id="rId543" Type="http://schemas.openxmlformats.org/officeDocument/2006/relationships/image" Target="../media/image292.png"/><Relationship Id="rId542" Type="http://schemas.openxmlformats.org/officeDocument/2006/relationships/customXml" Target="../ink/ink275.xml"/><Relationship Id="rId541" Type="http://schemas.openxmlformats.org/officeDocument/2006/relationships/image" Target="../media/image291.png"/><Relationship Id="rId540" Type="http://schemas.openxmlformats.org/officeDocument/2006/relationships/customXml" Target="../ink/ink274.xml"/><Relationship Id="rId54" Type="http://schemas.openxmlformats.org/officeDocument/2006/relationships/customXml" Target="../ink/ink31.xml"/><Relationship Id="rId539" Type="http://schemas.openxmlformats.org/officeDocument/2006/relationships/image" Target="../media/image290.png"/><Relationship Id="rId538" Type="http://schemas.openxmlformats.org/officeDocument/2006/relationships/customXml" Target="../ink/ink273.xml"/><Relationship Id="rId537" Type="http://schemas.openxmlformats.org/officeDocument/2006/relationships/image" Target="../media/image289.png"/><Relationship Id="rId536" Type="http://schemas.openxmlformats.org/officeDocument/2006/relationships/customXml" Target="../ink/ink272.xml"/><Relationship Id="rId535" Type="http://schemas.openxmlformats.org/officeDocument/2006/relationships/image" Target="../media/image288.png"/><Relationship Id="rId534" Type="http://schemas.openxmlformats.org/officeDocument/2006/relationships/customXml" Target="../ink/ink271.xml"/><Relationship Id="rId533" Type="http://schemas.openxmlformats.org/officeDocument/2006/relationships/image" Target="../media/image287.png"/><Relationship Id="rId532" Type="http://schemas.openxmlformats.org/officeDocument/2006/relationships/customXml" Target="../ink/ink270.xml"/><Relationship Id="rId531" Type="http://schemas.openxmlformats.org/officeDocument/2006/relationships/image" Target="../media/image286.png"/><Relationship Id="rId530" Type="http://schemas.openxmlformats.org/officeDocument/2006/relationships/customXml" Target="../ink/ink269.xml"/><Relationship Id="rId53" Type="http://schemas.openxmlformats.org/officeDocument/2006/relationships/image" Target="../media/image47.png"/><Relationship Id="rId529" Type="http://schemas.openxmlformats.org/officeDocument/2006/relationships/image" Target="../media/image285.png"/><Relationship Id="rId528" Type="http://schemas.openxmlformats.org/officeDocument/2006/relationships/customXml" Target="../ink/ink268.xml"/><Relationship Id="rId527" Type="http://schemas.openxmlformats.org/officeDocument/2006/relationships/image" Target="../media/image284.png"/><Relationship Id="rId526" Type="http://schemas.openxmlformats.org/officeDocument/2006/relationships/customXml" Target="../ink/ink267.xml"/><Relationship Id="rId525" Type="http://schemas.openxmlformats.org/officeDocument/2006/relationships/image" Target="../media/image283.png"/><Relationship Id="rId524" Type="http://schemas.openxmlformats.org/officeDocument/2006/relationships/customXml" Target="../ink/ink266.xml"/><Relationship Id="rId523" Type="http://schemas.openxmlformats.org/officeDocument/2006/relationships/image" Target="../media/image282.png"/><Relationship Id="rId522" Type="http://schemas.openxmlformats.org/officeDocument/2006/relationships/customXml" Target="../ink/ink265.xml"/><Relationship Id="rId521" Type="http://schemas.openxmlformats.org/officeDocument/2006/relationships/image" Target="../media/image281.png"/><Relationship Id="rId520" Type="http://schemas.openxmlformats.org/officeDocument/2006/relationships/customXml" Target="../ink/ink264.xml"/><Relationship Id="rId52" Type="http://schemas.openxmlformats.org/officeDocument/2006/relationships/customXml" Target="../ink/ink30.xml"/><Relationship Id="rId519" Type="http://schemas.openxmlformats.org/officeDocument/2006/relationships/image" Target="../media/image280.png"/><Relationship Id="rId518" Type="http://schemas.openxmlformats.org/officeDocument/2006/relationships/customXml" Target="../ink/ink263.xml"/><Relationship Id="rId517" Type="http://schemas.openxmlformats.org/officeDocument/2006/relationships/image" Target="../media/image279.png"/><Relationship Id="rId516" Type="http://schemas.openxmlformats.org/officeDocument/2006/relationships/customXml" Target="../ink/ink262.xml"/><Relationship Id="rId515" Type="http://schemas.openxmlformats.org/officeDocument/2006/relationships/image" Target="../media/image278.png"/><Relationship Id="rId514" Type="http://schemas.openxmlformats.org/officeDocument/2006/relationships/customXml" Target="../ink/ink261.xml"/><Relationship Id="rId513" Type="http://schemas.openxmlformats.org/officeDocument/2006/relationships/image" Target="../media/image277.png"/><Relationship Id="rId512" Type="http://schemas.openxmlformats.org/officeDocument/2006/relationships/customXml" Target="../ink/ink260.xml"/><Relationship Id="rId511" Type="http://schemas.openxmlformats.org/officeDocument/2006/relationships/image" Target="../media/image276.png"/><Relationship Id="rId510" Type="http://schemas.openxmlformats.org/officeDocument/2006/relationships/customXml" Target="../ink/ink259.xml"/><Relationship Id="rId51" Type="http://schemas.openxmlformats.org/officeDocument/2006/relationships/image" Target="../media/image46.png"/><Relationship Id="rId509" Type="http://schemas.openxmlformats.org/officeDocument/2006/relationships/image" Target="../media/image275.png"/><Relationship Id="rId508" Type="http://schemas.openxmlformats.org/officeDocument/2006/relationships/customXml" Target="../ink/ink258.xml"/><Relationship Id="rId507" Type="http://schemas.openxmlformats.org/officeDocument/2006/relationships/image" Target="../media/image274.png"/><Relationship Id="rId506" Type="http://schemas.openxmlformats.org/officeDocument/2006/relationships/customXml" Target="../ink/ink257.xml"/><Relationship Id="rId505" Type="http://schemas.openxmlformats.org/officeDocument/2006/relationships/image" Target="../media/image273.png"/><Relationship Id="rId504" Type="http://schemas.openxmlformats.org/officeDocument/2006/relationships/customXml" Target="../ink/ink256.xml"/><Relationship Id="rId503" Type="http://schemas.openxmlformats.org/officeDocument/2006/relationships/image" Target="../media/image272.png"/><Relationship Id="rId502" Type="http://schemas.openxmlformats.org/officeDocument/2006/relationships/customXml" Target="../ink/ink255.xml"/><Relationship Id="rId501" Type="http://schemas.openxmlformats.org/officeDocument/2006/relationships/image" Target="../media/image271.png"/><Relationship Id="rId500" Type="http://schemas.openxmlformats.org/officeDocument/2006/relationships/customXml" Target="../ink/ink254.xml"/><Relationship Id="rId50" Type="http://schemas.openxmlformats.org/officeDocument/2006/relationships/customXml" Target="../ink/ink29.xml"/><Relationship Id="rId5" Type="http://schemas.openxmlformats.org/officeDocument/2006/relationships/image" Target="../media/image23.png"/><Relationship Id="rId499" Type="http://schemas.openxmlformats.org/officeDocument/2006/relationships/image" Target="../media/image270.png"/><Relationship Id="rId498" Type="http://schemas.openxmlformats.org/officeDocument/2006/relationships/customXml" Target="../ink/ink253.xml"/><Relationship Id="rId497" Type="http://schemas.openxmlformats.org/officeDocument/2006/relationships/image" Target="../media/image269.png"/><Relationship Id="rId496" Type="http://schemas.openxmlformats.org/officeDocument/2006/relationships/customXml" Target="../ink/ink252.xml"/><Relationship Id="rId495" Type="http://schemas.openxmlformats.org/officeDocument/2006/relationships/image" Target="../media/image268.png"/><Relationship Id="rId494" Type="http://schemas.openxmlformats.org/officeDocument/2006/relationships/customXml" Target="../ink/ink251.xml"/><Relationship Id="rId493" Type="http://schemas.openxmlformats.org/officeDocument/2006/relationships/image" Target="../media/image267.png"/><Relationship Id="rId492" Type="http://schemas.openxmlformats.org/officeDocument/2006/relationships/customXml" Target="../ink/ink250.xml"/><Relationship Id="rId491" Type="http://schemas.openxmlformats.org/officeDocument/2006/relationships/image" Target="../media/image266.png"/><Relationship Id="rId490" Type="http://schemas.openxmlformats.org/officeDocument/2006/relationships/customXml" Target="../ink/ink249.xml"/><Relationship Id="rId49" Type="http://schemas.openxmlformats.org/officeDocument/2006/relationships/image" Target="../media/image45.png"/><Relationship Id="rId489" Type="http://schemas.openxmlformats.org/officeDocument/2006/relationships/image" Target="../media/image265.png"/><Relationship Id="rId488" Type="http://schemas.openxmlformats.org/officeDocument/2006/relationships/customXml" Target="../ink/ink248.xml"/><Relationship Id="rId487" Type="http://schemas.openxmlformats.org/officeDocument/2006/relationships/image" Target="../media/image264.png"/><Relationship Id="rId486" Type="http://schemas.openxmlformats.org/officeDocument/2006/relationships/customXml" Target="../ink/ink247.xml"/><Relationship Id="rId485" Type="http://schemas.openxmlformats.org/officeDocument/2006/relationships/image" Target="../media/image263.png"/><Relationship Id="rId484" Type="http://schemas.openxmlformats.org/officeDocument/2006/relationships/customXml" Target="../ink/ink246.xml"/><Relationship Id="rId483" Type="http://schemas.openxmlformats.org/officeDocument/2006/relationships/image" Target="../media/image262.png"/><Relationship Id="rId482" Type="http://schemas.openxmlformats.org/officeDocument/2006/relationships/customXml" Target="../ink/ink245.xml"/><Relationship Id="rId481" Type="http://schemas.openxmlformats.org/officeDocument/2006/relationships/image" Target="../media/image261.png"/><Relationship Id="rId480" Type="http://schemas.openxmlformats.org/officeDocument/2006/relationships/customXml" Target="../ink/ink244.xml"/><Relationship Id="rId48" Type="http://schemas.openxmlformats.org/officeDocument/2006/relationships/customXml" Target="../ink/ink28.xml"/><Relationship Id="rId479" Type="http://schemas.openxmlformats.org/officeDocument/2006/relationships/image" Target="../media/image260.png"/><Relationship Id="rId478" Type="http://schemas.openxmlformats.org/officeDocument/2006/relationships/customXml" Target="../ink/ink243.xml"/><Relationship Id="rId477" Type="http://schemas.openxmlformats.org/officeDocument/2006/relationships/image" Target="../media/image259.png"/><Relationship Id="rId476" Type="http://schemas.openxmlformats.org/officeDocument/2006/relationships/customXml" Target="../ink/ink242.xml"/><Relationship Id="rId475" Type="http://schemas.openxmlformats.org/officeDocument/2006/relationships/image" Target="../media/image258.png"/><Relationship Id="rId474" Type="http://schemas.openxmlformats.org/officeDocument/2006/relationships/customXml" Target="../ink/ink241.xml"/><Relationship Id="rId473" Type="http://schemas.openxmlformats.org/officeDocument/2006/relationships/image" Target="../media/image257.png"/><Relationship Id="rId472" Type="http://schemas.openxmlformats.org/officeDocument/2006/relationships/customXml" Target="../ink/ink240.xml"/><Relationship Id="rId471" Type="http://schemas.openxmlformats.org/officeDocument/2006/relationships/image" Target="../media/image256.png"/><Relationship Id="rId470" Type="http://schemas.openxmlformats.org/officeDocument/2006/relationships/customXml" Target="../ink/ink239.xml"/><Relationship Id="rId47" Type="http://schemas.openxmlformats.org/officeDocument/2006/relationships/image" Target="../media/image44.png"/><Relationship Id="rId469" Type="http://schemas.openxmlformats.org/officeDocument/2006/relationships/image" Target="../media/image255.png"/><Relationship Id="rId468" Type="http://schemas.openxmlformats.org/officeDocument/2006/relationships/customXml" Target="../ink/ink238.xml"/><Relationship Id="rId467" Type="http://schemas.openxmlformats.org/officeDocument/2006/relationships/image" Target="../media/image254.png"/><Relationship Id="rId466" Type="http://schemas.openxmlformats.org/officeDocument/2006/relationships/customXml" Target="../ink/ink237.xml"/><Relationship Id="rId465" Type="http://schemas.openxmlformats.org/officeDocument/2006/relationships/image" Target="../media/image253.png"/><Relationship Id="rId464" Type="http://schemas.openxmlformats.org/officeDocument/2006/relationships/customXml" Target="../ink/ink236.xml"/><Relationship Id="rId463" Type="http://schemas.openxmlformats.org/officeDocument/2006/relationships/image" Target="../media/image252.png"/><Relationship Id="rId462" Type="http://schemas.openxmlformats.org/officeDocument/2006/relationships/customXml" Target="../ink/ink235.xml"/><Relationship Id="rId461" Type="http://schemas.openxmlformats.org/officeDocument/2006/relationships/image" Target="../media/image251.png"/><Relationship Id="rId460" Type="http://schemas.openxmlformats.org/officeDocument/2006/relationships/customXml" Target="../ink/ink234.xml"/><Relationship Id="rId46" Type="http://schemas.openxmlformats.org/officeDocument/2006/relationships/customXml" Target="../ink/ink27.xml"/><Relationship Id="rId459" Type="http://schemas.openxmlformats.org/officeDocument/2006/relationships/image" Target="../media/image250.png"/><Relationship Id="rId458" Type="http://schemas.openxmlformats.org/officeDocument/2006/relationships/customXml" Target="../ink/ink233.xml"/><Relationship Id="rId457" Type="http://schemas.openxmlformats.org/officeDocument/2006/relationships/image" Target="../media/image249.png"/><Relationship Id="rId456" Type="http://schemas.openxmlformats.org/officeDocument/2006/relationships/customXml" Target="../ink/ink232.xml"/><Relationship Id="rId455" Type="http://schemas.openxmlformats.org/officeDocument/2006/relationships/image" Target="../media/image248.png"/><Relationship Id="rId454" Type="http://schemas.openxmlformats.org/officeDocument/2006/relationships/customXml" Target="../ink/ink231.xml"/><Relationship Id="rId453" Type="http://schemas.openxmlformats.org/officeDocument/2006/relationships/image" Target="../media/image247.png"/><Relationship Id="rId452" Type="http://schemas.openxmlformats.org/officeDocument/2006/relationships/customXml" Target="../ink/ink230.xml"/><Relationship Id="rId451" Type="http://schemas.openxmlformats.org/officeDocument/2006/relationships/image" Target="../media/image246.png"/><Relationship Id="rId450" Type="http://schemas.openxmlformats.org/officeDocument/2006/relationships/customXml" Target="../ink/ink229.xml"/><Relationship Id="rId45" Type="http://schemas.openxmlformats.org/officeDocument/2006/relationships/image" Target="../media/image43.png"/><Relationship Id="rId449" Type="http://schemas.openxmlformats.org/officeDocument/2006/relationships/image" Target="../media/image245.png"/><Relationship Id="rId448" Type="http://schemas.openxmlformats.org/officeDocument/2006/relationships/customXml" Target="../ink/ink228.xml"/><Relationship Id="rId447" Type="http://schemas.openxmlformats.org/officeDocument/2006/relationships/image" Target="../media/image244.png"/><Relationship Id="rId446" Type="http://schemas.openxmlformats.org/officeDocument/2006/relationships/customXml" Target="../ink/ink227.xml"/><Relationship Id="rId445" Type="http://schemas.openxmlformats.org/officeDocument/2006/relationships/image" Target="../media/image243.png"/><Relationship Id="rId444" Type="http://schemas.openxmlformats.org/officeDocument/2006/relationships/customXml" Target="../ink/ink226.xml"/><Relationship Id="rId443" Type="http://schemas.openxmlformats.org/officeDocument/2006/relationships/image" Target="../media/image242.png"/><Relationship Id="rId442" Type="http://schemas.openxmlformats.org/officeDocument/2006/relationships/customXml" Target="../ink/ink225.xml"/><Relationship Id="rId441" Type="http://schemas.openxmlformats.org/officeDocument/2006/relationships/image" Target="../media/image241.png"/><Relationship Id="rId440" Type="http://schemas.openxmlformats.org/officeDocument/2006/relationships/customXml" Target="../ink/ink224.xml"/><Relationship Id="rId44" Type="http://schemas.openxmlformats.org/officeDocument/2006/relationships/customXml" Target="../ink/ink26.xml"/><Relationship Id="rId439" Type="http://schemas.openxmlformats.org/officeDocument/2006/relationships/image" Target="../media/image240.png"/><Relationship Id="rId438" Type="http://schemas.openxmlformats.org/officeDocument/2006/relationships/customXml" Target="../ink/ink223.xml"/><Relationship Id="rId437" Type="http://schemas.openxmlformats.org/officeDocument/2006/relationships/image" Target="../media/image239.png"/><Relationship Id="rId436" Type="http://schemas.openxmlformats.org/officeDocument/2006/relationships/customXml" Target="../ink/ink222.xml"/><Relationship Id="rId435" Type="http://schemas.openxmlformats.org/officeDocument/2006/relationships/image" Target="../media/image238.png"/><Relationship Id="rId434" Type="http://schemas.openxmlformats.org/officeDocument/2006/relationships/customXml" Target="../ink/ink221.xml"/><Relationship Id="rId433" Type="http://schemas.openxmlformats.org/officeDocument/2006/relationships/image" Target="../media/image237.png"/><Relationship Id="rId432" Type="http://schemas.openxmlformats.org/officeDocument/2006/relationships/customXml" Target="../ink/ink220.xml"/><Relationship Id="rId431" Type="http://schemas.openxmlformats.org/officeDocument/2006/relationships/image" Target="../media/image236.png"/><Relationship Id="rId430" Type="http://schemas.openxmlformats.org/officeDocument/2006/relationships/customXml" Target="../ink/ink219.xml"/><Relationship Id="rId43" Type="http://schemas.openxmlformats.org/officeDocument/2006/relationships/image" Target="../media/image42.png"/><Relationship Id="rId429" Type="http://schemas.openxmlformats.org/officeDocument/2006/relationships/image" Target="../media/image235.png"/><Relationship Id="rId428" Type="http://schemas.openxmlformats.org/officeDocument/2006/relationships/customXml" Target="../ink/ink218.xml"/><Relationship Id="rId427" Type="http://schemas.openxmlformats.org/officeDocument/2006/relationships/image" Target="../media/image234.png"/><Relationship Id="rId426" Type="http://schemas.openxmlformats.org/officeDocument/2006/relationships/customXml" Target="../ink/ink217.xml"/><Relationship Id="rId425" Type="http://schemas.openxmlformats.org/officeDocument/2006/relationships/image" Target="../media/image233.png"/><Relationship Id="rId424" Type="http://schemas.openxmlformats.org/officeDocument/2006/relationships/customXml" Target="../ink/ink216.xml"/><Relationship Id="rId423" Type="http://schemas.openxmlformats.org/officeDocument/2006/relationships/image" Target="../media/image232.png"/><Relationship Id="rId422" Type="http://schemas.openxmlformats.org/officeDocument/2006/relationships/customXml" Target="../ink/ink215.xml"/><Relationship Id="rId421" Type="http://schemas.openxmlformats.org/officeDocument/2006/relationships/image" Target="../media/image231.png"/><Relationship Id="rId420" Type="http://schemas.openxmlformats.org/officeDocument/2006/relationships/customXml" Target="../ink/ink214.xml"/><Relationship Id="rId42" Type="http://schemas.openxmlformats.org/officeDocument/2006/relationships/customXml" Target="../ink/ink25.xml"/><Relationship Id="rId419" Type="http://schemas.openxmlformats.org/officeDocument/2006/relationships/image" Target="../media/image230.png"/><Relationship Id="rId418" Type="http://schemas.openxmlformats.org/officeDocument/2006/relationships/customXml" Target="../ink/ink213.xml"/><Relationship Id="rId417" Type="http://schemas.openxmlformats.org/officeDocument/2006/relationships/image" Target="../media/image229.png"/><Relationship Id="rId416" Type="http://schemas.openxmlformats.org/officeDocument/2006/relationships/customXml" Target="../ink/ink212.xml"/><Relationship Id="rId415" Type="http://schemas.openxmlformats.org/officeDocument/2006/relationships/image" Target="../media/image228.png"/><Relationship Id="rId414" Type="http://schemas.openxmlformats.org/officeDocument/2006/relationships/customXml" Target="../ink/ink211.xml"/><Relationship Id="rId413" Type="http://schemas.openxmlformats.org/officeDocument/2006/relationships/image" Target="../media/image227.png"/><Relationship Id="rId412" Type="http://schemas.openxmlformats.org/officeDocument/2006/relationships/customXml" Target="../ink/ink210.xml"/><Relationship Id="rId411" Type="http://schemas.openxmlformats.org/officeDocument/2006/relationships/image" Target="../media/image226.png"/><Relationship Id="rId410" Type="http://schemas.openxmlformats.org/officeDocument/2006/relationships/customXml" Target="../ink/ink209.xml"/><Relationship Id="rId41" Type="http://schemas.openxmlformats.org/officeDocument/2006/relationships/image" Target="../media/image41.png"/><Relationship Id="rId409" Type="http://schemas.openxmlformats.org/officeDocument/2006/relationships/image" Target="../media/image225.png"/><Relationship Id="rId408" Type="http://schemas.openxmlformats.org/officeDocument/2006/relationships/customXml" Target="../ink/ink208.xml"/><Relationship Id="rId407" Type="http://schemas.openxmlformats.org/officeDocument/2006/relationships/image" Target="../media/image224.png"/><Relationship Id="rId406" Type="http://schemas.openxmlformats.org/officeDocument/2006/relationships/customXml" Target="../ink/ink207.xml"/><Relationship Id="rId405" Type="http://schemas.openxmlformats.org/officeDocument/2006/relationships/image" Target="../media/image223.png"/><Relationship Id="rId404" Type="http://schemas.openxmlformats.org/officeDocument/2006/relationships/customXml" Target="../ink/ink206.xml"/><Relationship Id="rId403" Type="http://schemas.openxmlformats.org/officeDocument/2006/relationships/image" Target="../media/image222.png"/><Relationship Id="rId402" Type="http://schemas.openxmlformats.org/officeDocument/2006/relationships/customXml" Target="../ink/ink205.xml"/><Relationship Id="rId401" Type="http://schemas.openxmlformats.org/officeDocument/2006/relationships/image" Target="../media/image221.png"/><Relationship Id="rId400" Type="http://schemas.openxmlformats.org/officeDocument/2006/relationships/customXml" Target="../ink/ink204.xml"/><Relationship Id="rId40" Type="http://schemas.openxmlformats.org/officeDocument/2006/relationships/customXml" Target="../ink/ink24.xml"/><Relationship Id="rId4" Type="http://schemas.openxmlformats.org/officeDocument/2006/relationships/customXml" Target="../ink/ink6.xml"/><Relationship Id="rId399" Type="http://schemas.openxmlformats.org/officeDocument/2006/relationships/image" Target="../media/image220.png"/><Relationship Id="rId398" Type="http://schemas.openxmlformats.org/officeDocument/2006/relationships/customXml" Target="../ink/ink203.xml"/><Relationship Id="rId397" Type="http://schemas.openxmlformats.org/officeDocument/2006/relationships/image" Target="../media/image219.png"/><Relationship Id="rId396" Type="http://schemas.openxmlformats.org/officeDocument/2006/relationships/customXml" Target="../ink/ink202.xml"/><Relationship Id="rId395" Type="http://schemas.openxmlformats.org/officeDocument/2006/relationships/image" Target="../media/image218.png"/><Relationship Id="rId394" Type="http://schemas.openxmlformats.org/officeDocument/2006/relationships/customXml" Target="../ink/ink201.xml"/><Relationship Id="rId393" Type="http://schemas.openxmlformats.org/officeDocument/2006/relationships/image" Target="../media/image217.png"/><Relationship Id="rId392" Type="http://schemas.openxmlformats.org/officeDocument/2006/relationships/customXml" Target="../ink/ink200.xml"/><Relationship Id="rId391" Type="http://schemas.openxmlformats.org/officeDocument/2006/relationships/image" Target="../media/image216.png"/><Relationship Id="rId390" Type="http://schemas.openxmlformats.org/officeDocument/2006/relationships/customXml" Target="../ink/ink199.xml"/><Relationship Id="rId39" Type="http://schemas.openxmlformats.org/officeDocument/2006/relationships/image" Target="../media/image40.png"/><Relationship Id="rId389" Type="http://schemas.openxmlformats.org/officeDocument/2006/relationships/image" Target="../media/image215.png"/><Relationship Id="rId388" Type="http://schemas.openxmlformats.org/officeDocument/2006/relationships/customXml" Target="../ink/ink198.xml"/><Relationship Id="rId387" Type="http://schemas.openxmlformats.org/officeDocument/2006/relationships/image" Target="../media/image214.png"/><Relationship Id="rId386" Type="http://schemas.openxmlformats.org/officeDocument/2006/relationships/customXml" Target="../ink/ink197.xml"/><Relationship Id="rId385" Type="http://schemas.openxmlformats.org/officeDocument/2006/relationships/image" Target="../media/image213.png"/><Relationship Id="rId384" Type="http://schemas.openxmlformats.org/officeDocument/2006/relationships/customXml" Target="../ink/ink196.xml"/><Relationship Id="rId383" Type="http://schemas.openxmlformats.org/officeDocument/2006/relationships/image" Target="../media/image212.png"/><Relationship Id="rId382" Type="http://schemas.openxmlformats.org/officeDocument/2006/relationships/customXml" Target="../ink/ink195.xml"/><Relationship Id="rId381" Type="http://schemas.openxmlformats.org/officeDocument/2006/relationships/image" Target="../media/image211.png"/><Relationship Id="rId380" Type="http://schemas.openxmlformats.org/officeDocument/2006/relationships/customXml" Target="../ink/ink194.xml"/><Relationship Id="rId38" Type="http://schemas.openxmlformats.org/officeDocument/2006/relationships/customXml" Target="../ink/ink23.xml"/><Relationship Id="rId379" Type="http://schemas.openxmlformats.org/officeDocument/2006/relationships/image" Target="../media/image210.png"/><Relationship Id="rId378" Type="http://schemas.openxmlformats.org/officeDocument/2006/relationships/customXml" Target="../ink/ink193.xml"/><Relationship Id="rId377" Type="http://schemas.openxmlformats.org/officeDocument/2006/relationships/image" Target="../media/image209.png"/><Relationship Id="rId376" Type="http://schemas.openxmlformats.org/officeDocument/2006/relationships/customXml" Target="../ink/ink192.xml"/><Relationship Id="rId375" Type="http://schemas.openxmlformats.org/officeDocument/2006/relationships/image" Target="../media/image208.png"/><Relationship Id="rId374" Type="http://schemas.openxmlformats.org/officeDocument/2006/relationships/customXml" Target="../ink/ink191.xml"/><Relationship Id="rId373" Type="http://schemas.openxmlformats.org/officeDocument/2006/relationships/image" Target="../media/image207.png"/><Relationship Id="rId372" Type="http://schemas.openxmlformats.org/officeDocument/2006/relationships/customXml" Target="../ink/ink190.xml"/><Relationship Id="rId371" Type="http://schemas.openxmlformats.org/officeDocument/2006/relationships/image" Target="../media/image206.png"/><Relationship Id="rId370" Type="http://schemas.openxmlformats.org/officeDocument/2006/relationships/customXml" Target="../ink/ink189.xml"/><Relationship Id="rId37" Type="http://schemas.openxmlformats.org/officeDocument/2006/relationships/image" Target="../media/image39.png"/><Relationship Id="rId369" Type="http://schemas.openxmlformats.org/officeDocument/2006/relationships/image" Target="../media/image205.png"/><Relationship Id="rId368" Type="http://schemas.openxmlformats.org/officeDocument/2006/relationships/customXml" Target="../ink/ink188.xml"/><Relationship Id="rId367" Type="http://schemas.openxmlformats.org/officeDocument/2006/relationships/image" Target="../media/image204.png"/><Relationship Id="rId366" Type="http://schemas.openxmlformats.org/officeDocument/2006/relationships/customXml" Target="../ink/ink187.xml"/><Relationship Id="rId365" Type="http://schemas.openxmlformats.org/officeDocument/2006/relationships/image" Target="../media/image203.png"/><Relationship Id="rId364" Type="http://schemas.openxmlformats.org/officeDocument/2006/relationships/customXml" Target="../ink/ink186.xml"/><Relationship Id="rId363" Type="http://schemas.openxmlformats.org/officeDocument/2006/relationships/image" Target="../media/image202.png"/><Relationship Id="rId362" Type="http://schemas.openxmlformats.org/officeDocument/2006/relationships/customXml" Target="../ink/ink185.xml"/><Relationship Id="rId361" Type="http://schemas.openxmlformats.org/officeDocument/2006/relationships/image" Target="../media/image201.png"/><Relationship Id="rId360" Type="http://schemas.openxmlformats.org/officeDocument/2006/relationships/customXml" Target="../ink/ink184.xml"/><Relationship Id="rId36" Type="http://schemas.openxmlformats.org/officeDocument/2006/relationships/customXml" Target="../ink/ink22.xml"/><Relationship Id="rId359" Type="http://schemas.openxmlformats.org/officeDocument/2006/relationships/image" Target="../media/image200.png"/><Relationship Id="rId358" Type="http://schemas.openxmlformats.org/officeDocument/2006/relationships/customXml" Target="../ink/ink183.xml"/><Relationship Id="rId357" Type="http://schemas.openxmlformats.org/officeDocument/2006/relationships/image" Target="../media/image199.png"/><Relationship Id="rId356" Type="http://schemas.openxmlformats.org/officeDocument/2006/relationships/customXml" Target="../ink/ink182.xml"/><Relationship Id="rId355" Type="http://schemas.openxmlformats.org/officeDocument/2006/relationships/image" Target="../media/image198.png"/><Relationship Id="rId354" Type="http://schemas.openxmlformats.org/officeDocument/2006/relationships/customXml" Target="../ink/ink181.xml"/><Relationship Id="rId353" Type="http://schemas.openxmlformats.org/officeDocument/2006/relationships/image" Target="../media/image197.png"/><Relationship Id="rId352" Type="http://schemas.openxmlformats.org/officeDocument/2006/relationships/customXml" Target="../ink/ink180.xml"/><Relationship Id="rId351" Type="http://schemas.openxmlformats.org/officeDocument/2006/relationships/image" Target="../media/image196.png"/><Relationship Id="rId350" Type="http://schemas.openxmlformats.org/officeDocument/2006/relationships/customXml" Target="../ink/ink179.xml"/><Relationship Id="rId35" Type="http://schemas.openxmlformats.org/officeDocument/2006/relationships/image" Target="../media/image38.png"/><Relationship Id="rId349" Type="http://schemas.openxmlformats.org/officeDocument/2006/relationships/image" Target="../media/image195.png"/><Relationship Id="rId348" Type="http://schemas.openxmlformats.org/officeDocument/2006/relationships/customXml" Target="../ink/ink178.xml"/><Relationship Id="rId347" Type="http://schemas.openxmlformats.org/officeDocument/2006/relationships/image" Target="../media/image194.png"/><Relationship Id="rId346" Type="http://schemas.openxmlformats.org/officeDocument/2006/relationships/customXml" Target="../ink/ink177.xml"/><Relationship Id="rId345" Type="http://schemas.openxmlformats.org/officeDocument/2006/relationships/image" Target="../media/image193.png"/><Relationship Id="rId344" Type="http://schemas.openxmlformats.org/officeDocument/2006/relationships/customXml" Target="../ink/ink176.xml"/><Relationship Id="rId343" Type="http://schemas.openxmlformats.org/officeDocument/2006/relationships/image" Target="../media/image192.png"/><Relationship Id="rId342" Type="http://schemas.openxmlformats.org/officeDocument/2006/relationships/customXml" Target="../ink/ink175.xml"/><Relationship Id="rId341" Type="http://schemas.openxmlformats.org/officeDocument/2006/relationships/image" Target="../media/image191.png"/><Relationship Id="rId340" Type="http://schemas.openxmlformats.org/officeDocument/2006/relationships/customXml" Target="../ink/ink174.xml"/><Relationship Id="rId34" Type="http://schemas.openxmlformats.org/officeDocument/2006/relationships/customXml" Target="../ink/ink21.xml"/><Relationship Id="rId339" Type="http://schemas.openxmlformats.org/officeDocument/2006/relationships/image" Target="../media/image190.png"/><Relationship Id="rId338" Type="http://schemas.openxmlformats.org/officeDocument/2006/relationships/customXml" Target="../ink/ink173.xml"/><Relationship Id="rId337" Type="http://schemas.openxmlformats.org/officeDocument/2006/relationships/image" Target="../media/image189.png"/><Relationship Id="rId336" Type="http://schemas.openxmlformats.org/officeDocument/2006/relationships/customXml" Target="../ink/ink172.xml"/><Relationship Id="rId335" Type="http://schemas.openxmlformats.org/officeDocument/2006/relationships/image" Target="../media/image188.png"/><Relationship Id="rId334" Type="http://schemas.openxmlformats.org/officeDocument/2006/relationships/customXml" Target="../ink/ink171.xml"/><Relationship Id="rId333" Type="http://schemas.openxmlformats.org/officeDocument/2006/relationships/image" Target="../media/image187.png"/><Relationship Id="rId332" Type="http://schemas.openxmlformats.org/officeDocument/2006/relationships/customXml" Target="../ink/ink170.xml"/><Relationship Id="rId331" Type="http://schemas.openxmlformats.org/officeDocument/2006/relationships/image" Target="../media/image186.png"/><Relationship Id="rId330" Type="http://schemas.openxmlformats.org/officeDocument/2006/relationships/customXml" Target="../ink/ink169.xml"/><Relationship Id="rId33" Type="http://schemas.openxmlformats.org/officeDocument/2006/relationships/image" Target="../media/image37.png"/><Relationship Id="rId329" Type="http://schemas.openxmlformats.org/officeDocument/2006/relationships/image" Target="../media/image185.png"/><Relationship Id="rId328" Type="http://schemas.openxmlformats.org/officeDocument/2006/relationships/customXml" Target="../ink/ink168.xml"/><Relationship Id="rId327" Type="http://schemas.openxmlformats.org/officeDocument/2006/relationships/image" Target="../media/image184.png"/><Relationship Id="rId326" Type="http://schemas.openxmlformats.org/officeDocument/2006/relationships/customXml" Target="../ink/ink167.xml"/><Relationship Id="rId325" Type="http://schemas.openxmlformats.org/officeDocument/2006/relationships/image" Target="../media/image183.png"/><Relationship Id="rId324" Type="http://schemas.openxmlformats.org/officeDocument/2006/relationships/customXml" Target="../ink/ink166.xml"/><Relationship Id="rId323" Type="http://schemas.openxmlformats.org/officeDocument/2006/relationships/image" Target="../media/image182.png"/><Relationship Id="rId322" Type="http://schemas.openxmlformats.org/officeDocument/2006/relationships/customXml" Target="../ink/ink165.xml"/><Relationship Id="rId321" Type="http://schemas.openxmlformats.org/officeDocument/2006/relationships/image" Target="../media/image181.png"/><Relationship Id="rId320" Type="http://schemas.openxmlformats.org/officeDocument/2006/relationships/customXml" Target="../ink/ink164.xml"/><Relationship Id="rId32" Type="http://schemas.openxmlformats.org/officeDocument/2006/relationships/customXml" Target="../ink/ink20.xml"/><Relationship Id="rId319" Type="http://schemas.openxmlformats.org/officeDocument/2006/relationships/image" Target="../media/image180.png"/><Relationship Id="rId318" Type="http://schemas.openxmlformats.org/officeDocument/2006/relationships/customXml" Target="../ink/ink163.xml"/><Relationship Id="rId317" Type="http://schemas.openxmlformats.org/officeDocument/2006/relationships/image" Target="../media/image179.png"/><Relationship Id="rId316" Type="http://schemas.openxmlformats.org/officeDocument/2006/relationships/customXml" Target="../ink/ink162.xml"/><Relationship Id="rId315" Type="http://schemas.openxmlformats.org/officeDocument/2006/relationships/image" Target="../media/image178.png"/><Relationship Id="rId314" Type="http://schemas.openxmlformats.org/officeDocument/2006/relationships/customXml" Target="../ink/ink161.xml"/><Relationship Id="rId313" Type="http://schemas.openxmlformats.org/officeDocument/2006/relationships/image" Target="../media/image177.png"/><Relationship Id="rId312" Type="http://schemas.openxmlformats.org/officeDocument/2006/relationships/customXml" Target="../ink/ink160.xml"/><Relationship Id="rId311" Type="http://schemas.openxmlformats.org/officeDocument/2006/relationships/image" Target="../media/image176.png"/><Relationship Id="rId310" Type="http://schemas.openxmlformats.org/officeDocument/2006/relationships/customXml" Target="../ink/ink159.xml"/><Relationship Id="rId31" Type="http://schemas.openxmlformats.org/officeDocument/2006/relationships/image" Target="../media/image36.png"/><Relationship Id="rId309" Type="http://schemas.openxmlformats.org/officeDocument/2006/relationships/image" Target="../media/image175.png"/><Relationship Id="rId308" Type="http://schemas.openxmlformats.org/officeDocument/2006/relationships/customXml" Target="../ink/ink158.xml"/><Relationship Id="rId307" Type="http://schemas.openxmlformats.org/officeDocument/2006/relationships/image" Target="../media/image174.png"/><Relationship Id="rId306" Type="http://schemas.openxmlformats.org/officeDocument/2006/relationships/customXml" Target="../ink/ink157.xml"/><Relationship Id="rId305" Type="http://schemas.openxmlformats.org/officeDocument/2006/relationships/image" Target="../media/image173.png"/><Relationship Id="rId304" Type="http://schemas.openxmlformats.org/officeDocument/2006/relationships/customXml" Target="../ink/ink156.xml"/><Relationship Id="rId303" Type="http://schemas.openxmlformats.org/officeDocument/2006/relationships/image" Target="../media/image172.png"/><Relationship Id="rId302" Type="http://schemas.openxmlformats.org/officeDocument/2006/relationships/customXml" Target="../ink/ink155.xml"/><Relationship Id="rId301" Type="http://schemas.openxmlformats.org/officeDocument/2006/relationships/image" Target="../media/image171.png"/><Relationship Id="rId300" Type="http://schemas.openxmlformats.org/officeDocument/2006/relationships/customXml" Target="../ink/ink154.xml"/><Relationship Id="rId30" Type="http://schemas.openxmlformats.org/officeDocument/2006/relationships/customXml" Target="../ink/ink19.xml"/><Relationship Id="rId3" Type="http://schemas.openxmlformats.org/officeDocument/2006/relationships/image" Target="../media/image22.png"/><Relationship Id="rId299" Type="http://schemas.openxmlformats.org/officeDocument/2006/relationships/image" Target="../media/image170.png"/><Relationship Id="rId298" Type="http://schemas.openxmlformats.org/officeDocument/2006/relationships/customXml" Target="../ink/ink153.xml"/><Relationship Id="rId297" Type="http://schemas.openxmlformats.org/officeDocument/2006/relationships/image" Target="../media/image169.png"/><Relationship Id="rId296" Type="http://schemas.openxmlformats.org/officeDocument/2006/relationships/customXml" Target="../ink/ink152.xml"/><Relationship Id="rId295" Type="http://schemas.openxmlformats.org/officeDocument/2006/relationships/image" Target="../media/image168.png"/><Relationship Id="rId294" Type="http://schemas.openxmlformats.org/officeDocument/2006/relationships/customXml" Target="../ink/ink151.xml"/><Relationship Id="rId293" Type="http://schemas.openxmlformats.org/officeDocument/2006/relationships/image" Target="../media/image167.png"/><Relationship Id="rId292" Type="http://schemas.openxmlformats.org/officeDocument/2006/relationships/customXml" Target="../ink/ink150.xml"/><Relationship Id="rId291" Type="http://schemas.openxmlformats.org/officeDocument/2006/relationships/image" Target="../media/image166.png"/><Relationship Id="rId290" Type="http://schemas.openxmlformats.org/officeDocument/2006/relationships/customXml" Target="../ink/ink149.xml"/><Relationship Id="rId29" Type="http://schemas.openxmlformats.org/officeDocument/2006/relationships/image" Target="../media/image35.png"/><Relationship Id="rId289" Type="http://schemas.openxmlformats.org/officeDocument/2006/relationships/image" Target="../media/image165.png"/><Relationship Id="rId288" Type="http://schemas.openxmlformats.org/officeDocument/2006/relationships/customXml" Target="../ink/ink148.xml"/><Relationship Id="rId287" Type="http://schemas.openxmlformats.org/officeDocument/2006/relationships/image" Target="../media/image164.png"/><Relationship Id="rId286" Type="http://schemas.openxmlformats.org/officeDocument/2006/relationships/customXml" Target="../ink/ink147.xml"/><Relationship Id="rId285" Type="http://schemas.openxmlformats.org/officeDocument/2006/relationships/image" Target="../media/image163.png"/><Relationship Id="rId284" Type="http://schemas.openxmlformats.org/officeDocument/2006/relationships/customXml" Target="../ink/ink146.xml"/><Relationship Id="rId283" Type="http://schemas.openxmlformats.org/officeDocument/2006/relationships/image" Target="../media/image162.png"/><Relationship Id="rId282" Type="http://schemas.openxmlformats.org/officeDocument/2006/relationships/customXml" Target="../ink/ink145.xml"/><Relationship Id="rId281" Type="http://schemas.openxmlformats.org/officeDocument/2006/relationships/image" Target="../media/image161.png"/><Relationship Id="rId280" Type="http://schemas.openxmlformats.org/officeDocument/2006/relationships/customXml" Target="../ink/ink144.xml"/><Relationship Id="rId28" Type="http://schemas.openxmlformats.org/officeDocument/2006/relationships/customXml" Target="../ink/ink18.xml"/><Relationship Id="rId279" Type="http://schemas.openxmlformats.org/officeDocument/2006/relationships/image" Target="../media/image160.png"/><Relationship Id="rId278" Type="http://schemas.openxmlformats.org/officeDocument/2006/relationships/customXml" Target="../ink/ink143.xml"/><Relationship Id="rId277" Type="http://schemas.openxmlformats.org/officeDocument/2006/relationships/image" Target="../media/image159.png"/><Relationship Id="rId276" Type="http://schemas.openxmlformats.org/officeDocument/2006/relationships/customXml" Target="../ink/ink142.xml"/><Relationship Id="rId275" Type="http://schemas.openxmlformats.org/officeDocument/2006/relationships/image" Target="../media/image158.png"/><Relationship Id="rId274" Type="http://schemas.openxmlformats.org/officeDocument/2006/relationships/customXml" Target="../ink/ink141.xml"/><Relationship Id="rId273" Type="http://schemas.openxmlformats.org/officeDocument/2006/relationships/image" Target="../media/image157.png"/><Relationship Id="rId272" Type="http://schemas.openxmlformats.org/officeDocument/2006/relationships/customXml" Target="../ink/ink140.xml"/><Relationship Id="rId271" Type="http://schemas.openxmlformats.org/officeDocument/2006/relationships/image" Target="../media/image156.png"/><Relationship Id="rId270" Type="http://schemas.openxmlformats.org/officeDocument/2006/relationships/customXml" Target="../ink/ink139.xml"/><Relationship Id="rId27" Type="http://schemas.openxmlformats.org/officeDocument/2006/relationships/image" Target="../media/image34.png"/><Relationship Id="rId269" Type="http://schemas.openxmlformats.org/officeDocument/2006/relationships/image" Target="../media/image155.png"/><Relationship Id="rId268" Type="http://schemas.openxmlformats.org/officeDocument/2006/relationships/customXml" Target="../ink/ink138.xml"/><Relationship Id="rId267" Type="http://schemas.openxmlformats.org/officeDocument/2006/relationships/image" Target="../media/image154.png"/><Relationship Id="rId266" Type="http://schemas.openxmlformats.org/officeDocument/2006/relationships/customXml" Target="../ink/ink137.xml"/><Relationship Id="rId265" Type="http://schemas.openxmlformats.org/officeDocument/2006/relationships/image" Target="../media/image153.png"/><Relationship Id="rId264" Type="http://schemas.openxmlformats.org/officeDocument/2006/relationships/customXml" Target="../ink/ink136.xml"/><Relationship Id="rId263" Type="http://schemas.openxmlformats.org/officeDocument/2006/relationships/image" Target="../media/image152.png"/><Relationship Id="rId262" Type="http://schemas.openxmlformats.org/officeDocument/2006/relationships/customXml" Target="../ink/ink135.xml"/><Relationship Id="rId261" Type="http://schemas.openxmlformats.org/officeDocument/2006/relationships/image" Target="../media/image151.png"/><Relationship Id="rId260" Type="http://schemas.openxmlformats.org/officeDocument/2006/relationships/customXml" Target="../ink/ink134.xml"/><Relationship Id="rId26" Type="http://schemas.openxmlformats.org/officeDocument/2006/relationships/customXml" Target="../ink/ink17.xml"/><Relationship Id="rId259" Type="http://schemas.openxmlformats.org/officeDocument/2006/relationships/image" Target="../media/image150.png"/><Relationship Id="rId258" Type="http://schemas.openxmlformats.org/officeDocument/2006/relationships/customXml" Target="../ink/ink133.xml"/><Relationship Id="rId257" Type="http://schemas.openxmlformats.org/officeDocument/2006/relationships/image" Target="../media/image149.png"/><Relationship Id="rId256" Type="http://schemas.openxmlformats.org/officeDocument/2006/relationships/customXml" Target="../ink/ink132.xml"/><Relationship Id="rId255" Type="http://schemas.openxmlformats.org/officeDocument/2006/relationships/image" Target="../media/image148.png"/><Relationship Id="rId254" Type="http://schemas.openxmlformats.org/officeDocument/2006/relationships/customXml" Target="../ink/ink131.xml"/><Relationship Id="rId253" Type="http://schemas.openxmlformats.org/officeDocument/2006/relationships/image" Target="../media/image147.png"/><Relationship Id="rId252" Type="http://schemas.openxmlformats.org/officeDocument/2006/relationships/customXml" Target="../ink/ink130.xml"/><Relationship Id="rId251" Type="http://schemas.openxmlformats.org/officeDocument/2006/relationships/image" Target="../media/image146.png"/><Relationship Id="rId250" Type="http://schemas.openxmlformats.org/officeDocument/2006/relationships/customXml" Target="../ink/ink129.xml"/><Relationship Id="rId25" Type="http://schemas.openxmlformats.org/officeDocument/2006/relationships/image" Target="../media/image33.png"/><Relationship Id="rId249" Type="http://schemas.openxmlformats.org/officeDocument/2006/relationships/image" Target="../media/image145.png"/><Relationship Id="rId248" Type="http://schemas.openxmlformats.org/officeDocument/2006/relationships/customXml" Target="../ink/ink128.xml"/><Relationship Id="rId247" Type="http://schemas.openxmlformats.org/officeDocument/2006/relationships/image" Target="../media/image144.png"/><Relationship Id="rId246" Type="http://schemas.openxmlformats.org/officeDocument/2006/relationships/customXml" Target="../ink/ink127.xml"/><Relationship Id="rId245" Type="http://schemas.openxmlformats.org/officeDocument/2006/relationships/image" Target="../media/image143.png"/><Relationship Id="rId244" Type="http://schemas.openxmlformats.org/officeDocument/2006/relationships/customXml" Target="../ink/ink126.xml"/><Relationship Id="rId243" Type="http://schemas.openxmlformats.org/officeDocument/2006/relationships/image" Target="../media/image142.png"/><Relationship Id="rId242" Type="http://schemas.openxmlformats.org/officeDocument/2006/relationships/customXml" Target="../ink/ink125.xml"/><Relationship Id="rId241" Type="http://schemas.openxmlformats.org/officeDocument/2006/relationships/image" Target="../media/image141.png"/><Relationship Id="rId240" Type="http://schemas.openxmlformats.org/officeDocument/2006/relationships/customXml" Target="../ink/ink124.xml"/><Relationship Id="rId24" Type="http://schemas.openxmlformats.org/officeDocument/2006/relationships/customXml" Target="../ink/ink16.xml"/><Relationship Id="rId239" Type="http://schemas.openxmlformats.org/officeDocument/2006/relationships/image" Target="../media/image140.png"/><Relationship Id="rId238" Type="http://schemas.openxmlformats.org/officeDocument/2006/relationships/customXml" Target="../ink/ink123.xml"/><Relationship Id="rId237" Type="http://schemas.openxmlformats.org/officeDocument/2006/relationships/image" Target="../media/image139.png"/><Relationship Id="rId236" Type="http://schemas.openxmlformats.org/officeDocument/2006/relationships/customXml" Target="../ink/ink122.xml"/><Relationship Id="rId235" Type="http://schemas.openxmlformats.org/officeDocument/2006/relationships/image" Target="../media/image138.png"/><Relationship Id="rId234" Type="http://schemas.openxmlformats.org/officeDocument/2006/relationships/customXml" Target="../ink/ink121.xml"/><Relationship Id="rId233" Type="http://schemas.openxmlformats.org/officeDocument/2006/relationships/image" Target="../media/image137.png"/><Relationship Id="rId232" Type="http://schemas.openxmlformats.org/officeDocument/2006/relationships/customXml" Target="../ink/ink120.xml"/><Relationship Id="rId231" Type="http://schemas.openxmlformats.org/officeDocument/2006/relationships/image" Target="../media/image136.png"/><Relationship Id="rId230" Type="http://schemas.openxmlformats.org/officeDocument/2006/relationships/customXml" Target="../ink/ink119.xml"/><Relationship Id="rId23" Type="http://schemas.openxmlformats.org/officeDocument/2006/relationships/image" Target="../media/image32.png"/><Relationship Id="rId229" Type="http://schemas.openxmlformats.org/officeDocument/2006/relationships/image" Target="../media/image135.png"/><Relationship Id="rId228" Type="http://schemas.openxmlformats.org/officeDocument/2006/relationships/customXml" Target="../ink/ink118.xml"/><Relationship Id="rId227" Type="http://schemas.openxmlformats.org/officeDocument/2006/relationships/image" Target="../media/image134.png"/><Relationship Id="rId226" Type="http://schemas.openxmlformats.org/officeDocument/2006/relationships/customXml" Target="../ink/ink117.xml"/><Relationship Id="rId225" Type="http://schemas.openxmlformats.org/officeDocument/2006/relationships/image" Target="../media/image133.png"/><Relationship Id="rId224" Type="http://schemas.openxmlformats.org/officeDocument/2006/relationships/customXml" Target="../ink/ink116.xml"/><Relationship Id="rId223" Type="http://schemas.openxmlformats.org/officeDocument/2006/relationships/image" Target="../media/image132.png"/><Relationship Id="rId222" Type="http://schemas.openxmlformats.org/officeDocument/2006/relationships/customXml" Target="../ink/ink115.xml"/><Relationship Id="rId221" Type="http://schemas.openxmlformats.org/officeDocument/2006/relationships/image" Target="../media/image131.png"/><Relationship Id="rId220" Type="http://schemas.openxmlformats.org/officeDocument/2006/relationships/customXml" Target="../ink/ink114.xml"/><Relationship Id="rId22" Type="http://schemas.openxmlformats.org/officeDocument/2006/relationships/customXml" Target="../ink/ink15.xml"/><Relationship Id="rId219" Type="http://schemas.openxmlformats.org/officeDocument/2006/relationships/image" Target="../media/image130.png"/><Relationship Id="rId218" Type="http://schemas.openxmlformats.org/officeDocument/2006/relationships/customXml" Target="../ink/ink113.xml"/><Relationship Id="rId217" Type="http://schemas.openxmlformats.org/officeDocument/2006/relationships/image" Target="../media/image129.png"/><Relationship Id="rId216" Type="http://schemas.openxmlformats.org/officeDocument/2006/relationships/customXml" Target="../ink/ink112.xml"/><Relationship Id="rId215" Type="http://schemas.openxmlformats.org/officeDocument/2006/relationships/image" Target="../media/image128.png"/><Relationship Id="rId214" Type="http://schemas.openxmlformats.org/officeDocument/2006/relationships/customXml" Target="../ink/ink111.xml"/><Relationship Id="rId213" Type="http://schemas.openxmlformats.org/officeDocument/2006/relationships/image" Target="../media/image127.png"/><Relationship Id="rId212" Type="http://schemas.openxmlformats.org/officeDocument/2006/relationships/customXml" Target="../ink/ink110.xml"/><Relationship Id="rId211" Type="http://schemas.openxmlformats.org/officeDocument/2006/relationships/image" Target="../media/image126.png"/><Relationship Id="rId210" Type="http://schemas.openxmlformats.org/officeDocument/2006/relationships/customXml" Target="../ink/ink109.xml"/><Relationship Id="rId21" Type="http://schemas.openxmlformats.org/officeDocument/2006/relationships/image" Target="../media/image31.png"/><Relationship Id="rId209" Type="http://schemas.openxmlformats.org/officeDocument/2006/relationships/image" Target="../media/image125.png"/><Relationship Id="rId208" Type="http://schemas.openxmlformats.org/officeDocument/2006/relationships/customXml" Target="../ink/ink108.xml"/><Relationship Id="rId207" Type="http://schemas.openxmlformats.org/officeDocument/2006/relationships/image" Target="../media/image124.png"/><Relationship Id="rId206" Type="http://schemas.openxmlformats.org/officeDocument/2006/relationships/customXml" Target="../ink/ink107.xml"/><Relationship Id="rId205" Type="http://schemas.openxmlformats.org/officeDocument/2006/relationships/image" Target="../media/image123.png"/><Relationship Id="rId204" Type="http://schemas.openxmlformats.org/officeDocument/2006/relationships/customXml" Target="../ink/ink106.xml"/><Relationship Id="rId203" Type="http://schemas.openxmlformats.org/officeDocument/2006/relationships/image" Target="../media/image122.png"/><Relationship Id="rId202" Type="http://schemas.openxmlformats.org/officeDocument/2006/relationships/customXml" Target="../ink/ink105.xml"/><Relationship Id="rId201" Type="http://schemas.openxmlformats.org/officeDocument/2006/relationships/image" Target="../media/image121.png"/><Relationship Id="rId200" Type="http://schemas.openxmlformats.org/officeDocument/2006/relationships/customXml" Target="../ink/ink104.xml"/><Relationship Id="rId20" Type="http://schemas.openxmlformats.org/officeDocument/2006/relationships/customXml" Target="../ink/ink14.xml"/><Relationship Id="rId2" Type="http://schemas.openxmlformats.org/officeDocument/2006/relationships/customXml" Target="../ink/ink5.xml"/><Relationship Id="rId199" Type="http://schemas.openxmlformats.org/officeDocument/2006/relationships/image" Target="../media/image120.png"/><Relationship Id="rId198" Type="http://schemas.openxmlformats.org/officeDocument/2006/relationships/customXml" Target="../ink/ink103.xml"/><Relationship Id="rId197" Type="http://schemas.openxmlformats.org/officeDocument/2006/relationships/image" Target="../media/image119.png"/><Relationship Id="rId196" Type="http://schemas.openxmlformats.org/officeDocument/2006/relationships/customXml" Target="../ink/ink102.xml"/><Relationship Id="rId195" Type="http://schemas.openxmlformats.org/officeDocument/2006/relationships/image" Target="../media/image118.png"/><Relationship Id="rId194" Type="http://schemas.openxmlformats.org/officeDocument/2006/relationships/customXml" Target="../ink/ink101.xml"/><Relationship Id="rId193" Type="http://schemas.openxmlformats.org/officeDocument/2006/relationships/image" Target="../media/image117.png"/><Relationship Id="rId192" Type="http://schemas.openxmlformats.org/officeDocument/2006/relationships/customXml" Target="../ink/ink100.xml"/><Relationship Id="rId191" Type="http://schemas.openxmlformats.org/officeDocument/2006/relationships/image" Target="../media/image116.png"/><Relationship Id="rId190" Type="http://schemas.openxmlformats.org/officeDocument/2006/relationships/customXml" Target="../ink/ink99.xml"/><Relationship Id="rId19" Type="http://schemas.openxmlformats.org/officeDocument/2006/relationships/image" Target="../media/image30.png"/><Relationship Id="rId189" Type="http://schemas.openxmlformats.org/officeDocument/2006/relationships/image" Target="../media/image115.png"/><Relationship Id="rId188" Type="http://schemas.openxmlformats.org/officeDocument/2006/relationships/customXml" Target="../ink/ink98.xml"/><Relationship Id="rId187" Type="http://schemas.openxmlformats.org/officeDocument/2006/relationships/image" Target="../media/image114.png"/><Relationship Id="rId186" Type="http://schemas.openxmlformats.org/officeDocument/2006/relationships/customXml" Target="../ink/ink97.xml"/><Relationship Id="rId185" Type="http://schemas.openxmlformats.org/officeDocument/2006/relationships/image" Target="../media/image113.png"/><Relationship Id="rId184" Type="http://schemas.openxmlformats.org/officeDocument/2006/relationships/customXml" Target="../ink/ink96.xml"/><Relationship Id="rId183" Type="http://schemas.openxmlformats.org/officeDocument/2006/relationships/image" Target="../media/image112.png"/><Relationship Id="rId182" Type="http://schemas.openxmlformats.org/officeDocument/2006/relationships/customXml" Target="../ink/ink95.xml"/><Relationship Id="rId181" Type="http://schemas.openxmlformats.org/officeDocument/2006/relationships/image" Target="../media/image111.png"/><Relationship Id="rId180" Type="http://schemas.openxmlformats.org/officeDocument/2006/relationships/customXml" Target="../ink/ink94.xml"/><Relationship Id="rId18" Type="http://schemas.openxmlformats.org/officeDocument/2006/relationships/customXml" Target="../ink/ink13.xml"/><Relationship Id="rId179" Type="http://schemas.openxmlformats.org/officeDocument/2006/relationships/image" Target="../media/image110.png"/><Relationship Id="rId178" Type="http://schemas.openxmlformats.org/officeDocument/2006/relationships/customXml" Target="../ink/ink93.xml"/><Relationship Id="rId177" Type="http://schemas.openxmlformats.org/officeDocument/2006/relationships/image" Target="../media/image109.png"/><Relationship Id="rId176" Type="http://schemas.openxmlformats.org/officeDocument/2006/relationships/customXml" Target="../ink/ink92.xml"/><Relationship Id="rId175" Type="http://schemas.openxmlformats.org/officeDocument/2006/relationships/image" Target="../media/image108.png"/><Relationship Id="rId174" Type="http://schemas.openxmlformats.org/officeDocument/2006/relationships/customXml" Target="../ink/ink91.xml"/><Relationship Id="rId173" Type="http://schemas.openxmlformats.org/officeDocument/2006/relationships/image" Target="../media/image107.png"/><Relationship Id="rId172" Type="http://schemas.openxmlformats.org/officeDocument/2006/relationships/customXml" Target="../ink/ink90.xml"/><Relationship Id="rId171" Type="http://schemas.openxmlformats.org/officeDocument/2006/relationships/image" Target="../media/image106.png"/><Relationship Id="rId170" Type="http://schemas.openxmlformats.org/officeDocument/2006/relationships/customXml" Target="../ink/ink89.xml"/><Relationship Id="rId17" Type="http://schemas.openxmlformats.org/officeDocument/2006/relationships/image" Target="../media/image29.png"/><Relationship Id="rId169" Type="http://schemas.openxmlformats.org/officeDocument/2006/relationships/image" Target="../media/image105.png"/><Relationship Id="rId168" Type="http://schemas.openxmlformats.org/officeDocument/2006/relationships/customXml" Target="../ink/ink88.xml"/><Relationship Id="rId167" Type="http://schemas.openxmlformats.org/officeDocument/2006/relationships/image" Target="../media/image104.png"/><Relationship Id="rId166" Type="http://schemas.openxmlformats.org/officeDocument/2006/relationships/customXml" Target="../ink/ink87.xml"/><Relationship Id="rId165" Type="http://schemas.openxmlformats.org/officeDocument/2006/relationships/image" Target="../media/image103.png"/><Relationship Id="rId164" Type="http://schemas.openxmlformats.org/officeDocument/2006/relationships/customXml" Target="../ink/ink86.xml"/><Relationship Id="rId163" Type="http://schemas.openxmlformats.org/officeDocument/2006/relationships/image" Target="../media/image102.png"/><Relationship Id="rId162" Type="http://schemas.openxmlformats.org/officeDocument/2006/relationships/customXml" Target="../ink/ink85.xml"/><Relationship Id="rId161" Type="http://schemas.openxmlformats.org/officeDocument/2006/relationships/image" Target="../media/image101.png"/><Relationship Id="rId160" Type="http://schemas.openxmlformats.org/officeDocument/2006/relationships/customXml" Target="../ink/ink84.xml"/><Relationship Id="rId16" Type="http://schemas.openxmlformats.org/officeDocument/2006/relationships/customXml" Target="../ink/ink12.xml"/><Relationship Id="rId159" Type="http://schemas.openxmlformats.org/officeDocument/2006/relationships/image" Target="../media/image100.png"/><Relationship Id="rId158" Type="http://schemas.openxmlformats.org/officeDocument/2006/relationships/customXml" Target="../ink/ink83.xml"/><Relationship Id="rId157" Type="http://schemas.openxmlformats.org/officeDocument/2006/relationships/image" Target="../media/image99.png"/><Relationship Id="rId156" Type="http://schemas.openxmlformats.org/officeDocument/2006/relationships/customXml" Target="../ink/ink82.xml"/><Relationship Id="rId155" Type="http://schemas.openxmlformats.org/officeDocument/2006/relationships/image" Target="../media/image98.png"/><Relationship Id="rId154" Type="http://schemas.openxmlformats.org/officeDocument/2006/relationships/customXml" Target="../ink/ink81.xml"/><Relationship Id="rId153" Type="http://schemas.openxmlformats.org/officeDocument/2006/relationships/image" Target="../media/image97.png"/><Relationship Id="rId152" Type="http://schemas.openxmlformats.org/officeDocument/2006/relationships/customXml" Target="../ink/ink80.xml"/><Relationship Id="rId151" Type="http://schemas.openxmlformats.org/officeDocument/2006/relationships/image" Target="../media/image96.png"/><Relationship Id="rId150" Type="http://schemas.openxmlformats.org/officeDocument/2006/relationships/customXml" Target="../ink/ink79.xml"/><Relationship Id="rId15" Type="http://schemas.openxmlformats.org/officeDocument/2006/relationships/image" Target="../media/image28.png"/><Relationship Id="rId149" Type="http://schemas.openxmlformats.org/officeDocument/2006/relationships/image" Target="../media/image95.png"/><Relationship Id="rId148" Type="http://schemas.openxmlformats.org/officeDocument/2006/relationships/customXml" Target="../ink/ink78.xml"/><Relationship Id="rId1470" Type="http://schemas.openxmlformats.org/officeDocument/2006/relationships/slideLayout" Target="../slideLayouts/slideLayout2.xml"/><Relationship Id="rId147" Type="http://schemas.openxmlformats.org/officeDocument/2006/relationships/image" Target="../media/image94.png"/><Relationship Id="rId1469" Type="http://schemas.openxmlformats.org/officeDocument/2006/relationships/image" Target="../media/image755.png"/><Relationship Id="rId1468" Type="http://schemas.openxmlformats.org/officeDocument/2006/relationships/customXml" Target="../ink/ink738.xml"/><Relationship Id="rId1467" Type="http://schemas.openxmlformats.org/officeDocument/2006/relationships/image" Target="../media/image754.png"/><Relationship Id="rId1466" Type="http://schemas.openxmlformats.org/officeDocument/2006/relationships/customXml" Target="../ink/ink737.xml"/><Relationship Id="rId1465" Type="http://schemas.openxmlformats.org/officeDocument/2006/relationships/image" Target="../media/image753.png"/><Relationship Id="rId1464" Type="http://schemas.openxmlformats.org/officeDocument/2006/relationships/customXml" Target="../ink/ink736.xml"/><Relationship Id="rId1463" Type="http://schemas.openxmlformats.org/officeDocument/2006/relationships/image" Target="../media/image752.png"/><Relationship Id="rId1462" Type="http://schemas.openxmlformats.org/officeDocument/2006/relationships/customXml" Target="../ink/ink735.xml"/><Relationship Id="rId1461" Type="http://schemas.openxmlformats.org/officeDocument/2006/relationships/image" Target="../media/image751.png"/><Relationship Id="rId1460" Type="http://schemas.openxmlformats.org/officeDocument/2006/relationships/customXml" Target="../ink/ink734.xml"/><Relationship Id="rId146" Type="http://schemas.openxmlformats.org/officeDocument/2006/relationships/customXml" Target="../ink/ink77.xml"/><Relationship Id="rId1459" Type="http://schemas.openxmlformats.org/officeDocument/2006/relationships/image" Target="../media/image750.png"/><Relationship Id="rId1458" Type="http://schemas.openxmlformats.org/officeDocument/2006/relationships/customXml" Target="../ink/ink733.xml"/><Relationship Id="rId1457" Type="http://schemas.openxmlformats.org/officeDocument/2006/relationships/image" Target="../media/image749.png"/><Relationship Id="rId1456" Type="http://schemas.openxmlformats.org/officeDocument/2006/relationships/customXml" Target="../ink/ink732.xml"/><Relationship Id="rId1455" Type="http://schemas.openxmlformats.org/officeDocument/2006/relationships/image" Target="../media/image748.png"/><Relationship Id="rId1454" Type="http://schemas.openxmlformats.org/officeDocument/2006/relationships/customXml" Target="../ink/ink731.xml"/><Relationship Id="rId1453" Type="http://schemas.openxmlformats.org/officeDocument/2006/relationships/image" Target="../media/image747.png"/><Relationship Id="rId1452" Type="http://schemas.openxmlformats.org/officeDocument/2006/relationships/customXml" Target="../ink/ink730.xml"/><Relationship Id="rId1451" Type="http://schemas.openxmlformats.org/officeDocument/2006/relationships/image" Target="../media/image746.png"/><Relationship Id="rId1450" Type="http://schemas.openxmlformats.org/officeDocument/2006/relationships/customXml" Target="../ink/ink729.xml"/><Relationship Id="rId145" Type="http://schemas.openxmlformats.org/officeDocument/2006/relationships/image" Target="../media/image93.png"/><Relationship Id="rId1449" Type="http://schemas.openxmlformats.org/officeDocument/2006/relationships/image" Target="../media/image745.png"/><Relationship Id="rId1448" Type="http://schemas.openxmlformats.org/officeDocument/2006/relationships/customXml" Target="../ink/ink728.xml"/><Relationship Id="rId1447" Type="http://schemas.openxmlformats.org/officeDocument/2006/relationships/image" Target="../media/image744.png"/><Relationship Id="rId1446" Type="http://schemas.openxmlformats.org/officeDocument/2006/relationships/customXml" Target="../ink/ink727.xml"/><Relationship Id="rId1445" Type="http://schemas.openxmlformats.org/officeDocument/2006/relationships/image" Target="../media/image743.png"/><Relationship Id="rId1444" Type="http://schemas.openxmlformats.org/officeDocument/2006/relationships/customXml" Target="../ink/ink726.xml"/><Relationship Id="rId1443" Type="http://schemas.openxmlformats.org/officeDocument/2006/relationships/image" Target="../media/image742.png"/><Relationship Id="rId1442" Type="http://schemas.openxmlformats.org/officeDocument/2006/relationships/customXml" Target="../ink/ink725.xml"/><Relationship Id="rId1441" Type="http://schemas.openxmlformats.org/officeDocument/2006/relationships/image" Target="../media/image741.png"/><Relationship Id="rId1440" Type="http://schemas.openxmlformats.org/officeDocument/2006/relationships/customXml" Target="../ink/ink724.xml"/><Relationship Id="rId144" Type="http://schemas.openxmlformats.org/officeDocument/2006/relationships/customXml" Target="../ink/ink76.xml"/><Relationship Id="rId1439" Type="http://schemas.openxmlformats.org/officeDocument/2006/relationships/image" Target="../media/image740.png"/><Relationship Id="rId1438" Type="http://schemas.openxmlformats.org/officeDocument/2006/relationships/customXml" Target="../ink/ink723.xml"/><Relationship Id="rId1437" Type="http://schemas.openxmlformats.org/officeDocument/2006/relationships/image" Target="../media/image739.png"/><Relationship Id="rId1436" Type="http://schemas.openxmlformats.org/officeDocument/2006/relationships/customXml" Target="../ink/ink722.xml"/><Relationship Id="rId1435" Type="http://schemas.openxmlformats.org/officeDocument/2006/relationships/image" Target="../media/image738.png"/><Relationship Id="rId1434" Type="http://schemas.openxmlformats.org/officeDocument/2006/relationships/customXml" Target="../ink/ink721.xml"/><Relationship Id="rId1433" Type="http://schemas.openxmlformats.org/officeDocument/2006/relationships/image" Target="../media/image737.png"/><Relationship Id="rId1432" Type="http://schemas.openxmlformats.org/officeDocument/2006/relationships/customXml" Target="../ink/ink720.xml"/><Relationship Id="rId1431" Type="http://schemas.openxmlformats.org/officeDocument/2006/relationships/image" Target="../media/image736.png"/><Relationship Id="rId1430" Type="http://schemas.openxmlformats.org/officeDocument/2006/relationships/customXml" Target="../ink/ink719.xml"/><Relationship Id="rId143" Type="http://schemas.openxmlformats.org/officeDocument/2006/relationships/image" Target="../media/image92.png"/><Relationship Id="rId1429" Type="http://schemas.openxmlformats.org/officeDocument/2006/relationships/image" Target="../media/image735.png"/><Relationship Id="rId1428" Type="http://schemas.openxmlformats.org/officeDocument/2006/relationships/customXml" Target="../ink/ink718.xml"/><Relationship Id="rId1427" Type="http://schemas.openxmlformats.org/officeDocument/2006/relationships/image" Target="../media/image734.png"/><Relationship Id="rId1426" Type="http://schemas.openxmlformats.org/officeDocument/2006/relationships/customXml" Target="../ink/ink717.xml"/><Relationship Id="rId1425" Type="http://schemas.openxmlformats.org/officeDocument/2006/relationships/image" Target="../media/image733.png"/><Relationship Id="rId1424" Type="http://schemas.openxmlformats.org/officeDocument/2006/relationships/customXml" Target="../ink/ink716.xml"/><Relationship Id="rId1423" Type="http://schemas.openxmlformats.org/officeDocument/2006/relationships/image" Target="../media/image732.png"/><Relationship Id="rId1422" Type="http://schemas.openxmlformats.org/officeDocument/2006/relationships/customXml" Target="../ink/ink715.xml"/><Relationship Id="rId1421" Type="http://schemas.openxmlformats.org/officeDocument/2006/relationships/image" Target="../media/image731.png"/><Relationship Id="rId1420" Type="http://schemas.openxmlformats.org/officeDocument/2006/relationships/customXml" Target="../ink/ink714.xml"/><Relationship Id="rId142" Type="http://schemas.openxmlformats.org/officeDocument/2006/relationships/customXml" Target="../ink/ink75.xml"/><Relationship Id="rId1419" Type="http://schemas.openxmlformats.org/officeDocument/2006/relationships/image" Target="../media/image730.png"/><Relationship Id="rId1418" Type="http://schemas.openxmlformats.org/officeDocument/2006/relationships/customXml" Target="../ink/ink713.xml"/><Relationship Id="rId1417" Type="http://schemas.openxmlformats.org/officeDocument/2006/relationships/image" Target="../media/image729.png"/><Relationship Id="rId1416" Type="http://schemas.openxmlformats.org/officeDocument/2006/relationships/customXml" Target="../ink/ink712.xml"/><Relationship Id="rId1415" Type="http://schemas.openxmlformats.org/officeDocument/2006/relationships/image" Target="../media/image728.png"/><Relationship Id="rId1414" Type="http://schemas.openxmlformats.org/officeDocument/2006/relationships/customXml" Target="../ink/ink711.xml"/><Relationship Id="rId1413" Type="http://schemas.openxmlformats.org/officeDocument/2006/relationships/image" Target="../media/image727.png"/><Relationship Id="rId1412" Type="http://schemas.openxmlformats.org/officeDocument/2006/relationships/customXml" Target="../ink/ink710.xml"/><Relationship Id="rId1411" Type="http://schemas.openxmlformats.org/officeDocument/2006/relationships/image" Target="../media/image726.png"/><Relationship Id="rId1410" Type="http://schemas.openxmlformats.org/officeDocument/2006/relationships/customXml" Target="../ink/ink709.xml"/><Relationship Id="rId141" Type="http://schemas.openxmlformats.org/officeDocument/2006/relationships/image" Target="../media/image91.png"/><Relationship Id="rId1409" Type="http://schemas.openxmlformats.org/officeDocument/2006/relationships/image" Target="../media/image725.png"/><Relationship Id="rId1408" Type="http://schemas.openxmlformats.org/officeDocument/2006/relationships/customXml" Target="../ink/ink708.xml"/><Relationship Id="rId1407" Type="http://schemas.openxmlformats.org/officeDocument/2006/relationships/image" Target="../media/image724.png"/><Relationship Id="rId1406" Type="http://schemas.openxmlformats.org/officeDocument/2006/relationships/customXml" Target="../ink/ink707.xml"/><Relationship Id="rId1405" Type="http://schemas.openxmlformats.org/officeDocument/2006/relationships/image" Target="../media/image723.png"/><Relationship Id="rId1404" Type="http://schemas.openxmlformats.org/officeDocument/2006/relationships/customXml" Target="../ink/ink706.xml"/><Relationship Id="rId1403" Type="http://schemas.openxmlformats.org/officeDocument/2006/relationships/image" Target="../media/image722.png"/><Relationship Id="rId1402" Type="http://schemas.openxmlformats.org/officeDocument/2006/relationships/customXml" Target="../ink/ink705.xml"/><Relationship Id="rId1401" Type="http://schemas.openxmlformats.org/officeDocument/2006/relationships/image" Target="../media/image721.png"/><Relationship Id="rId1400" Type="http://schemas.openxmlformats.org/officeDocument/2006/relationships/customXml" Target="../ink/ink704.xml"/><Relationship Id="rId140" Type="http://schemas.openxmlformats.org/officeDocument/2006/relationships/customXml" Target="../ink/ink74.xml"/><Relationship Id="rId14" Type="http://schemas.openxmlformats.org/officeDocument/2006/relationships/customXml" Target="../ink/ink11.xml"/><Relationship Id="rId1399" Type="http://schemas.openxmlformats.org/officeDocument/2006/relationships/image" Target="../media/image720.png"/><Relationship Id="rId1398" Type="http://schemas.openxmlformats.org/officeDocument/2006/relationships/customXml" Target="../ink/ink703.xml"/><Relationship Id="rId1397" Type="http://schemas.openxmlformats.org/officeDocument/2006/relationships/image" Target="../media/image719.png"/><Relationship Id="rId1396" Type="http://schemas.openxmlformats.org/officeDocument/2006/relationships/customXml" Target="../ink/ink702.xml"/><Relationship Id="rId1395" Type="http://schemas.openxmlformats.org/officeDocument/2006/relationships/image" Target="../media/image718.png"/><Relationship Id="rId1394" Type="http://schemas.openxmlformats.org/officeDocument/2006/relationships/customXml" Target="../ink/ink701.xml"/><Relationship Id="rId1393" Type="http://schemas.openxmlformats.org/officeDocument/2006/relationships/image" Target="../media/image717.png"/><Relationship Id="rId1392" Type="http://schemas.openxmlformats.org/officeDocument/2006/relationships/customXml" Target="../ink/ink700.xml"/><Relationship Id="rId1391" Type="http://schemas.openxmlformats.org/officeDocument/2006/relationships/image" Target="../media/image716.png"/><Relationship Id="rId1390" Type="http://schemas.openxmlformats.org/officeDocument/2006/relationships/customXml" Target="../ink/ink699.xml"/><Relationship Id="rId139" Type="http://schemas.openxmlformats.org/officeDocument/2006/relationships/image" Target="../media/image90.png"/><Relationship Id="rId1389" Type="http://schemas.openxmlformats.org/officeDocument/2006/relationships/image" Target="../media/image715.png"/><Relationship Id="rId1388" Type="http://schemas.openxmlformats.org/officeDocument/2006/relationships/customXml" Target="../ink/ink698.xml"/><Relationship Id="rId1387" Type="http://schemas.openxmlformats.org/officeDocument/2006/relationships/image" Target="../media/image714.png"/><Relationship Id="rId1386" Type="http://schemas.openxmlformats.org/officeDocument/2006/relationships/customXml" Target="../ink/ink697.xml"/><Relationship Id="rId1385" Type="http://schemas.openxmlformats.org/officeDocument/2006/relationships/image" Target="../media/image713.png"/><Relationship Id="rId1384" Type="http://schemas.openxmlformats.org/officeDocument/2006/relationships/customXml" Target="../ink/ink696.xml"/><Relationship Id="rId1383" Type="http://schemas.openxmlformats.org/officeDocument/2006/relationships/image" Target="../media/image712.png"/><Relationship Id="rId1382" Type="http://schemas.openxmlformats.org/officeDocument/2006/relationships/customXml" Target="../ink/ink695.xml"/><Relationship Id="rId1381" Type="http://schemas.openxmlformats.org/officeDocument/2006/relationships/image" Target="../media/image711.png"/><Relationship Id="rId1380" Type="http://schemas.openxmlformats.org/officeDocument/2006/relationships/customXml" Target="../ink/ink694.xml"/><Relationship Id="rId138" Type="http://schemas.openxmlformats.org/officeDocument/2006/relationships/customXml" Target="../ink/ink73.xml"/><Relationship Id="rId1379" Type="http://schemas.openxmlformats.org/officeDocument/2006/relationships/image" Target="../media/image710.png"/><Relationship Id="rId1378" Type="http://schemas.openxmlformats.org/officeDocument/2006/relationships/customXml" Target="../ink/ink693.xml"/><Relationship Id="rId1377" Type="http://schemas.openxmlformats.org/officeDocument/2006/relationships/image" Target="../media/image709.png"/><Relationship Id="rId1376" Type="http://schemas.openxmlformats.org/officeDocument/2006/relationships/customXml" Target="../ink/ink692.xml"/><Relationship Id="rId1375" Type="http://schemas.openxmlformats.org/officeDocument/2006/relationships/image" Target="../media/image708.png"/><Relationship Id="rId1374" Type="http://schemas.openxmlformats.org/officeDocument/2006/relationships/customXml" Target="../ink/ink691.xml"/><Relationship Id="rId1373" Type="http://schemas.openxmlformats.org/officeDocument/2006/relationships/image" Target="../media/image707.png"/><Relationship Id="rId1372" Type="http://schemas.openxmlformats.org/officeDocument/2006/relationships/customXml" Target="../ink/ink690.xml"/><Relationship Id="rId1371" Type="http://schemas.openxmlformats.org/officeDocument/2006/relationships/image" Target="../media/image706.png"/><Relationship Id="rId1370" Type="http://schemas.openxmlformats.org/officeDocument/2006/relationships/customXml" Target="../ink/ink689.xml"/><Relationship Id="rId137" Type="http://schemas.openxmlformats.org/officeDocument/2006/relationships/image" Target="../media/image89.png"/><Relationship Id="rId1369" Type="http://schemas.openxmlformats.org/officeDocument/2006/relationships/image" Target="../media/image705.png"/><Relationship Id="rId1368" Type="http://schemas.openxmlformats.org/officeDocument/2006/relationships/customXml" Target="../ink/ink688.xml"/><Relationship Id="rId1367" Type="http://schemas.openxmlformats.org/officeDocument/2006/relationships/image" Target="../media/image704.png"/><Relationship Id="rId1366" Type="http://schemas.openxmlformats.org/officeDocument/2006/relationships/customXml" Target="../ink/ink687.xml"/><Relationship Id="rId1365" Type="http://schemas.openxmlformats.org/officeDocument/2006/relationships/image" Target="../media/image703.png"/><Relationship Id="rId1364" Type="http://schemas.openxmlformats.org/officeDocument/2006/relationships/customXml" Target="../ink/ink686.xml"/><Relationship Id="rId1363" Type="http://schemas.openxmlformats.org/officeDocument/2006/relationships/image" Target="../media/image702.png"/><Relationship Id="rId1362" Type="http://schemas.openxmlformats.org/officeDocument/2006/relationships/customXml" Target="../ink/ink685.xml"/><Relationship Id="rId1361" Type="http://schemas.openxmlformats.org/officeDocument/2006/relationships/image" Target="../media/image701.png"/><Relationship Id="rId1360" Type="http://schemas.openxmlformats.org/officeDocument/2006/relationships/customXml" Target="../ink/ink684.xml"/><Relationship Id="rId136" Type="http://schemas.openxmlformats.org/officeDocument/2006/relationships/customXml" Target="../ink/ink72.xml"/><Relationship Id="rId1359" Type="http://schemas.openxmlformats.org/officeDocument/2006/relationships/image" Target="../media/image700.png"/><Relationship Id="rId1358" Type="http://schemas.openxmlformats.org/officeDocument/2006/relationships/customXml" Target="../ink/ink683.xml"/><Relationship Id="rId1357" Type="http://schemas.openxmlformats.org/officeDocument/2006/relationships/image" Target="../media/image699.png"/><Relationship Id="rId1356" Type="http://schemas.openxmlformats.org/officeDocument/2006/relationships/customXml" Target="../ink/ink682.xml"/><Relationship Id="rId1355" Type="http://schemas.openxmlformats.org/officeDocument/2006/relationships/image" Target="../media/image698.png"/><Relationship Id="rId1354" Type="http://schemas.openxmlformats.org/officeDocument/2006/relationships/customXml" Target="../ink/ink681.xml"/><Relationship Id="rId1353" Type="http://schemas.openxmlformats.org/officeDocument/2006/relationships/image" Target="../media/image697.png"/><Relationship Id="rId1352" Type="http://schemas.openxmlformats.org/officeDocument/2006/relationships/customXml" Target="../ink/ink680.xml"/><Relationship Id="rId1351" Type="http://schemas.openxmlformats.org/officeDocument/2006/relationships/image" Target="../media/image696.png"/><Relationship Id="rId1350" Type="http://schemas.openxmlformats.org/officeDocument/2006/relationships/customXml" Target="../ink/ink679.xml"/><Relationship Id="rId135" Type="http://schemas.openxmlformats.org/officeDocument/2006/relationships/image" Target="../media/image88.png"/><Relationship Id="rId1349" Type="http://schemas.openxmlformats.org/officeDocument/2006/relationships/image" Target="../media/image695.png"/><Relationship Id="rId1348" Type="http://schemas.openxmlformats.org/officeDocument/2006/relationships/customXml" Target="../ink/ink678.xml"/><Relationship Id="rId1347" Type="http://schemas.openxmlformats.org/officeDocument/2006/relationships/image" Target="../media/image694.png"/><Relationship Id="rId1346" Type="http://schemas.openxmlformats.org/officeDocument/2006/relationships/customXml" Target="../ink/ink677.xml"/><Relationship Id="rId1345" Type="http://schemas.openxmlformats.org/officeDocument/2006/relationships/image" Target="../media/image693.png"/><Relationship Id="rId1344" Type="http://schemas.openxmlformats.org/officeDocument/2006/relationships/customXml" Target="../ink/ink676.xml"/><Relationship Id="rId1343" Type="http://schemas.openxmlformats.org/officeDocument/2006/relationships/image" Target="../media/image692.png"/><Relationship Id="rId1342" Type="http://schemas.openxmlformats.org/officeDocument/2006/relationships/customXml" Target="../ink/ink675.xml"/><Relationship Id="rId1341" Type="http://schemas.openxmlformats.org/officeDocument/2006/relationships/image" Target="../media/image691.png"/><Relationship Id="rId1340" Type="http://schemas.openxmlformats.org/officeDocument/2006/relationships/customXml" Target="../ink/ink674.xml"/><Relationship Id="rId134" Type="http://schemas.openxmlformats.org/officeDocument/2006/relationships/customXml" Target="../ink/ink71.xml"/><Relationship Id="rId1339" Type="http://schemas.openxmlformats.org/officeDocument/2006/relationships/image" Target="../media/image690.png"/><Relationship Id="rId1338" Type="http://schemas.openxmlformats.org/officeDocument/2006/relationships/customXml" Target="../ink/ink673.xml"/><Relationship Id="rId1337" Type="http://schemas.openxmlformats.org/officeDocument/2006/relationships/image" Target="../media/image689.png"/><Relationship Id="rId1336" Type="http://schemas.openxmlformats.org/officeDocument/2006/relationships/customXml" Target="../ink/ink672.xml"/><Relationship Id="rId1335" Type="http://schemas.openxmlformats.org/officeDocument/2006/relationships/image" Target="../media/image688.png"/><Relationship Id="rId1334" Type="http://schemas.openxmlformats.org/officeDocument/2006/relationships/customXml" Target="../ink/ink671.xml"/><Relationship Id="rId1333" Type="http://schemas.openxmlformats.org/officeDocument/2006/relationships/image" Target="../media/image687.png"/><Relationship Id="rId1332" Type="http://schemas.openxmlformats.org/officeDocument/2006/relationships/customXml" Target="../ink/ink670.xml"/><Relationship Id="rId1331" Type="http://schemas.openxmlformats.org/officeDocument/2006/relationships/image" Target="../media/image686.png"/><Relationship Id="rId1330" Type="http://schemas.openxmlformats.org/officeDocument/2006/relationships/customXml" Target="../ink/ink669.xml"/><Relationship Id="rId133" Type="http://schemas.openxmlformats.org/officeDocument/2006/relationships/image" Target="../media/image87.png"/><Relationship Id="rId1329" Type="http://schemas.openxmlformats.org/officeDocument/2006/relationships/image" Target="../media/image685.png"/><Relationship Id="rId1328" Type="http://schemas.openxmlformats.org/officeDocument/2006/relationships/customXml" Target="../ink/ink668.xml"/><Relationship Id="rId1327" Type="http://schemas.openxmlformats.org/officeDocument/2006/relationships/image" Target="../media/image684.png"/><Relationship Id="rId1326" Type="http://schemas.openxmlformats.org/officeDocument/2006/relationships/customXml" Target="../ink/ink667.xml"/><Relationship Id="rId1325" Type="http://schemas.openxmlformats.org/officeDocument/2006/relationships/image" Target="../media/image683.png"/><Relationship Id="rId1324" Type="http://schemas.openxmlformats.org/officeDocument/2006/relationships/customXml" Target="../ink/ink666.xml"/><Relationship Id="rId1323" Type="http://schemas.openxmlformats.org/officeDocument/2006/relationships/image" Target="../media/image682.png"/><Relationship Id="rId1322" Type="http://schemas.openxmlformats.org/officeDocument/2006/relationships/customXml" Target="../ink/ink665.xml"/><Relationship Id="rId1321" Type="http://schemas.openxmlformats.org/officeDocument/2006/relationships/image" Target="../media/image681.png"/><Relationship Id="rId1320" Type="http://schemas.openxmlformats.org/officeDocument/2006/relationships/customXml" Target="../ink/ink664.xml"/><Relationship Id="rId132" Type="http://schemas.openxmlformats.org/officeDocument/2006/relationships/customXml" Target="../ink/ink70.xml"/><Relationship Id="rId1319" Type="http://schemas.openxmlformats.org/officeDocument/2006/relationships/image" Target="../media/image680.png"/><Relationship Id="rId1318" Type="http://schemas.openxmlformats.org/officeDocument/2006/relationships/customXml" Target="../ink/ink663.xml"/><Relationship Id="rId1317" Type="http://schemas.openxmlformats.org/officeDocument/2006/relationships/image" Target="../media/image679.png"/><Relationship Id="rId1316" Type="http://schemas.openxmlformats.org/officeDocument/2006/relationships/customXml" Target="../ink/ink662.xml"/><Relationship Id="rId1315" Type="http://schemas.openxmlformats.org/officeDocument/2006/relationships/image" Target="../media/image678.png"/><Relationship Id="rId1314" Type="http://schemas.openxmlformats.org/officeDocument/2006/relationships/customXml" Target="../ink/ink661.xml"/><Relationship Id="rId1313" Type="http://schemas.openxmlformats.org/officeDocument/2006/relationships/image" Target="../media/image677.png"/><Relationship Id="rId1312" Type="http://schemas.openxmlformats.org/officeDocument/2006/relationships/customXml" Target="../ink/ink660.xml"/><Relationship Id="rId1311" Type="http://schemas.openxmlformats.org/officeDocument/2006/relationships/image" Target="../media/image676.png"/><Relationship Id="rId1310" Type="http://schemas.openxmlformats.org/officeDocument/2006/relationships/customXml" Target="../ink/ink659.xml"/><Relationship Id="rId131" Type="http://schemas.openxmlformats.org/officeDocument/2006/relationships/image" Target="../media/image86.png"/><Relationship Id="rId1309" Type="http://schemas.openxmlformats.org/officeDocument/2006/relationships/image" Target="../media/image675.png"/><Relationship Id="rId1308" Type="http://schemas.openxmlformats.org/officeDocument/2006/relationships/customXml" Target="../ink/ink658.xml"/><Relationship Id="rId1307" Type="http://schemas.openxmlformats.org/officeDocument/2006/relationships/image" Target="../media/image674.png"/><Relationship Id="rId1306" Type="http://schemas.openxmlformats.org/officeDocument/2006/relationships/customXml" Target="../ink/ink657.xml"/><Relationship Id="rId1305" Type="http://schemas.openxmlformats.org/officeDocument/2006/relationships/image" Target="../media/image673.png"/><Relationship Id="rId1304" Type="http://schemas.openxmlformats.org/officeDocument/2006/relationships/customXml" Target="../ink/ink656.xml"/><Relationship Id="rId1303" Type="http://schemas.openxmlformats.org/officeDocument/2006/relationships/image" Target="../media/image672.png"/><Relationship Id="rId1302" Type="http://schemas.openxmlformats.org/officeDocument/2006/relationships/customXml" Target="../ink/ink655.xml"/><Relationship Id="rId1301" Type="http://schemas.openxmlformats.org/officeDocument/2006/relationships/image" Target="../media/image671.png"/><Relationship Id="rId1300" Type="http://schemas.openxmlformats.org/officeDocument/2006/relationships/customXml" Target="../ink/ink654.xml"/><Relationship Id="rId130" Type="http://schemas.openxmlformats.org/officeDocument/2006/relationships/customXml" Target="../ink/ink69.xml"/><Relationship Id="rId13" Type="http://schemas.openxmlformats.org/officeDocument/2006/relationships/image" Target="../media/image27.png"/><Relationship Id="rId1299" Type="http://schemas.openxmlformats.org/officeDocument/2006/relationships/image" Target="../media/image670.png"/><Relationship Id="rId1298" Type="http://schemas.openxmlformats.org/officeDocument/2006/relationships/customXml" Target="../ink/ink653.xml"/><Relationship Id="rId1297" Type="http://schemas.openxmlformats.org/officeDocument/2006/relationships/image" Target="../media/image669.png"/><Relationship Id="rId1296" Type="http://schemas.openxmlformats.org/officeDocument/2006/relationships/customXml" Target="../ink/ink652.xml"/><Relationship Id="rId1295" Type="http://schemas.openxmlformats.org/officeDocument/2006/relationships/image" Target="../media/image668.png"/><Relationship Id="rId1294" Type="http://schemas.openxmlformats.org/officeDocument/2006/relationships/customXml" Target="../ink/ink651.xml"/><Relationship Id="rId1293" Type="http://schemas.openxmlformats.org/officeDocument/2006/relationships/image" Target="../media/image667.png"/><Relationship Id="rId1292" Type="http://schemas.openxmlformats.org/officeDocument/2006/relationships/customXml" Target="../ink/ink650.xml"/><Relationship Id="rId1291" Type="http://schemas.openxmlformats.org/officeDocument/2006/relationships/image" Target="../media/image666.png"/><Relationship Id="rId1290" Type="http://schemas.openxmlformats.org/officeDocument/2006/relationships/customXml" Target="../ink/ink649.xml"/><Relationship Id="rId129" Type="http://schemas.openxmlformats.org/officeDocument/2006/relationships/image" Target="../media/image85.png"/><Relationship Id="rId1289" Type="http://schemas.openxmlformats.org/officeDocument/2006/relationships/image" Target="../media/image665.png"/><Relationship Id="rId1288" Type="http://schemas.openxmlformats.org/officeDocument/2006/relationships/customXml" Target="../ink/ink648.xml"/><Relationship Id="rId1287" Type="http://schemas.openxmlformats.org/officeDocument/2006/relationships/image" Target="../media/image664.png"/><Relationship Id="rId1286" Type="http://schemas.openxmlformats.org/officeDocument/2006/relationships/customXml" Target="../ink/ink647.xml"/><Relationship Id="rId1285" Type="http://schemas.openxmlformats.org/officeDocument/2006/relationships/image" Target="../media/image663.png"/><Relationship Id="rId1284" Type="http://schemas.openxmlformats.org/officeDocument/2006/relationships/customXml" Target="../ink/ink646.xml"/><Relationship Id="rId1283" Type="http://schemas.openxmlformats.org/officeDocument/2006/relationships/image" Target="../media/image662.png"/><Relationship Id="rId1282" Type="http://schemas.openxmlformats.org/officeDocument/2006/relationships/customXml" Target="../ink/ink645.xml"/><Relationship Id="rId1281" Type="http://schemas.openxmlformats.org/officeDocument/2006/relationships/image" Target="../media/image661.png"/><Relationship Id="rId1280" Type="http://schemas.openxmlformats.org/officeDocument/2006/relationships/customXml" Target="../ink/ink644.xml"/><Relationship Id="rId128" Type="http://schemas.openxmlformats.org/officeDocument/2006/relationships/customXml" Target="../ink/ink68.xml"/><Relationship Id="rId1279" Type="http://schemas.openxmlformats.org/officeDocument/2006/relationships/image" Target="../media/image660.png"/><Relationship Id="rId1278" Type="http://schemas.openxmlformats.org/officeDocument/2006/relationships/customXml" Target="../ink/ink643.xml"/><Relationship Id="rId1277" Type="http://schemas.openxmlformats.org/officeDocument/2006/relationships/image" Target="../media/image659.png"/><Relationship Id="rId1276" Type="http://schemas.openxmlformats.org/officeDocument/2006/relationships/customXml" Target="../ink/ink642.xml"/><Relationship Id="rId1275" Type="http://schemas.openxmlformats.org/officeDocument/2006/relationships/image" Target="../media/image658.png"/><Relationship Id="rId1274" Type="http://schemas.openxmlformats.org/officeDocument/2006/relationships/customXml" Target="../ink/ink641.xml"/><Relationship Id="rId1273" Type="http://schemas.openxmlformats.org/officeDocument/2006/relationships/image" Target="../media/image657.png"/><Relationship Id="rId1272" Type="http://schemas.openxmlformats.org/officeDocument/2006/relationships/customXml" Target="../ink/ink640.xml"/><Relationship Id="rId1271" Type="http://schemas.openxmlformats.org/officeDocument/2006/relationships/image" Target="../media/image656.png"/><Relationship Id="rId1270" Type="http://schemas.openxmlformats.org/officeDocument/2006/relationships/customXml" Target="../ink/ink639.xml"/><Relationship Id="rId127" Type="http://schemas.openxmlformats.org/officeDocument/2006/relationships/image" Target="../media/image84.png"/><Relationship Id="rId1269" Type="http://schemas.openxmlformats.org/officeDocument/2006/relationships/image" Target="../media/image655.png"/><Relationship Id="rId1268" Type="http://schemas.openxmlformats.org/officeDocument/2006/relationships/customXml" Target="../ink/ink638.xml"/><Relationship Id="rId1267" Type="http://schemas.openxmlformats.org/officeDocument/2006/relationships/image" Target="../media/image654.png"/><Relationship Id="rId1266" Type="http://schemas.openxmlformats.org/officeDocument/2006/relationships/customXml" Target="../ink/ink637.xml"/><Relationship Id="rId1265" Type="http://schemas.openxmlformats.org/officeDocument/2006/relationships/image" Target="../media/image653.png"/><Relationship Id="rId1264" Type="http://schemas.openxmlformats.org/officeDocument/2006/relationships/customXml" Target="../ink/ink636.xml"/><Relationship Id="rId1263" Type="http://schemas.openxmlformats.org/officeDocument/2006/relationships/image" Target="../media/image652.png"/><Relationship Id="rId1262" Type="http://schemas.openxmlformats.org/officeDocument/2006/relationships/customXml" Target="../ink/ink635.xml"/><Relationship Id="rId1261" Type="http://schemas.openxmlformats.org/officeDocument/2006/relationships/image" Target="../media/image651.png"/><Relationship Id="rId1260" Type="http://schemas.openxmlformats.org/officeDocument/2006/relationships/customXml" Target="../ink/ink634.xml"/><Relationship Id="rId126" Type="http://schemas.openxmlformats.org/officeDocument/2006/relationships/customXml" Target="../ink/ink67.xml"/><Relationship Id="rId1259" Type="http://schemas.openxmlformats.org/officeDocument/2006/relationships/image" Target="../media/image650.png"/><Relationship Id="rId1258" Type="http://schemas.openxmlformats.org/officeDocument/2006/relationships/customXml" Target="../ink/ink633.xml"/><Relationship Id="rId1257" Type="http://schemas.openxmlformats.org/officeDocument/2006/relationships/image" Target="../media/image649.png"/><Relationship Id="rId1256" Type="http://schemas.openxmlformats.org/officeDocument/2006/relationships/customXml" Target="../ink/ink632.xml"/><Relationship Id="rId1255" Type="http://schemas.openxmlformats.org/officeDocument/2006/relationships/image" Target="../media/image648.png"/><Relationship Id="rId1254" Type="http://schemas.openxmlformats.org/officeDocument/2006/relationships/customXml" Target="../ink/ink631.xml"/><Relationship Id="rId1253" Type="http://schemas.openxmlformats.org/officeDocument/2006/relationships/image" Target="../media/image647.png"/><Relationship Id="rId1252" Type="http://schemas.openxmlformats.org/officeDocument/2006/relationships/customXml" Target="../ink/ink630.xml"/><Relationship Id="rId1251" Type="http://schemas.openxmlformats.org/officeDocument/2006/relationships/image" Target="../media/image646.png"/><Relationship Id="rId1250" Type="http://schemas.openxmlformats.org/officeDocument/2006/relationships/customXml" Target="../ink/ink629.xml"/><Relationship Id="rId125" Type="http://schemas.openxmlformats.org/officeDocument/2006/relationships/image" Target="../media/image83.png"/><Relationship Id="rId1249" Type="http://schemas.openxmlformats.org/officeDocument/2006/relationships/image" Target="../media/image645.png"/><Relationship Id="rId1248" Type="http://schemas.openxmlformats.org/officeDocument/2006/relationships/customXml" Target="../ink/ink628.xml"/><Relationship Id="rId1247" Type="http://schemas.openxmlformats.org/officeDocument/2006/relationships/image" Target="../media/image644.png"/><Relationship Id="rId1246" Type="http://schemas.openxmlformats.org/officeDocument/2006/relationships/customXml" Target="../ink/ink627.xml"/><Relationship Id="rId1245" Type="http://schemas.openxmlformats.org/officeDocument/2006/relationships/image" Target="../media/image643.png"/><Relationship Id="rId1244" Type="http://schemas.openxmlformats.org/officeDocument/2006/relationships/customXml" Target="../ink/ink626.xml"/><Relationship Id="rId1243" Type="http://schemas.openxmlformats.org/officeDocument/2006/relationships/image" Target="../media/image642.png"/><Relationship Id="rId1242" Type="http://schemas.openxmlformats.org/officeDocument/2006/relationships/customXml" Target="../ink/ink625.xml"/><Relationship Id="rId1241" Type="http://schemas.openxmlformats.org/officeDocument/2006/relationships/image" Target="../media/image641.png"/><Relationship Id="rId1240" Type="http://schemas.openxmlformats.org/officeDocument/2006/relationships/customXml" Target="../ink/ink624.xml"/><Relationship Id="rId124" Type="http://schemas.openxmlformats.org/officeDocument/2006/relationships/customXml" Target="../ink/ink66.xml"/><Relationship Id="rId1239" Type="http://schemas.openxmlformats.org/officeDocument/2006/relationships/image" Target="../media/image640.png"/><Relationship Id="rId1238" Type="http://schemas.openxmlformats.org/officeDocument/2006/relationships/customXml" Target="../ink/ink623.xml"/><Relationship Id="rId1237" Type="http://schemas.openxmlformats.org/officeDocument/2006/relationships/image" Target="../media/image639.png"/><Relationship Id="rId1236" Type="http://schemas.openxmlformats.org/officeDocument/2006/relationships/customXml" Target="../ink/ink622.xml"/><Relationship Id="rId1235" Type="http://schemas.openxmlformats.org/officeDocument/2006/relationships/image" Target="../media/image638.png"/><Relationship Id="rId1234" Type="http://schemas.openxmlformats.org/officeDocument/2006/relationships/customXml" Target="../ink/ink621.xml"/><Relationship Id="rId1233" Type="http://schemas.openxmlformats.org/officeDocument/2006/relationships/image" Target="../media/image637.png"/><Relationship Id="rId1232" Type="http://schemas.openxmlformats.org/officeDocument/2006/relationships/customXml" Target="../ink/ink620.xml"/><Relationship Id="rId1231" Type="http://schemas.openxmlformats.org/officeDocument/2006/relationships/image" Target="../media/image636.png"/><Relationship Id="rId1230" Type="http://schemas.openxmlformats.org/officeDocument/2006/relationships/customXml" Target="../ink/ink619.xml"/><Relationship Id="rId123" Type="http://schemas.openxmlformats.org/officeDocument/2006/relationships/image" Target="../media/image82.png"/><Relationship Id="rId1229" Type="http://schemas.openxmlformats.org/officeDocument/2006/relationships/image" Target="../media/image635.png"/><Relationship Id="rId1228" Type="http://schemas.openxmlformats.org/officeDocument/2006/relationships/customXml" Target="../ink/ink618.xml"/><Relationship Id="rId1227" Type="http://schemas.openxmlformats.org/officeDocument/2006/relationships/image" Target="../media/image634.png"/><Relationship Id="rId1226" Type="http://schemas.openxmlformats.org/officeDocument/2006/relationships/customXml" Target="../ink/ink617.xml"/><Relationship Id="rId1225" Type="http://schemas.openxmlformats.org/officeDocument/2006/relationships/image" Target="../media/image633.png"/><Relationship Id="rId1224" Type="http://schemas.openxmlformats.org/officeDocument/2006/relationships/customXml" Target="../ink/ink616.xml"/><Relationship Id="rId1223" Type="http://schemas.openxmlformats.org/officeDocument/2006/relationships/image" Target="../media/image632.png"/><Relationship Id="rId1222" Type="http://schemas.openxmlformats.org/officeDocument/2006/relationships/customXml" Target="../ink/ink615.xml"/><Relationship Id="rId1221" Type="http://schemas.openxmlformats.org/officeDocument/2006/relationships/image" Target="../media/image631.png"/><Relationship Id="rId1220" Type="http://schemas.openxmlformats.org/officeDocument/2006/relationships/customXml" Target="../ink/ink614.xml"/><Relationship Id="rId122" Type="http://schemas.openxmlformats.org/officeDocument/2006/relationships/customXml" Target="../ink/ink65.xml"/><Relationship Id="rId1219" Type="http://schemas.openxmlformats.org/officeDocument/2006/relationships/image" Target="../media/image630.png"/><Relationship Id="rId1218" Type="http://schemas.openxmlformats.org/officeDocument/2006/relationships/customXml" Target="../ink/ink613.xml"/><Relationship Id="rId1217" Type="http://schemas.openxmlformats.org/officeDocument/2006/relationships/image" Target="../media/image629.png"/><Relationship Id="rId1216" Type="http://schemas.openxmlformats.org/officeDocument/2006/relationships/customXml" Target="../ink/ink612.xml"/><Relationship Id="rId1215" Type="http://schemas.openxmlformats.org/officeDocument/2006/relationships/image" Target="../media/image628.png"/><Relationship Id="rId1214" Type="http://schemas.openxmlformats.org/officeDocument/2006/relationships/customXml" Target="../ink/ink611.xml"/><Relationship Id="rId1213" Type="http://schemas.openxmlformats.org/officeDocument/2006/relationships/image" Target="../media/image627.png"/><Relationship Id="rId1212" Type="http://schemas.openxmlformats.org/officeDocument/2006/relationships/customXml" Target="../ink/ink610.xml"/><Relationship Id="rId1211" Type="http://schemas.openxmlformats.org/officeDocument/2006/relationships/image" Target="../media/image626.png"/><Relationship Id="rId1210" Type="http://schemas.openxmlformats.org/officeDocument/2006/relationships/customXml" Target="../ink/ink609.xml"/><Relationship Id="rId121" Type="http://schemas.openxmlformats.org/officeDocument/2006/relationships/image" Target="../media/image81.png"/><Relationship Id="rId1209" Type="http://schemas.openxmlformats.org/officeDocument/2006/relationships/image" Target="../media/image625.png"/><Relationship Id="rId1208" Type="http://schemas.openxmlformats.org/officeDocument/2006/relationships/customXml" Target="../ink/ink608.xml"/><Relationship Id="rId1207" Type="http://schemas.openxmlformats.org/officeDocument/2006/relationships/image" Target="../media/image624.png"/><Relationship Id="rId1206" Type="http://schemas.openxmlformats.org/officeDocument/2006/relationships/customXml" Target="../ink/ink607.xml"/><Relationship Id="rId1205" Type="http://schemas.openxmlformats.org/officeDocument/2006/relationships/image" Target="../media/image623.png"/><Relationship Id="rId1204" Type="http://schemas.openxmlformats.org/officeDocument/2006/relationships/customXml" Target="../ink/ink606.xml"/><Relationship Id="rId1203" Type="http://schemas.openxmlformats.org/officeDocument/2006/relationships/image" Target="../media/image622.png"/><Relationship Id="rId1202" Type="http://schemas.openxmlformats.org/officeDocument/2006/relationships/customXml" Target="../ink/ink605.xml"/><Relationship Id="rId1201" Type="http://schemas.openxmlformats.org/officeDocument/2006/relationships/image" Target="../media/image621.png"/><Relationship Id="rId1200" Type="http://schemas.openxmlformats.org/officeDocument/2006/relationships/customXml" Target="../ink/ink604.xml"/><Relationship Id="rId120" Type="http://schemas.openxmlformats.org/officeDocument/2006/relationships/customXml" Target="../ink/ink64.xml"/><Relationship Id="rId12" Type="http://schemas.openxmlformats.org/officeDocument/2006/relationships/customXml" Target="../ink/ink10.xml"/><Relationship Id="rId1199" Type="http://schemas.openxmlformats.org/officeDocument/2006/relationships/image" Target="../media/image620.png"/><Relationship Id="rId1198" Type="http://schemas.openxmlformats.org/officeDocument/2006/relationships/customXml" Target="../ink/ink603.xml"/><Relationship Id="rId1197" Type="http://schemas.openxmlformats.org/officeDocument/2006/relationships/image" Target="../media/image619.png"/><Relationship Id="rId1196" Type="http://schemas.openxmlformats.org/officeDocument/2006/relationships/customXml" Target="../ink/ink602.xml"/><Relationship Id="rId1195" Type="http://schemas.openxmlformats.org/officeDocument/2006/relationships/image" Target="../media/image618.png"/><Relationship Id="rId1194" Type="http://schemas.openxmlformats.org/officeDocument/2006/relationships/customXml" Target="../ink/ink601.xml"/><Relationship Id="rId1193" Type="http://schemas.openxmlformats.org/officeDocument/2006/relationships/image" Target="../media/image617.png"/><Relationship Id="rId1192" Type="http://schemas.openxmlformats.org/officeDocument/2006/relationships/customXml" Target="../ink/ink600.xml"/><Relationship Id="rId1191" Type="http://schemas.openxmlformats.org/officeDocument/2006/relationships/image" Target="../media/image616.png"/><Relationship Id="rId1190" Type="http://schemas.openxmlformats.org/officeDocument/2006/relationships/customXml" Target="../ink/ink599.xml"/><Relationship Id="rId119" Type="http://schemas.openxmlformats.org/officeDocument/2006/relationships/image" Target="../media/image80.png"/><Relationship Id="rId1189" Type="http://schemas.openxmlformats.org/officeDocument/2006/relationships/image" Target="../media/image615.png"/><Relationship Id="rId1188" Type="http://schemas.openxmlformats.org/officeDocument/2006/relationships/customXml" Target="../ink/ink598.xml"/><Relationship Id="rId1187" Type="http://schemas.openxmlformats.org/officeDocument/2006/relationships/image" Target="../media/image614.png"/><Relationship Id="rId1186" Type="http://schemas.openxmlformats.org/officeDocument/2006/relationships/customXml" Target="../ink/ink597.xml"/><Relationship Id="rId1185" Type="http://schemas.openxmlformats.org/officeDocument/2006/relationships/image" Target="../media/image613.png"/><Relationship Id="rId1184" Type="http://schemas.openxmlformats.org/officeDocument/2006/relationships/customXml" Target="../ink/ink596.xml"/><Relationship Id="rId1183" Type="http://schemas.openxmlformats.org/officeDocument/2006/relationships/image" Target="../media/image612.png"/><Relationship Id="rId1182" Type="http://schemas.openxmlformats.org/officeDocument/2006/relationships/customXml" Target="../ink/ink595.xml"/><Relationship Id="rId1181" Type="http://schemas.openxmlformats.org/officeDocument/2006/relationships/image" Target="../media/image611.png"/><Relationship Id="rId1180" Type="http://schemas.openxmlformats.org/officeDocument/2006/relationships/customXml" Target="../ink/ink594.xml"/><Relationship Id="rId118" Type="http://schemas.openxmlformats.org/officeDocument/2006/relationships/customXml" Target="../ink/ink63.xml"/><Relationship Id="rId1179" Type="http://schemas.openxmlformats.org/officeDocument/2006/relationships/image" Target="../media/image610.png"/><Relationship Id="rId1178" Type="http://schemas.openxmlformats.org/officeDocument/2006/relationships/customXml" Target="../ink/ink593.xml"/><Relationship Id="rId1177" Type="http://schemas.openxmlformats.org/officeDocument/2006/relationships/image" Target="../media/image609.png"/><Relationship Id="rId1176" Type="http://schemas.openxmlformats.org/officeDocument/2006/relationships/customXml" Target="../ink/ink592.xml"/><Relationship Id="rId1175" Type="http://schemas.openxmlformats.org/officeDocument/2006/relationships/image" Target="../media/image608.png"/><Relationship Id="rId1174" Type="http://schemas.openxmlformats.org/officeDocument/2006/relationships/customXml" Target="../ink/ink591.xml"/><Relationship Id="rId1173" Type="http://schemas.openxmlformats.org/officeDocument/2006/relationships/image" Target="../media/image607.png"/><Relationship Id="rId1172" Type="http://schemas.openxmlformats.org/officeDocument/2006/relationships/customXml" Target="../ink/ink590.xml"/><Relationship Id="rId1171" Type="http://schemas.openxmlformats.org/officeDocument/2006/relationships/image" Target="../media/image606.png"/><Relationship Id="rId1170" Type="http://schemas.openxmlformats.org/officeDocument/2006/relationships/customXml" Target="../ink/ink589.xml"/><Relationship Id="rId117" Type="http://schemas.openxmlformats.org/officeDocument/2006/relationships/image" Target="../media/image79.png"/><Relationship Id="rId1169" Type="http://schemas.openxmlformats.org/officeDocument/2006/relationships/image" Target="../media/image605.png"/><Relationship Id="rId1168" Type="http://schemas.openxmlformats.org/officeDocument/2006/relationships/customXml" Target="../ink/ink588.xml"/><Relationship Id="rId1167" Type="http://schemas.openxmlformats.org/officeDocument/2006/relationships/image" Target="../media/image604.png"/><Relationship Id="rId1166" Type="http://schemas.openxmlformats.org/officeDocument/2006/relationships/customXml" Target="../ink/ink587.xml"/><Relationship Id="rId1165" Type="http://schemas.openxmlformats.org/officeDocument/2006/relationships/image" Target="../media/image603.png"/><Relationship Id="rId1164" Type="http://schemas.openxmlformats.org/officeDocument/2006/relationships/customXml" Target="../ink/ink586.xml"/><Relationship Id="rId1163" Type="http://schemas.openxmlformats.org/officeDocument/2006/relationships/image" Target="../media/image602.png"/><Relationship Id="rId1162" Type="http://schemas.openxmlformats.org/officeDocument/2006/relationships/customXml" Target="../ink/ink585.xml"/><Relationship Id="rId1161" Type="http://schemas.openxmlformats.org/officeDocument/2006/relationships/image" Target="../media/image601.png"/><Relationship Id="rId1160" Type="http://schemas.openxmlformats.org/officeDocument/2006/relationships/customXml" Target="../ink/ink584.xml"/><Relationship Id="rId116" Type="http://schemas.openxmlformats.org/officeDocument/2006/relationships/customXml" Target="../ink/ink62.xml"/><Relationship Id="rId1159" Type="http://schemas.openxmlformats.org/officeDocument/2006/relationships/image" Target="../media/image600.png"/><Relationship Id="rId1158" Type="http://schemas.openxmlformats.org/officeDocument/2006/relationships/customXml" Target="../ink/ink583.xml"/><Relationship Id="rId1157" Type="http://schemas.openxmlformats.org/officeDocument/2006/relationships/image" Target="../media/image599.png"/><Relationship Id="rId1156" Type="http://schemas.openxmlformats.org/officeDocument/2006/relationships/customXml" Target="../ink/ink582.xml"/><Relationship Id="rId1155" Type="http://schemas.openxmlformats.org/officeDocument/2006/relationships/image" Target="../media/image598.png"/><Relationship Id="rId1154" Type="http://schemas.openxmlformats.org/officeDocument/2006/relationships/customXml" Target="../ink/ink581.xml"/><Relationship Id="rId1153" Type="http://schemas.openxmlformats.org/officeDocument/2006/relationships/image" Target="../media/image597.png"/><Relationship Id="rId1152" Type="http://schemas.openxmlformats.org/officeDocument/2006/relationships/customXml" Target="../ink/ink580.xml"/><Relationship Id="rId1151" Type="http://schemas.openxmlformats.org/officeDocument/2006/relationships/image" Target="../media/image596.png"/><Relationship Id="rId1150" Type="http://schemas.openxmlformats.org/officeDocument/2006/relationships/customXml" Target="../ink/ink579.xml"/><Relationship Id="rId115" Type="http://schemas.openxmlformats.org/officeDocument/2006/relationships/image" Target="../media/image78.png"/><Relationship Id="rId1149" Type="http://schemas.openxmlformats.org/officeDocument/2006/relationships/image" Target="../media/image595.png"/><Relationship Id="rId1148" Type="http://schemas.openxmlformats.org/officeDocument/2006/relationships/customXml" Target="../ink/ink578.xml"/><Relationship Id="rId1147" Type="http://schemas.openxmlformats.org/officeDocument/2006/relationships/image" Target="../media/image594.png"/><Relationship Id="rId1146" Type="http://schemas.openxmlformats.org/officeDocument/2006/relationships/customXml" Target="../ink/ink577.xml"/><Relationship Id="rId1145" Type="http://schemas.openxmlformats.org/officeDocument/2006/relationships/image" Target="../media/image593.png"/><Relationship Id="rId1144" Type="http://schemas.openxmlformats.org/officeDocument/2006/relationships/customXml" Target="../ink/ink576.xml"/><Relationship Id="rId1143" Type="http://schemas.openxmlformats.org/officeDocument/2006/relationships/image" Target="../media/image592.png"/><Relationship Id="rId1142" Type="http://schemas.openxmlformats.org/officeDocument/2006/relationships/customXml" Target="../ink/ink575.xml"/><Relationship Id="rId1141" Type="http://schemas.openxmlformats.org/officeDocument/2006/relationships/image" Target="../media/image591.png"/><Relationship Id="rId1140" Type="http://schemas.openxmlformats.org/officeDocument/2006/relationships/customXml" Target="../ink/ink574.xml"/><Relationship Id="rId114" Type="http://schemas.openxmlformats.org/officeDocument/2006/relationships/customXml" Target="../ink/ink61.xml"/><Relationship Id="rId1139" Type="http://schemas.openxmlformats.org/officeDocument/2006/relationships/image" Target="../media/image590.png"/><Relationship Id="rId1138" Type="http://schemas.openxmlformats.org/officeDocument/2006/relationships/customXml" Target="../ink/ink573.xml"/><Relationship Id="rId1137" Type="http://schemas.openxmlformats.org/officeDocument/2006/relationships/image" Target="../media/image589.png"/><Relationship Id="rId1136" Type="http://schemas.openxmlformats.org/officeDocument/2006/relationships/customXml" Target="../ink/ink572.xml"/><Relationship Id="rId1135" Type="http://schemas.openxmlformats.org/officeDocument/2006/relationships/image" Target="../media/image588.png"/><Relationship Id="rId1134" Type="http://schemas.openxmlformats.org/officeDocument/2006/relationships/customXml" Target="../ink/ink571.xml"/><Relationship Id="rId1133" Type="http://schemas.openxmlformats.org/officeDocument/2006/relationships/image" Target="../media/image587.png"/><Relationship Id="rId1132" Type="http://schemas.openxmlformats.org/officeDocument/2006/relationships/customXml" Target="../ink/ink570.xml"/><Relationship Id="rId1131" Type="http://schemas.openxmlformats.org/officeDocument/2006/relationships/image" Target="../media/image586.png"/><Relationship Id="rId1130" Type="http://schemas.openxmlformats.org/officeDocument/2006/relationships/customXml" Target="../ink/ink569.xml"/><Relationship Id="rId113" Type="http://schemas.openxmlformats.org/officeDocument/2006/relationships/image" Target="../media/image77.png"/><Relationship Id="rId1129" Type="http://schemas.openxmlformats.org/officeDocument/2006/relationships/image" Target="../media/image585.png"/><Relationship Id="rId1128" Type="http://schemas.openxmlformats.org/officeDocument/2006/relationships/customXml" Target="../ink/ink568.xml"/><Relationship Id="rId1127" Type="http://schemas.openxmlformats.org/officeDocument/2006/relationships/image" Target="../media/image584.png"/><Relationship Id="rId1126" Type="http://schemas.openxmlformats.org/officeDocument/2006/relationships/customXml" Target="../ink/ink567.xml"/><Relationship Id="rId1125" Type="http://schemas.openxmlformats.org/officeDocument/2006/relationships/image" Target="../media/image583.png"/><Relationship Id="rId1124" Type="http://schemas.openxmlformats.org/officeDocument/2006/relationships/customXml" Target="../ink/ink566.xml"/><Relationship Id="rId1123" Type="http://schemas.openxmlformats.org/officeDocument/2006/relationships/image" Target="../media/image582.png"/><Relationship Id="rId1122" Type="http://schemas.openxmlformats.org/officeDocument/2006/relationships/customXml" Target="../ink/ink565.xml"/><Relationship Id="rId1121" Type="http://schemas.openxmlformats.org/officeDocument/2006/relationships/image" Target="../media/image581.png"/><Relationship Id="rId1120" Type="http://schemas.openxmlformats.org/officeDocument/2006/relationships/customXml" Target="../ink/ink564.xml"/><Relationship Id="rId112" Type="http://schemas.openxmlformats.org/officeDocument/2006/relationships/customXml" Target="../ink/ink60.xml"/><Relationship Id="rId1119" Type="http://schemas.openxmlformats.org/officeDocument/2006/relationships/image" Target="../media/image580.png"/><Relationship Id="rId1118" Type="http://schemas.openxmlformats.org/officeDocument/2006/relationships/customXml" Target="../ink/ink563.xml"/><Relationship Id="rId1117" Type="http://schemas.openxmlformats.org/officeDocument/2006/relationships/image" Target="../media/image579.png"/><Relationship Id="rId1116" Type="http://schemas.openxmlformats.org/officeDocument/2006/relationships/customXml" Target="../ink/ink562.xml"/><Relationship Id="rId1115" Type="http://schemas.openxmlformats.org/officeDocument/2006/relationships/image" Target="../media/image578.png"/><Relationship Id="rId1114" Type="http://schemas.openxmlformats.org/officeDocument/2006/relationships/customXml" Target="../ink/ink561.xml"/><Relationship Id="rId1113" Type="http://schemas.openxmlformats.org/officeDocument/2006/relationships/image" Target="../media/image577.png"/><Relationship Id="rId1112" Type="http://schemas.openxmlformats.org/officeDocument/2006/relationships/customXml" Target="../ink/ink560.xml"/><Relationship Id="rId1111" Type="http://schemas.openxmlformats.org/officeDocument/2006/relationships/image" Target="../media/image576.png"/><Relationship Id="rId1110" Type="http://schemas.openxmlformats.org/officeDocument/2006/relationships/customXml" Target="../ink/ink559.xml"/><Relationship Id="rId111" Type="http://schemas.openxmlformats.org/officeDocument/2006/relationships/image" Target="../media/image76.png"/><Relationship Id="rId1109" Type="http://schemas.openxmlformats.org/officeDocument/2006/relationships/image" Target="../media/image575.png"/><Relationship Id="rId1108" Type="http://schemas.openxmlformats.org/officeDocument/2006/relationships/customXml" Target="../ink/ink558.xml"/><Relationship Id="rId1107" Type="http://schemas.openxmlformats.org/officeDocument/2006/relationships/image" Target="../media/image574.png"/><Relationship Id="rId1106" Type="http://schemas.openxmlformats.org/officeDocument/2006/relationships/customXml" Target="../ink/ink557.xml"/><Relationship Id="rId1105" Type="http://schemas.openxmlformats.org/officeDocument/2006/relationships/image" Target="../media/image573.png"/><Relationship Id="rId1104" Type="http://schemas.openxmlformats.org/officeDocument/2006/relationships/customXml" Target="../ink/ink556.xml"/><Relationship Id="rId1103" Type="http://schemas.openxmlformats.org/officeDocument/2006/relationships/image" Target="../media/image572.png"/><Relationship Id="rId1102" Type="http://schemas.openxmlformats.org/officeDocument/2006/relationships/customXml" Target="../ink/ink555.xml"/><Relationship Id="rId1101" Type="http://schemas.openxmlformats.org/officeDocument/2006/relationships/image" Target="../media/image571.png"/><Relationship Id="rId1100" Type="http://schemas.openxmlformats.org/officeDocument/2006/relationships/customXml" Target="../ink/ink554.xml"/><Relationship Id="rId110" Type="http://schemas.openxmlformats.org/officeDocument/2006/relationships/customXml" Target="../ink/ink59.xml"/><Relationship Id="rId11" Type="http://schemas.openxmlformats.org/officeDocument/2006/relationships/image" Target="../media/image26.png"/><Relationship Id="rId1099" Type="http://schemas.openxmlformats.org/officeDocument/2006/relationships/image" Target="../media/image570.png"/><Relationship Id="rId1098" Type="http://schemas.openxmlformats.org/officeDocument/2006/relationships/customXml" Target="../ink/ink553.xml"/><Relationship Id="rId1097" Type="http://schemas.openxmlformats.org/officeDocument/2006/relationships/image" Target="../media/image569.png"/><Relationship Id="rId1096" Type="http://schemas.openxmlformats.org/officeDocument/2006/relationships/customXml" Target="../ink/ink552.xml"/><Relationship Id="rId1095" Type="http://schemas.openxmlformats.org/officeDocument/2006/relationships/image" Target="../media/image568.png"/><Relationship Id="rId1094" Type="http://schemas.openxmlformats.org/officeDocument/2006/relationships/customXml" Target="../ink/ink551.xml"/><Relationship Id="rId1093" Type="http://schemas.openxmlformats.org/officeDocument/2006/relationships/image" Target="../media/image567.png"/><Relationship Id="rId1092" Type="http://schemas.openxmlformats.org/officeDocument/2006/relationships/customXml" Target="../ink/ink550.xml"/><Relationship Id="rId1091" Type="http://schemas.openxmlformats.org/officeDocument/2006/relationships/image" Target="../media/image566.png"/><Relationship Id="rId1090" Type="http://schemas.openxmlformats.org/officeDocument/2006/relationships/customXml" Target="../ink/ink549.xml"/><Relationship Id="rId109" Type="http://schemas.openxmlformats.org/officeDocument/2006/relationships/image" Target="../media/image75.png"/><Relationship Id="rId1089" Type="http://schemas.openxmlformats.org/officeDocument/2006/relationships/image" Target="../media/image565.png"/><Relationship Id="rId1088" Type="http://schemas.openxmlformats.org/officeDocument/2006/relationships/customXml" Target="../ink/ink548.xml"/><Relationship Id="rId1087" Type="http://schemas.openxmlformats.org/officeDocument/2006/relationships/image" Target="../media/image564.png"/><Relationship Id="rId1086" Type="http://schemas.openxmlformats.org/officeDocument/2006/relationships/customXml" Target="../ink/ink547.xml"/><Relationship Id="rId1085" Type="http://schemas.openxmlformats.org/officeDocument/2006/relationships/image" Target="../media/image563.png"/><Relationship Id="rId1084" Type="http://schemas.openxmlformats.org/officeDocument/2006/relationships/customXml" Target="../ink/ink546.xml"/><Relationship Id="rId1083" Type="http://schemas.openxmlformats.org/officeDocument/2006/relationships/image" Target="../media/image562.png"/><Relationship Id="rId1082" Type="http://schemas.openxmlformats.org/officeDocument/2006/relationships/customXml" Target="../ink/ink545.xml"/><Relationship Id="rId1081" Type="http://schemas.openxmlformats.org/officeDocument/2006/relationships/image" Target="../media/image561.png"/><Relationship Id="rId1080" Type="http://schemas.openxmlformats.org/officeDocument/2006/relationships/customXml" Target="../ink/ink544.xml"/><Relationship Id="rId108" Type="http://schemas.openxmlformats.org/officeDocument/2006/relationships/customXml" Target="../ink/ink58.xml"/><Relationship Id="rId1079" Type="http://schemas.openxmlformats.org/officeDocument/2006/relationships/image" Target="../media/image560.png"/><Relationship Id="rId1078" Type="http://schemas.openxmlformats.org/officeDocument/2006/relationships/customXml" Target="../ink/ink543.xml"/><Relationship Id="rId1077" Type="http://schemas.openxmlformats.org/officeDocument/2006/relationships/image" Target="../media/image559.png"/><Relationship Id="rId1076" Type="http://schemas.openxmlformats.org/officeDocument/2006/relationships/customXml" Target="../ink/ink542.xml"/><Relationship Id="rId1075" Type="http://schemas.openxmlformats.org/officeDocument/2006/relationships/image" Target="../media/image558.png"/><Relationship Id="rId1074" Type="http://schemas.openxmlformats.org/officeDocument/2006/relationships/customXml" Target="../ink/ink541.xml"/><Relationship Id="rId1073" Type="http://schemas.openxmlformats.org/officeDocument/2006/relationships/image" Target="../media/image557.png"/><Relationship Id="rId1072" Type="http://schemas.openxmlformats.org/officeDocument/2006/relationships/customXml" Target="../ink/ink540.xml"/><Relationship Id="rId1071" Type="http://schemas.openxmlformats.org/officeDocument/2006/relationships/image" Target="../media/image556.png"/><Relationship Id="rId1070" Type="http://schemas.openxmlformats.org/officeDocument/2006/relationships/customXml" Target="../ink/ink539.xml"/><Relationship Id="rId107" Type="http://schemas.openxmlformats.org/officeDocument/2006/relationships/image" Target="../media/image74.png"/><Relationship Id="rId1069" Type="http://schemas.openxmlformats.org/officeDocument/2006/relationships/image" Target="../media/image555.png"/><Relationship Id="rId1068" Type="http://schemas.openxmlformats.org/officeDocument/2006/relationships/customXml" Target="../ink/ink538.xml"/><Relationship Id="rId1067" Type="http://schemas.openxmlformats.org/officeDocument/2006/relationships/image" Target="../media/image554.png"/><Relationship Id="rId1066" Type="http://schemas.openxmlformats.org/officeDocument/2006/relationships/customXml" Target="../ink/ink537.xml"/><Relationship Id="rId1065" Type="http://schemas.openxmlformats.org/officeDocument/2006/relationships/image" Target="../media/image553.png"/><Relationship Id="rId1064" Type="http://schemas.openxmlformats.org/officeDocument/2006/relationships/customXml" Target="../ink/ink536.xml"/><Relationship Id="rId1063" Type="http://schemas.openxmlformats.org/officeDocument/2006/relationships/image" Target="../media/image552.png"/><Relationship Id="rId1062" Type="http://schemas.openxmlformats.org/officeDocument/2006/relationships/customXml" Target="../ink/ink535.xml"/><Relationship Id="rId1061" Type="http://schemas.openxmlformats.org/officeDocument/2006/relationships/image" Target="../media/image551.png"/><Relationship Id="rId1060" Type="http://schemas.openxmlformats.org/officeDocument/2006/relationships/customXml" Target="../ink/ink534.xml"/><Relationship Id="rId106" Type="http://schemas.openxmlformats.org/officeDocument/2006/relationships/customXml" Target="../ink/ink57.xml"/><Relationship Id="rId1059" Type="http://schemas.openxmlformats.org/officeDocument/2006/relationships/image" Target="../media/image550.png"/><Relationship Id="rId1058" Type="http://schemas.openxmlformats.org/officeDocument/2006/relationships/customXml" Target="../ink/ink533.xml"/><Relationship Id="rId1057" Type="http://schemas.openxmlformats.org/officeDocument/2006/relationships/image" Target="../media/image549.png"/><Relationship Id="rId1056" Type="http://schemas.openxmlformats.org/officeDocument/2006/relationships/customXml" Target="../ink/ink532.xml"/><Relationship Id="rId1055" Type="http://schemas.openxmlformats.org/officeDocument/2006/relationships/image" Target="../media/image548.png"/><Relationship Id="rId1054" Type="http://schemas.openxmlformats.org/officeDocument/2006/relationships/customXml" Target="../ink/ink531.xml"/><Relationship Id="rId1053" Type="http://schemas.openxmlformats.org/officeDocument/2006/relationships/image" Target="../media/image547.png"/><Relationship Id="rId1052" Type="http://schemas.openxmlformats.org/officeDocument/2006/relationships/customXml" Target="../ink/ink530.xml"/><Relationship Id="rId1051" Type="http://schemas.openxmlformats.org/officeDocument/2006/relationships/image" Target="../media/image546.png"/><Relationship Id="rId1050" Type="http://schemas.openxmlformats.org/officeDocument/2006/relationships/customXml" Target="../ink/ink529.xml"/><Relationship Id="rId105" Type="http://schemas.openxmlformats.org/officeDocument/2006/relationships/image" Target="../media/image73.png"/><Relationship Id="rId1049" Type="http://schemas.openxmlformats.org/officeDocument/2006/relationships/image" Target="../media/image545.png"/><Relationship Id="rId1048" Type="http://schemas.openxmlformats.org/officeDocument/2006/relationships/customXml" Target="../ink/ink528.xml"/><Relationship Id="rId1047" Type="http://schemas.openxmlformats.org/officeDocument/2006/relationships/image" Target="../media/image544.png"/><Relationship Id="rId1046" Type="http://schemas.openxmlformats.org/officeDocument/2006/relationships/customXml" Target="../ink/ink527.xml"/><Relationship Id="rId1045" Type="http://schemas.openxmlformats.org/officeDocument/2006/relationships/image" Target="../media/image543.png"/><Relationship Id="rId1044" Type="http://schemas.openxmlformats.org/officeDocument/2006/relationships/customXml" Target="../ink/ink526.xml"/><Relationship Id="rId1043" Type="http://schemas.openxmlformats.org/officeDocument/2006/relationships/image" Target="../media/image542.png"/><Relationship Id="rId1042" Type="http://schemas.openxmlformats.org/officeDocument/2006/relationships/customXml" Target="../ink/ink525.xml"/><Relationship Id="rId1041" Type="http://schemas.openxmlformats.org/officeDocument/2006/relationships/image" Target="../media/image541.png"/><Relationship Id="rId1040" Type="http://schemas.openxmlformats.org/officeDocument/2006/relationships/customXml" Target="../ink/ink524.xml"/><Relationship Id="rId104" Type="http://schemas.openxmlformats.org/officeDocument/2006/relationships/customXml" Target="../ink/ink56.xml"/><Relationship Id="rId1039" Type="http://schemas.openxmlformats.org/officeDocument/2006/relationships/image" Target="../media/image540.png"/><Relationship Id="rId1038" Type="http://schemas.openxmlformats.org/officeDocument/2006/relationships/customXml" Target="../ink/ink523.xml"/><Relationship Id="rId1037" Type="http://schemas.openxmlformats.org/officeDocument/2006/relationships/image" Target="../media/image539.png"/><Relationship Id="rId1036" Type="http://schemas.openxmlformats.org/officeDocument/2006/relationships/customXml" Target="../ink/ink522.xml"/><Relationship Id="rId1035" Type="http://schemas.openxmlformats.org/officeDocument/2006/relationships/image" Target="../media/image538.png"/><Relationship Id="rId1034" Type="http://schemas.openxmlformats.org/officeDocument/2006/relationships/customXml" Target="../ink/ink521.xml"/><Relationship Id="rId1033" Type="http://schemas.openxmlformats.org/officeDocument/2006/relationships/image" Target="../media/image537.png"/><Relationship Id="rId1032" Type="http://schemas.openxmlformats.org/officeDocument/2006/relationships/customXml" Target="../ink/ink520.xml"/><Relationship Id="rId1031" Type="http://schemas.openxmlformats.org/officeDocument/2006/relationships/image" Target="../media/image536.png"/><Relationship Id="rId1030" Type="http://schemas.openxmlformats.org/officeDocument/2006/relationships/customXml" Target="../ink/ink519.xml"/><Relationship Id="rId103" Type="http://schemas.openxmlformats.org/officeDocument/2006/relationships/image" Target="../media/image72.png"/><Relationship Id="rId1029" Type="http://schemas.openxmlformats.org/officeDocument/2006/relationships/image" Target="../media/image535.png"/><Relationship Id="rId1028" Type="http://schemas.openxmlformats.org/officeDocument/2006/relationships/customXml" Target="../ink/ink518.xml"/><Relationship Id="rId1027" Type="http://schemas.openxmlformats.org/officeDocument/2006/relationships/image" Target="../media/image534.png"/><Relationship Id="rId1026" Type="http://schemas.openxmlformats.org/officeDocument/2006/relationships/customXml" Target="../ink/ink517.xml"/><Relationship Id="rId1025" Type="http://schemas.openxmlformats.org/officeDocument/2006/relationships/image" Target="../media/image533.png"/><Relationship Id="rId1024" Type="http://schemas.openxmlformats.org/officeDocument/2006/relationships/customXml" Target="../ink/ink516.xml"/><Relationship Id="rId1023" Type="http://schemas.openxmlformats.org/officeDocument/2006/relationships/image" Target="../media/image532.png"/><Relationship Id="rId1022" Type="http://schemas.openxmlformats.org/officeDocument/2006/relationships/customXml" Target="../ink/ink515.xml"/><Relationship Id="rId1021" Type="http://schemas.openxmlformats.org/officeDocument/2006/relationships/image" Target="../media/image531.png"/><Relationship Id="rId1020" Type="http://schemas.openxmlformats.org/officeDocument/2006/relationships/customXml" Target="../ink/ink514.xml"/><Relationship Id="rId102" Type="http://schemas.openxmlformats.org/officeDocument/2006/relationships/customXml" Target="../ink/ink55.xml"/><Relationship Id="rId1019" Type="http://schemas.openxmlformats.org/officeDocument/2006/relationships/image" Target="../media/image530.png"/><Relationship Id="rId1018" Type="http://schemas.openxmlformats.org/officeDocument/2006/relationships/customXml" Target="../ink/ink513.xml"/><Relationship Id="rId1017" Type="http://schemas.openxmlformats.org/officeDocument/2006/relationships/image" Target="../media/image529.png"/><Relationship Id="rId1016" Type="http://schemas.openxmlformats.org/officeDocument/2006/relationships/customXml" Target="../ink/ink512.xml"/><Relationship Id="rId1015" Type="http://schemas.openxmlformats.org/officeDocument/2006/relationships/image" Target="../media/image528.png"/><Relationship Id="rId1014" Type="http://schemas.openxmlformats.org/officeDocument/2006/relationships/customXml" Target="../ink/ink511.xml"/><Relationship Id="rId1013" Type="http://schemas.openxmlformats.org/officeDocument/2006/relationships/image" Target="../media/image527.png"/><Relationship Id="rId1012" Type="http://schemas.openxmlformats.org/officeDocument/2006/relationships/customXml" Target="../ink/ink510.xml"/><Relationship Id="rId1011" Type="http://schemas.openxmlformats.org/officeDocument/2006/relationships/image" Target="../media/image526.png"/><Relationship Id="rId1010" Type="http://schemas.openxmlformats.org/officeDocument/2006/relationships/customXml" Target="../ink/ink509.xml"/><Relationship Id="rId101" Type="http://schemas.openxmlformats.org/officeDocument/2006/relationships/image" Target="../media/image71.png"/><Relationship Id="rId1009" Type="http://schemas.openxmlformats.org/officeDocument/2006/relationships/image" Target="../media/image525.png"/><Relationship Id="rId1008" Type="http://schemas.openxmlformats.org/officeDocument/2006/relationships/customXml" Target="../ink/ink508.xml"/><Relationship Id="rId1007" Type="http://schemas.openxmlformats.org/officeDocument/2006/relationships/image" Target="../media/image524.png"/><Relationship Id="rId1006" Type="http://schemas.openxmlformats.org/officeDocument/2006/relationships/customXml" Target="../ink/ink507.xml"/><Relationship Id="rId1005" Type="http://schemas.openxmlformats.org/officeDocument/2006/relationships/image" Target="../media/image523.png"/><Relationship Id="rId1004" Type="http://schemas.openxmlformats.org/officeDocument/2006/relationships/customXml" Target="../ink/ink506.xml"/><Relationship Id="rId1003" Type="http://schemas.openxmlformats.org/officeDocument/2006/relationships/image" Target="../media/image522.png"/><Relationship Id="rId1002" Type="http://schemas.openxmlformats.org/officeDocument/2006/relationships/customXml" Target="../ink/ink505.xml"/><Relationship Id="rId1001" Type="http://schemas.openxmlformats.org/officeDocument/2006/relationships/image" Target="../media/image521.png"/><Relationship Id="rId1000" Type="http://schemas.openxmlformats.org/officeDocument/2006/relationships/customXml" Target="../ink/ink504.xml"/><Relationship Id="rId100" Type="http://schemas.openxmlformats.org/officeDocument/2006/relationships/customXml" Target="../ink/ink54.xml"/><Relationship Id="rId10" Type="http://schemas.openxmlformats.org/officeDocument/2006/relationships/customXml" Target="../ink/ink9.xml"/><Relationship Id="rId1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7.png"/><Relationship Id="rId1" Type="http://schemas.openxmlformats.org/officeDocument/2006/relationships/image" Target="../media/image7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9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4.png"/><Relationship Id="rId8" Type="http://schemas.openxmlformats.org/officeDocument/2006/relationships/customXml" Target="../ink/ink742.xml"/><Relationship Id="rId7" Type="http://schemas.openxmlformats.org/officeDocument/2006/relationships/image" Target="../media/image763.png"/><Relationship Id="rId6" Type="http://schemas.openxmlformats.org/officeDocument/2006/relationships/customXml" Target="../ink/ink741.xml"/><Relationship Id="rId5" Type="http://schemas.openxmlformats.org/officeDocument/2006/relationships/image" Target="../media/image762.png"/><Relationship Id="rId4" Type="http://schemas.openxmlformats.org/officeDocument/2006/relationships/customXml" Target="../ink/ink740.xml"/><Relationship Id="rId33" Type="http://schemas.openxmlformats.org/officeDocument/2006/relationships/notesSlide" Target="../notesSlides/notesSlide37.xml"/><Relationship Id="rId32" Type="http://schemas.openxmlformats.org/officeDocument/2006/relationships/slideLayout" Target="../slideLayouts/slideLayout2.xml"/><Relationship Id="rId31" Type="http://schemas.openxmlformats.org/officeDocument/2006/relationships/image" Target="../media/image775.png"/><Relationship Id="rId30" Type="http://schemas.openxmlformats.org/officeDocument/2006/relationships/customXml" Target="../ink/ink753.xml"/><Relationship Id="rId3" Type="http://schemas.openxmlformats.org/officeDocument/2006/relationships/image" Target="../media/image761.png"/><Relationship Id="rId29" Type="http://schemas.openxmlformats.org/officeDocument/2006/relationships/image" Target="../media/image774.png"/><Relationship Id="rId28" Type="http://schemas.openxmlformats.org/officeDocument/2006/relationships/customXml" Target="../ink/ink752.xml"/><Relationship Id="rId27" Type="http://schemas.openxmlformats.org/officeDocument/2006/relationships/image" Target="../media/image773.png"/><Relationship Id="rId26" Type="http://schemas.openxmlformats.org/officeDocument/2006/relationships/customXml" Target="../ink/ink751.xml"/><Relationship Id="rId25" Type="http://schemas.openxmlformats.org/officeDocument/2006/relationships/image" Target="../media/image772.png"/><Relationship Id="rId24" Type="http://schemas.openxmlformats.org/officeDocument/2006/relationships/customXml" Target="../ink/ink750.xml"/><Relationship Id="rId23" Type="http://schemas.openxmlformats.org/officeDocument/2006/relationships/image" Target="../media/image771.png"/><Relationship Id="rId22" Type="http://schemas.openxmlformats.org/officeDocument/2006/relationships/customXml" Target="../ink/ink749.xml"/><Relationship Id="rId21" Type="http://schemas.openxmlformats.org/officeDocument/2006/relationships/image" Target="../media/image770.png"/><Relationship Id="rId20" Type="http://schemas.openxmlformats.org/officeDocument/2006/relationships/customXml" Target="../ink/ink748.xml"/><Relationship Id="rId2" Type="http://schemas.openxmlformats.org/officeDocument/2006/relationships/customXml" Target="../ink/ink739.xml"/><Relationship Id="rId19" Type="http://schemas.openxmlformats.org/officeDocument/2006/relationships/image" Target="../media/image769.png"/><Relationship Id="rId18" Type="http://schemas.openxmlformats.org/officeDocument/2006/relationships/customXml" Target="../ink/ink747.xml"/><Relationship Id="rId17" Type="http://schemas.openxmlformats.org/officeDocument/2006/relationships/image" Target="../media/image768.png"/><Relationship Id="rId16" Type="http://schemas.openxmlformats.org/officeDocument/2006/relationships/customXml" Target="../ink/ink746.xml"/><Relationship Id="rId15" Type="http://schemas.openxmlformats.org/officeDocument/2006/relationships/image" Target="../media/image767.png"/><Relationship Id="rId14" Type="http://schemas.openxmlformats.org/officeDocument/2006/relationships/customXml" Target="../ink/ink745.xml"/><Relationship Id="rId13" Type="http://schemas.openxmlformats.org/officeDocument/2006/relationships/image" Target="../media/image766.png"/><Relationship Id="rId12" Type="http://schemas.openxmlformats.org/officeDocument/2006/relationships/customXml" Target="../ink/ink744.xml"/><Relationship Id="rId11" Type="http://schemas.openxmlformats.org/officeDocument/2006/relationships/image" Target="../media/image765.png"/><Relationship Id="rId10" Type="http://schemas.openxmlformats.org/officeDocument/2006/relationships/customXml" Target="../ink/ink743.xml"/><Relationship Id="rId1" Type="http://schemas.openxmlformats.org/officeDocument/2006/relationships/image" Target="../media/image7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0.png"/><Relationship Id="rId8" Type="http://schemas.openxmlformats.org/officeDocument/2006/relationships/customXml" Target="../ink/ink757.xml"/><Relationship Id="rId7" Type="http://schemas.openxmlformats.org/officeDocument/2006/relationships/image" Target="../media/image779.png"/><Relationship Id="rId6" Type="http://schemas.openxmlformats.org/officeDocument/2006/relationships/customXml" Target="../ink/ink756.xml"/><Relationship Id="rId5" Type="http://schemas.openxmlformats.org/officeDocument/2006/relationships/image" Target="../media/image778.png"/><Relationship Id="rId4" Type="http://schemas.openxmlformats.org/officeDocument/2006/relationships/customXml" Target="../ink/ink755.xml"/><Relationship Id="rId3" Type="http://schemas.openxmlformats.org/officeDocument/2006/relationships/image" Target="../media/image777.png"/><Relationship Id="rId2" Type="http://schemas.openxmlformats.org/officeDocument/2006/relationships/customXml" Target="../ink/ink754.xml"/><Relationship Id="rId11" Type="http://schemas.openxmlformats.org/officeDocument/2006/relationships/notesSlide" Target="../notesSlides/notesSlide38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77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那么，</a:t>
                </a:r>
                <a:r>
                  <a:rPr lang="en-US" altLang="zh-CN" dirty="0" smtClean="0"/>
                  <a:t>w=15</a:t>
                </a:r>
                <a:r>
                  <a:rPr lang="zh-CN" altLang="en-US" dirty="0" smtClean="0"/>
                  <a:t>时，我们选哪枚硬币呢？</a:t>
                </a:r>
                <a:endParaRPr lang="en-US" altLang="zh-CN" dirty="0" smtClean="0"/>
              </a:p>
              <a:p>
                <a:r>
                  <a:rPr lang="en-US" altLang="zh-CN" dirty="0"/>
                  <a:t>c</a:t>
                </a:r>
                <a:r>
                  <a:rPr lang="en-US" altLang="zh-CN" dirty="0" smtClean="0"/>
                  <a:t>ost</a:t>
                </a:r>
                <a:r>
                  <a:rPr lang="zh-CN" altLang="en-US" dirty="0" smtClean="0"/>
                  <a:t>最低的那一个！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r>
                  <a:rPr lang="en-US" altLang="zh-CN" dirty="0" smtClean="0"/>
                  <a:t>5: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选择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即为答案！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868" b="-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我们注意到了一个很棒的性质：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只与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相关。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更确切地说：</a:t>
                </a:r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pic>
        <p:nvPicPr>
          <p:cNvPr id="5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8231" y="2286000"/>
            <a:ext cx="9551675" cy="4022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这个做法的原理是：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 marL="457200" indent="-457200">
                  <a:buFontTx/>
                  <a:buChar char="-"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只与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相关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pPr marL="457200" indent="-457200">
                  <a:buFontTx/>
                  <a:buChar char="-"/>
                </a:pPr>
                <a:r>
                  <a:rPr lang="en-US" altLang="zh-CN" dirty="0" smtClean="0"/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我们只关心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的值，不关心是怎么取到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的。</a:t>
                </a:r>
                <a:endParaRPr lang="en-US" altLang="zh-CN" dirty="0"/>
              </a:p>
              <a:p>
                <a:pPr marL="457200" indent="-457200">
                  <a:buFontTx/>
                  <a:buChar char="-"/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这个做法和贪心的区别是：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这个算法对给定的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，会算出取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的代价，从而确定最终答案。</a:t>
            </a:r>
            <a:endParaRPr lang="en-US" altLang="zh-CN" dirty="0" smtClean="0"/>
          </a:p>
          <a:p>
            <a:r>
              <a:rPr lang="zh-CN" altLang="en-US" dirty="0" smtClean="0"/>
              <a:t>而贪心直接选择可选的最大硬币，一条路走到黑。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这个算法的时间复杂度显然是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为什么比暴力要快呢？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我们的暴力枚举了“使用的硬币”，然而这属于冗余信息。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我们要的是答案，根本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不关心这个答案是怎么凑出来的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要求出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，只需要知道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值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其他</a:t>
                </a:r>
                <a:r>
                  <a:rPr lang="zh-CN" altLang="en-US" smtClean="0"/>
                  <a:t>信息并不</a:t>
                </a:r>
                <a:r>
                  <a:rPr lang="zh-CN" altLang="en-US" dirty="0" smtClean="0"/>
                  <a:t>需要。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可见，我们的做法比暴力快，是因为我们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舍弃了冗余信息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我们只记录了对解决问题有帮助的信息</a:t>
                </a:r>
                <a:r>
                  <a:rPr lang="en-US" altLang="zh-CN" dirty="0" smtClean="0"/>
                  <a:t>——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我们能这样干，取决于问题的性质：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，只需要知道几个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更小的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我们将求解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称作求解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的“子问题”。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这就是</a:t>
            </a:r>
            <a:r>
              <a:rPr lang="en-US" altLang="zh-CN" dirty="0" smtClean="0"/>
              <a:t>DP</a:t>
            </a:r>
            <a:r>
              <a:rPr lang="zh-CN" altLang="en-US" dirty="0" smtClean="0"/>
              <a:t>（动态规划，</a:t>
            </a:r>
            <a:r>
              <a:rPr lang="en-US" altLang="zh-CN" dirty="0" smtClean="0"/>
              <a:t>dynamic </a:t>
            </a:r>
            <a:r>
              <a:rPr lang="en-US" altLang="zh-CN" dirty="0"/>
              <a:t>programming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将一个问题拆成几个子问题，分别求解这些子问题，即可推断出大问题的解。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一旦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确定，“我们如何凑出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”就再也用不着了。</a:t>
                </a:r>
                <a:endParaRPr lang="en-US" altLang="zh-CN" dirty="0" smtClean="0"/>
              </a:p>
              <a:p>
                <a:r>
                  <a:rPr lang="zh-CN" altLang="en-US" dirty="0"/>
                  <a:t>要求出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，只需要知道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的值，而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是如何算出来的，对之后的问题没有影响。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“未来与过去无关”，这就是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无后效性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（其严格定义：</a:t>
                </a:r>
                <a:r>
                  <a:rPr lang="zh-CN" altLang="en-US" dirty="0"/>
                  <a:t>如果给定某一阶段的状态，则在这一阶段以后过程的发展不受这阶段以前各段状态的影响</a:t>
                </a:r>
                <a:r>
                  <a:rPr lang="zh-CN" altLang="en-US" dirty="0" smtClean="0"/>
                  <a:t>。）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无后效性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回顾我们对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的定义：</a:t>
                </a:r>
                <a:endParaRPr lang="en-US" altLang="zh-CN" dirty="0" smtClean="0"/>
              </a:p>
              <a:p>
                <a:r>
                  <a:rPr lang="zh-CN" altLang="en-US" u="sng" dirty="0"/>
                  <a:t>我们记“凑出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u="sng" dirty="0"/>
                  <a:t>需要用到的最少硬币数量”为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u="sng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u="sng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u="sng" dirty="0"/>
                  <a:t>.</a:t>
                </a:r>
                <a:endParaRPr lang="en-US" altLang="zh-CN" u="sng" dirty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的定义就已经蕴含了“最优”。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w=14,10,4</a:t>
                </a:r>
                <a:r>
                  <a:rPr lang="zh-CN" altLang="en-US" dirty="0" smtClean="0"/>
                  <a:t>的最优解，我们即可算出</a:t>
                </a:r>
                <a:r>
                  <a:rPr lang="en-US" altLang="zh-CN" dirty="0" smtClean="0"/>
                  <a:t>w=15</a:t>
                </a:r>
                <a:r>
                  <a:rPr lang="zh-CN" altLang="en-US" dirty="0" smtClean="0"/>
                  <a:t>的最优解。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大问题的最优解可以由小问题的最优解推出</a:t>
                </a:r>
                <a:r>
                  <a:rPr lang="zh-CN" altLang="en-US" dirty="0" smtClean="0"/>
                  <a:t>，这个性质叫做“最优子结构性质”。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最优子结构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您有无限多的硬币，硬币的面值为</a:t>
                </a:r>
                <a:r>
                  <a:rPr lang="en-US" altLang="zh-CN" dirty="0" smtClean="0"/>
                  <a:t>1,5,10,20,50,100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给定一个数额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，问您最少用多少枚硬币可以凑出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硬币问题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什么情况下我们能使用</a:t>
            </a:r>
            <a:r>
              <a:rPr lang="en-US" altLang="zh-CN" dirty="0" smtClean="0"/>
              <a:t>DP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我们能将大问题拆成几个小问题，且满足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无后效性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最优子结构性质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的条件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给定一个城市的地图，所有的道路都是单行道，而且不会构成环。每条道路都有过路费，问您从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点到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点花费的最少费用。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DAG</a:t>
            </a:r>
            <a:r>
              <a:rPr lang="zh-CN" altLang="en-US" dirty="0" smtClean="0"/>
              <a:t>最短路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2862841" y="3638057"/>
            <a:ext cx="4970804" cy="2269495"/>
            <a:chOff x="2862841" y="3638057"/>
            <a:chExt cx="4970804" cy="2269495"/>
          </a:xfrm>
        </p:grpSpPr>
        <p:sp>
          <p:nvSpPr>
            <p:cNvPr id="4" name="椭圆 3"/>
            <p:cNvSpPr/>
            <p:nvPr/>
          </p:nvSpPr>
          <p:spPr>
            <a:xfrm>
              <a:off x="2862841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S</a:t>
              </a:r>
              <a:endParaRPr lang="zh-CN" altLang="en-US" sz="28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4211653" y="368181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4211653" y="524569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748471" y="368181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748471" y="524569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D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209802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T</a:t>
              </a:r>
              <a:endParaRPr lang="zh-CN" altLang="en-US" sz="2800" dirty="0"/>
            </a:p>
          </p:txBody>
        </p:sp>
        <p:cxnSp>
          <p:nvCxnSpPr>
            <p:cNvPr id="11" name="直接箭头连接符 10"/>
            <p:cNvCxnSpPr>
              <a:stCxn id="4" idx="7"/>
              <a:endCxn id="5" idx="3"/>
            </p:cNvCxnSpPr>
            <p:nvPr/>
          </p:nvCxnSpPr>
          <p:spPr>
            <a:xfrm flipV="1">
              <a:off x="3395324" y="4214296"/>
              <a:ext cx="907689" cy="3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578044" y="41130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>
              <a:stCxn id="4" idx="5"/>
              <a:endCxn id="6" idx="2"/>
            </p:cNvCxnSpPr>
            <p:nvPr/>
          </p:nvCxnSpPr>
          <p:spPr>
            <a:xfrm>
              <a:off x="3395324" y="5052354"/>
              <a:ext cx="816329" cy="50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6"/>
              <a:endCxn id="7" idx="2"/>
            </p:cNvCxnSpPr>
            <p:nvPr/>
          </p:nvCxnSpPr>
          <p:spPr>
            <a:xfrm flipV="1">
              <a:off x="4835496" y="3993734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5"/>
              <a:endCxn id="8" idx="1"/>
            </p:cNvCxnSpPr>
            <p:nvPr/>
          </p:nvCxnSpPr>
          <p:spPr>
            <a:xfrm>
              <a:off x="4744136" y="4214296"/>
              <a:ext cx="1095695" cy="1122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4"/>
              <a:endCxn id="8" idx="0"/>
            </p:cNvCxnSpPr>
            <p:nvPr/>
          </p:nvCxnSpPr>
          <p:spPr>
            <a:xfrm>
              <a:off x="6060393" y="4305655"/>
              <a:ext cx="0" cy="940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8" idx="2"/>
            </p:cNvCxnSpPr>
            <p:nvPr/>
          </p:nvCxnSpPr>
          <p:spPr>
            <a:xfrm>
              <a:off x="4835496" y="5557613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7" idx="6"/>
              <a:endCxn id="9" idx="1"/>
            </p:cNvCxnSpPr>
            <p:nvPr/>
          </p:nvCxnSpPr>
          <p:spPr>
            <a:xfrm>
              <a:off x="6372314" y="3993734"/>
              <a:ext cx="928848" cy="617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8" idx="6"/>
              <a:endCxn id="9" idx="3"/>
            </p:cNvCxnSpPr>
            <p:nvPr/>
          </p:nvCxnSpPr>
          <p:spPr>
            <a:xfrm flipV="1">
              <a:off x="6372314" y="5052354"/>
              <a:ext cx="928848" cy="505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3452803" y="5207301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111454" y="4382648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005494" y="3638057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06421" y="4480926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74065" y="55382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731390" y="5245692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694861" y="3984339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能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吗？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记从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的最少费用为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想要到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要么经过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，要么经过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好像看起来可以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5512037" y="2843298"/>
            <a:ext cx="4970804" cy="2269495"/>
            <a:chOff x="2862841" y="3638057"/>
            <a:chExt cx="4970804" cy="2269495"/>
          </a:xfrm>
        </p:grpSpPr>
        <p:sp>
          <p:nvSpPr>
            <p:cNvPr id="28" name="椭圆 27"/>
            <p:cNvSpPr/>
            <p:nvPr/>
          </p:nvSpPr>
          <p:spPr>
            <a:xfrm>
              <a:off x="2862841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S</a:t>
              </a:r>
              <a:endParaRPr lang="zh-CN" altLang="en-US" sz="28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4211653" y="368181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4211653" y="524569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5748471" y="368181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748471" y="524569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D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209802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T</a:t>
              </a:r>
              <a:endParaRPr lang="zh-CN" altLang="en-US" sz="2800" dirty="0"/>
            </a:p>
          </p:txBody>
        </p:sp>
        <p:cxnSp>
          <p:nvCxnSpPr>
            <p:cNvPr id="34" name="直接箭头连接符 33"/>
            <p:cNvCxnSpPr>
              <a:stCxn id="28" idx="7"/>
              <a:endCxn id="29" idx="3"/>
            </p:cNvCxnSpPr>
            <p:nvPr/>
          </p:nvCxnSpPr>
          <p:spPr>
            <a:xfrm flipV="1">
              <a:off x="3395324" y="4214296"/>
              <a:ext cx="907689" cy="3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3578044" y="41130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>
              <a:stCxn id="28" idx="5"/>
              <a:endCxn id="30" idx="2"/>
            </p:cNvCxnSpPr>
            <p:nvPr/>
          </p:nvCxnSpPr>
          <p:spPr>
            <a:xfrm>
              <a:off x="3395324" y="5052354"/>
              <a:ext cx="816329" cy="50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9" idx="6"/>
              <a:endCxn id="31" idx="2"/>
            </p:cNvCxnSpPr>
            <p:nvPr/>
          </p:nvCxnSpPr>
          <p:spPr>
            <a:xfrm flipV="1">
              <a:off x="4835496" y="3993734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9" idx="5"/>
              <a:endCxn id="32" idx="1"/>
            </p:cNvCxnSpPr>
            <p:nvPr/>
          </p:nvCxnSpPr>
          <p:spPr>
            <a:xfrm>
              <a:off x="4744136" y="4214296"/>
              <a:ext cx="1095695" cy="1122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1" idx="4"/>
              <a:endCxn id="32" idx="0"/>
            </p:cNvCxnSpPr>
            <p:nvPr/>
          </p:nvCxnSpPr>
          <p:spPr>
            <a:xfrm>
              <a:off x="6060393" y="4305655"/>
              <a:ext cx="0" cy="940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endCxn id="32" idx="2"/>
            </p:cNvCxnSpPr>
            <p:nvPr/>
          </p:nvCxnSpPr>
          <p:spPr>
            <a:xfrm>
              <a:off x="4835496" y="5557613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1" idx="6"/>
              <a:endCxn id="33" idx="1"/>
            </p:cNvCxnSpPr>
            <p:nvPr/>
          </p:nvCxnSpPr>
          <p:spPr>
            <a:xfrm>
              <a:off x="6372314" y="3993734"/>
              <a:ext cx="928848" cy="617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2" idx="6"/>
              <a:endCxn id="33" idx="3"/>
            </p:cNvCxnSpPr>
            <p:nvPr/>
          </p:nvCxnSpPr>
          <p:spPr>
            <a:xfrm flipV="1">
              <a:off x="6372314" y="5052354"/>
              <a:ext cx="928848" cy="505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452803" y="5207301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111454" y="4382648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005494" y="3638057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006421" y="4480926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074065" y="55382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731390" y="5245692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694861" y="3984339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5999"/>
                <a:ext cx="10316141" cy="424298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来看看两个性质。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无后效性：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对于点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一旦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确定，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以后就不关心怎么去的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最优子结构：对于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，我们当然只关心到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最小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费用，即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，并以此来解决之后的问题。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5999"/>
                <a:ext cx="10316141" cy="4242987"/>
              </a:xfrm>
              <a:blipFill rotWithShape="1">
                <a:blip r:embed="rId1"/>
                <a:stretch>
                  <a:fillRect l="-5" t="-15" r="4" b="-1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512037" y="2843298"/>
            <a:ext cx="4970804" cy="2269495"/>
            <a:chOff x="2862841" y="3638057"/>
            <a:chExt cx="4970804" cy="2269495"/>
          </a:xfrm>
        </p:grpSpPr>
        <p:sp>
          <p:nvSpPr>
            <p:cNvPr id="5" name="椭圆 4"/>
            <p:cNvSpPr/>
            <p:nvPr/>
          </p:nvSpPr>
          <p:spPr>
            <a:xfrm>
              <a:off x="2862841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S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4211653" y="368181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4211653" y="524569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748471" y="368181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748471" y="524569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D</a:t>
              </a:r>
              <a:endParaRPr lang="zh-CN" altLang="en-US" sz="28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7209802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T</a:t>
              </a:r>
              <a:endParaRPr lang="zh-CN" altLang="en-US" sz="2800" dirty="0"/>
            </a:p>
          </p:txBody>
        </p:sp>
        <p:cxnSp>
          <p:nvCxnSpPr>
            <p:cNvPr id="11" name="直接箭头连接符 10"/>
            <p:cNvCxnSpPr>
              <a:stCxn id="5" idx="7"/>
              <a:endCxn id="6" idx="3"/>
            </p:cNvCxnSpPr>
            <p:nvPr/>
          </p:nvCxnSpPr>
          <p:spPr>
            <a:xfrm flipV="1">
              <a:off x="3395324" y="4214296"/>
              <a:ext cx="907689" cy="3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578044" y="41130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>
              <a:stCxn id="5" idx="5"/>
              <a:endCxn id="7" idx="2"/>
            </p:cNvCxnSpPr>
            <p:nvPr/>
          </p:nvCxnSpPr>
          <p:spPr>
            <a:xfrm>
              <a:off x="3395324" y="5052354"/>
              <a:ext cx="816329" cy="50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6"/>
              <a:endCxn id="8" idx="2"/>
            </p:cNvCxnSpPr>
            <p:nvPr/>
          </p:nvCxnSpPr>
          <p:spPr>
            <a:xfrm flipV="1">
              <a:off x="4835496" y="3993734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5"/>
              <a:endCxn id="9" idx="1"/>
            </p:cNvCxnSpPr>
            <p:nvPr/>
          </p:nvCxnSpPr>
          <p:spPr>
            <a:xfrm>
              <a:off x="4744136" y="4214296"/>
              <a:ext cx="1095695" cy="1122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4"/>
              <a:endCxn id="9" idx="0"/>
            </p:cNvCxnSpPr>
            <p:nvPr/>
          </p:nvCxnSpPr>
          <p:spPr>
            <a:xfrm>
              <a:off x="6060393" y="4305655"/>
              <a:ext cx="0" cy="940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9" idx="2"/>
            </p:cNvCxnSpPr>
            <p:nvPr/>
          </p:nvCxnSpPr>
          <p:spPr>
            <a:xfrm>
              <a:off x="4835496" y="5557613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6"/>
              <a:endCxn id="10" idx="1"/>
            </p:cNvCxnSpPr>
            <p:nvPr/>
          </p:nvCxnSpPr>
          <p:spPr>
            <a:xfrm>
              <a:off x="6372314" y="3993734"/>
              <a:ext cx="928848" cy="617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6"/>
              <a:endCxn id="10" idx="3"/>
            </p:cNvCxnSpPr>
            <p:nvPr/>
          </p:nvCxnSpPr>
          <p:spPr>
            <a:xfrm flipV="1">
              <a:off x="6372314" y="5052354"/>
              <a:ext cx="928848" cy="505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452803" y="5207301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111454" y="4382648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005494" y="3638057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006421" y="4480926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074065" y="55382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731390" y="5245692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694861" y="3984339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两个性质都满足，可以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！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 smtClean="0"/>
                  <a:t>为有路通到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的所有的点，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的过路费。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代码怎么写先不管，理解这个算法的意思就行。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1"/>
              </a:rPr>
              <a:t>http://codeforces.com/gym/101502/problem/D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趣题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DP</a:t>
            </a:r>
            <a:r>
              <a:rPr lang="zh-CN" altLang="en-US" dirty="0" smtClean="0"/>
              <a:t>的本质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为什么会快？</a:t>
            </a:r>
            <a:endParaRPr lang="en-US" altLang="zh-CN" dirty="0" smtClean="0"/>
          </a:p>
          <a:p>
            <a:r>
              <a:rPr lang="zh-CN" altLang="en-US" dirty="0" smtClean="0"/>
              <a:t>无论是</a:t>
            </a:r>
            <a:r>
              <a:rPr lang="en-US" altLang="zh-CN" dirty="0" smtClean="0"/>
              <a:t>DP</a:t>
            </a:r>
            <a:r>
              <a:rPr lang="zh-CN" altLang="en-US" dirty="0" smtClean="0"/>
              <a:t>还是暴力，我们的算法都是在</a:t>
            </a:r>
            <a:r>
              <a:rPr lang="zh-CN" altLang="en-US" dirty="0" smtClean="0">
                <a:solidFill>
                  <a:srgbClr val="FF0000"/>
                </a:solidFill>
              </a:rPr>
              <a:t>可能解</a:t>
            </a:r>
            <a:r>
              <a:rPr lang="zh-CN" altLang="en-US" dirty="0" smtClean="0"/>
              <a:t>空间内，寻找最优解。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来看硬币问题。</a:t>
            </a:r>
            <a:endParaRPr lang="en-US" altLang="zh-CN" dirty="0" smtClean="0"/>
          </a:p>
          <a:p>
            <a:r>
              <a:rPr lang="zh-CN" altLang="en-US" dirty="0" smtClean="0"/>
              <a:t>暴力做法是枚举</a:t>
            </a:r>
            <a:r>
              <a:rPr lang="zh-CN" altLang="en-US" dirty="0" smtClean="0">
                <a:solidFill>
                  <a:srgbClr val="FF0000"/>
                </a:solidFill>
              </a:rPr>
              <a:t>所有的</a:t>
            </a:r>
            <a:r>
              <a:rPr lang="zh-CN" altLang="en-US" dirty="0" smtClean="0"/>
              <a:t>可能解，这是最大的可能解空间。</a:t>
            </a:r>
            <a:endParaRPr lang="en-US" altLang="zh-CN" dirty="0" smtClean="0"/>
          </a:p>
          <a:p>
            <a:r>
              <a:rPr lang="en-US" altLang="zh-CN" dirty="0" smtClean="0"/>
              <a:t>DP</a:t>
            </a:r>
            <a:r>
              <a:rPr lang="zh-CN" altLang="en-US" dirty="0" smtClean="0"/>
              <a:t>是枚举</a:t>
            </a:r>
            <a:r>
              <a:rPr lang="zh-CN" altLang="en-US" dirty="0" smtClean="0">
                <a:solidFill>
                  <a:srgbClr val="FF0000"/>
                </a:solidFill>
              </a:rPr>
              <a:t>有希望成为答案的</a:t>
            </a:r>
            <a:r>
              <a:rPr lang="zh-CN" altLang="en-US" dirty="0" smtClean="0"/>
              <a:t>解。</a:t>
            </a:r>
            <a:r>
              <a:rPr lang="zh-CN" altLang="en-US" smtClean="0"/>
              <a:t>这个空</a:t>
            </a:r>
            <a:r>
              <a:rPr lang="zh-CN" altLang="en-US" dirty="0" smtClean="0"/>
              <a:t>间比暴力的小得多。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为什么会快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也就是说：</a:t>
            </a:r>
            <a:r>
              <a:rPr lang="en-US" altLang="zh-CN" dirty="0" smtClean="0"/>
              <a:t>DP</a:t>
            </a:r>
            <a:r>
              <a:rPr lang="zh-CN" altLang="en-US" dirty="0" smtClean="0"/>
              <a:t>自带剪枝。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DP</a:t>
            </a:r>
            <a:r>
              <a:rPr lang="zh-CN" altLang="en-US" dirty="0" smtClean="0"/>
              <a:t>舍弃了一大堆</a:t>
            </a:r>
            <a:r>
              <a:rPr lang="zh-CN" altLang="en-US" dirty="0" smtClean="0">
                <a:solidFill>
                  <a:srgbClr val="FF0000"/>
                </a:solidFill>
              </a:rPr>
              <a:t>不可能成为最优解</a:t>
            </a:r>
            <a:r>
              <a:rPr lang="zh-CN" altLang="en-US" dirty="0" smtClean="0"/>
              <a:t>的答案。譬如硬币问题：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15 = 5+5+5 </a:t>
            </a:r>
            <a:r>
              <a:rPr lang="zh-CN" altLang="en-US" dirty="0" smtClean="0"/>
              <a:t>被考虑了。</a:t>
            </a:r>
            <a:endParaRPr lang="en-US" altLang="zh-CN" dirty="0" smtClean="0"/>
          </a:p>
          <a:p>
            <a:r>
              <a:rPr lang="en-US" altLang="zh-CN" dirty="0" smtClean="0"/>
              <a:t>15 = 5+5+1+1+1+1+1 </a:t>
            </a:r>
            <a:r>
              <a:rPr lang="zh-CN" altLang="en-US" dirty="0" smtClean="0"/>
              <a:t>从来没有考虑过，因为这不可能成为最优解。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为什么会快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从而我们可以得到</a:t>
            </a:r>
            <a:r>
              <a:rPr lang="en-US" altLang="zh-CN" dirty="0" smtClean="0"/>
              <a:t>DP</a:t>
            </a:r>
            <a:r>
              <a:rPr lang="zh-CN" altLang="en-US" dirty="0" smtClean="0"/>
              <a:t>的核心思想：</a:t>
            </a:r>
            <a:endParaRPr lang="en-US" altLang="zh-CN" dirty="0" smtClean="0"/>
          </a:p>
          <a:p>
            <a:endParaRPr lang="en-US" altLang="zh-CN" dirty="0" smtClean="0"/>
          </a:p>
          <a:p>
            <a:pPr algn="ctr"/>
            <a:r>
              <a:rPr lang="zh-CN" altLang="en-US" dirty="0" smtClean="0"/>
              <a:t>尽量缩小</a:t>
            </a:r>
            <a:r>
              <a:rPr lang="zh-CN" altLang="en-US" dirty="0" smtClean="0">
                <a:solidFill>
                  <a:srgbClr val="FF0000"/>
                </a:solidFill>
              </a:rPr>
              <a:t>可能解</a:t>
            </a:r>
            <a:r>
              <a:rPr lang="zh-CN" altLang="en-US" dirty="0" smtClean="0"/>
              <a:t>空间。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在暴力算法中，可能解空间往往是指数级的大小；如果我们采用</a:t>
            </a:r>
            <a:r>
              <a:rPr lang="en-US" altLang="zh-CN" dirty="0" smtClean="0"/>
              <a:t>DP</a:t>
            </a:r>
            <a:r>
              <a:rPr lang="zh-CN" altLang="en-US" dirty="0" smtClean="0"/>
              <a:t>，那么有可能把解空间的大小降到多项式级。</a:t>
            </a:r>
            <a:endParaRPr lang="en-US" altLang="zh-CN" dirty="0" smtClean="0"/>
          </a:p>
          <a:p>
            <a:r>
              <a:rPr lang="zh-CN" altLang="en-US" dirty="0" smtClean="0"/>
              <a:t>一般来说，解空间越小，寻找解就越快。这样就完成了优化。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的核心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容易看出，这些硬币的面值和人民币一致。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依据生活经验，我们可以采用这种策略：</a:t>
            </a:r>
            <a:endParaRPr lang="en-US" altLang="zh-CN" dirty="0" smtClean="0"/>
          </a:p>
          <a:p>
            <a:r>
              <a:rPr lang="zh-CN" altLang="en-US" dirty="0" smtClean="0"/>
              <a:t>先尽量用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的，然后尽量用</a:t>
            </a:r>
            <a:r>
              <a:rPr lang="en-US" altLang="zh-CN" dirty="0" smtClean="0"/>
              <a:t>50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以此类推。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e.g. 666 = 6*100+1*50+1*10+1*5+1*1,</a:t>
            </a:r>
            <a:r>
              <a:rPr lang="zh-CN" altLang="en-US" dirty="0" smtClean="0"/>
              <a:t>共用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枚硬币。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硬币问题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大事化小，小事化了。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将一个大问题转化成几个小问题；</a:t>
            </a:r>
            <a:endParaRPr lang="en-US" altLang="zh-CN" dirty="0" smtClean="0"/>
          </a:p>
          <a:p>
            <a:r>
              <a:rPr lang="zh-CN" altLang="en-US" dirty="0" smtClean="0"/>
              <a:t>求解小问题；</a:t>
            </a:r>
            <a:endParaRPr lang="en-US" altLang="zh-CN" dirty="0" smtClean="0"/>
          </a:p>
          <a:p>
            <a:r>
              <a:rPr lang="zh-CN" altLang="en-US" dirty="0" smtClean="0"/>
              <a:t>推出大问题的解。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的操作过程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首先，把我们面对的局面表示为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这</a:t>
                </a:r>
                <a:r>
                  <a:rPr lang="zh-CN" altLang="en-US" smtClean="0"/>
                  <a:t>一步称为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设计状态</a:t>
                </a:r>
                <a:r>
                  <a:rPr lang="zh-CN" altLang="en-US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，记我们要求出的答案</a:t>
                </a:r>
                <a:r>
                  <a:rPr lang="en-US" altLang="zh-CN" dirty="0" smtClean="0"/>
                  <a:t>(e.g. </a:t>
                </a:r>
                <a:r>
                  <a:rPr lang="zh-CN" altLang="en-US" dirty="0" smtClean="0"/>
                  <a:t>最小费用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我们的目标是求出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找出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与哪些局面有关（记为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），写出一个式子（称为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状态转移方程</a:t>
                </a:r>
                <a:r>
                  <a:rPr lang="zh-CN" altLang="en-US" dirty="0" smtClean="0"/>
                  <a:t>），通过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来推出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DP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DP</a:t>
            </a:r>
            <a:r>
              <a:rPr lang="zh-CN" altLang="en-US" dirty="0" smtClean="0"/>
              <a:t>算法，往往可以遵循</a:t>
            </a:r>
            <a:r>
              <a:rPr lang="en-US" altLang="zh-CN" dirty="0" smtClean="0"/>
              <a:t>DP</a:t>
            </a:r>
            <a:r>
              <a:rPr lang="zh-CN" altLang="en-US" dirty="0" smtClean="0"/>
              <a:t>三连：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我是谁？</a:t>
            </a:r>
            <a:r>
              <a:rPr lang="en-US" altLang="zh-CN" dirty="0" smtClean="0"/>
              <a:t>		  ——</a:t>
            </a:r>
            <a:r>
              <a:rPr lang="zh-CN" altLang="en-US" dirty="0" smtClean="0"/>
              <a:t>设计状态，表示局面</a:t>
            </a:r>
            <a:endParaRPr lang="en-US" altLang="zh-CN" dirty="0" smtClean="0"/>
          </a:p>
          <a:p>
            <a:r>
              <a:rPr lang="zh-CN" altLang="en-US" dirty="0" smtClean="0"/>
              <a:t>我从哪里来？</a:t>
            </a:r>
            <a:endParaRPr lang="en-US" altLang="zh-CN" dirty="0" smtClean="0"/>
          </a:p>
          <a:p>
            <a:r>
              <a:rPr lang="zh-CN" altLang="en-US" dirty="0" smtClean="0"/>
              <a:t>我要到哪里去？</a:t>
            </a:r>
            <a:r>
              <a:rPr lang="en-US" altLang="zh-CN" dirty="0" smtClean="0"/>
              <a:t>	  ——</a:t>
            </a:r>
            <a:r>
              <a:rPr lang="zh-CN" altLang="en-US" dirty="0" smtClean="0"/>
              <a:t>设计转移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三连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未来将会学习到</a:t>
            </a:r>
            <a:r>
              <a:rPr lang="en-US" altLang="zh-CN" smtClean="0"/>
              <a:t>DP</a:t>
            </a:r>
            <a:r>
              <a:rPr lang="zh-CN" altLang="en-US" smtClean="0"/>
              <a:t>的各种优化。</a:t>
            </a:r>
            <a:endParaRPr lang="en-US" altLang="zh-CN" smtClean="0"/>
          </a:p>
          <a:p>
            <a:r>
              <a:rPr lang="en-US" altLang="zh-CN" smtClean="0"/>
              <a:t>e.g. </a:t>
            </a:r>
            <a:r>
              <a:rPr lang="zh-CN" altLang="en-US" smtClean="0"/>
              <a:t>数据结构优化、斜率优化。</a:t>
            </a:r>
            <a:endParaRPr lang="en-US" altLang="zh-CN"/>
          </a:p>
          <a:p>
            <a:r>
              <a:rPr lang="zh-CN" altLang="en-US" smtClean="0"/>
              <a:t>一般而言，</a:t>
            </a:r>
            <a:r>
              <a:rPr lang="en-US" altLang="zh-CN" smtClean="0"/>
              <a:t>DP</a:t>
            </a:r>
            <a:r>
              <a:rPr lang="zh-CN" altLang="en-US" smtClean="0"/>
              <a:t>的难点，在初学时是如何设计状态；在学习深入一些之后，变成了如何设计转移；在省选</a:t>
            </a:r>
            <a:r>
              <a:rPr lang="en-US" altLang="zh-CN" smtClean="0"/>
              <a:t>/NOI</a:t>
            </a:r>
            <a:r>
              <a:rPr lang="zh-CN" altLang="en-US" smtClean="0"/>
              <a:t>级别，又变成了如何设计状态。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学习</a:t>
            </a:r>
            <a:r>
              <a:rPr lang="en-US" altLang="zh-CN" smtClean="0"/>
              <a:t>DP</a:t>
            </a:r>
            <a:r>
              <a:rPr lang="zh-CN" altLang="en-US" smtClean="0"/>
              <a:t>主要靠做题练习。有一些设计状态的思想，需要在具体题目中总结。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DP_ex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85950" y="1601788"/>
            <a:ext cx="867092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ct val="50000"/>
              </a:spcBef>
            </a:pPr>
            <a:r>
              <a:rPr lang="en-US" altLang="zh-CN" sz="4000" b="1" noProof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       </a:t>
            </a:r>
            <a:r>
              <a:rPr lang="zh-CN" altLang="en-US" sz="4000" b="1" noProof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动态规划程序设计是对解最优化问题的一种途径、一种方法，而不是一种特殊算法。</a:t>
            </a:r>
            <a:r>
              <a:rPr lang="zh-CN" altLang="en-US" sz="4000" noProof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不像前面所述的那些搜索或数值计算那样，具有一个标准的数学表达式和明确清晰的解题方法。</a:t>
            </a:r>
            <a:endParaRPr lang="en-US" altLang="zh-CN" sz="4000" noProof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16100" y="1379219"/>
            <a:ext cx="8670290" cy="31692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fontAlgn="auto">
              <a:spcBef>
                <a:spcPct val="50000"/>
              </a:spcBef>
            </a:pPr>
            <a:r>
              <a:rPr lang="en-US" altLang="zh-CN" sz="4000" noProof="1" dirty="0">
                <a:effectLst/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       </a:t>
            </a:r>
            <a:r>
              <a:rPr lang="zh-CN" altLang="en-US" sz="4000" noProof="1" dirty="0">
                <a:effectLst/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动态规划程序设计往往是针对一种最优化问题，由于各种问题的性质不同，确定最优解的条件也互不相同，因而动态规划的设计方法对不同的问题，有各具特色的解题方法。</a:t>
            </a:r>
            <a:endParaRPr lang="zh-CN" altLang="en-US" sz="4000" noProof="1" dirty="0">
              <a:effectLst/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57375" y="1281113"/>
            <a:ext cx="867092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ct val="50000"/>
              </a:spcBef>
            </a:pPr>
            <a:r>
              <a:rPr lang="zh-CN" altLang="en-US" sz="4000" noProof="1" dirty="0">
                <a:effectLst/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       在学习时，除了要对基本概念和方法正确理解外，必须具体问题具体分析处理，以</a:t>
            </a:r>
            <a:r>
              <a:rPr lang="zh-CN" altLang="en-US" sz="4000" noProof="1" dirty="0">
                <a:solidFill>
                  <a:srgbClr val="FF0000"/>
                </a:solidFill>
                <a:effectLst/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丰富的想象力</a:t>
            </a:r>
            <a:r>
              <a:rPr lang="zh-CN" altLang="en-US" sz="4000" noProof="1" dirty="0">
                <a:effectLst/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去建立模型，用</a:t>
            </a:r>
            <a:r>
              <a:rPr lang="zh-CN" altLang="en-US" sz="4000" noProof="1" dirty="0">
                <a:solidFill>
                  <a:srgbClr val="FF0000"/>
                </a:solidFill>
                <a:effectLst/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创造性的技巧</a:t>
            </a:r>
            <a:r>
              <a:rPr lang="zh-CN" altLang="en-US" sz="4000" noProof="1" dirty="0">
                <a:effectLst/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去求解。我们也可以通过对若干有代表性的问题的动态规划算法进行分析、讨论，逐渐学会并掌握这一设计方法。</a:t>
            </a:r>
            <a:endParaRPr lang="zh-CN" altLang="en-US" sz="4000" noProof="1" dirty="0">
              <a:effectLst/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文本框 1"/>
          <p:cNvSpPr txBox="1"/>
          <p:nvPr/>
        </p:nvSpPr>
        <p:spPr>
          <a:xfrm>
            <a:off x="1800225" y="612775"/>
            <a:ext cx="8589963" cy="5631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/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知识点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indent="0"/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indent="0"/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   动态规划算法是解决“</a:t>
            </a:r>
            <a:r>
              <a:rPr lang="zh-CN" altLang="en-US" sz="360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多阶段决策问题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”的一种高效算法，常用于解决统计类问题（计算方案总数）和最优值问题（最大值或最小值）。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indent="0"/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indent="0"/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   理解</a:t>
            </a:r>
            <a:r>
              <a:rPr lang="zh-CN" altLang="en-US" sz="360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阶段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、</a:t>
            </a:r>
            <a:r>
              <a:rPr lang="zh-CN" altLang="en-US" sz="360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状态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和</a:t>
            </a:r>
            <a:r>
              <a:rPr lang="zh-CN" altLang="en-US" sz="360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状态转移方程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，运用</a:t>
            </a:r>
            <a:r>
              <a:rPr lang="zh-CN" altLang="en-US" sz="360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递推法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和</a:t>
            </a:r>
            <a:r>
              <a:rPr lang="zh-CN" altLang="en-US" sz="360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记忆化搜索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求解动态规划类问题。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093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225" y="5124450"/>
            <a:ext cx="2136775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425" y="3044825"/>
            <a:ext cx="1146175" cy="9509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0" y="4456113"/>
            <a:ext cx="2895600" cy="24018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0938" y="0"/>
            <a:ext cx="2430462" cy="20145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1569700" y="4310063"/>
            <a:ext cx="622300" cy="515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8059738" y="4646613"/>
            <a:ext cx="0" cy="1120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7" name="TextBox 2"/>
          <p:cNvSpPr txBox="1">
            <a:spLocks noChangeArrowheads="1"/>
          </p:cNvSpPr>
          <p:nvPr/>
        </p:nvSpPr>
        <p:spPr bwMode="auto">
          <a:xfrm>
            <a:off x="2058524" y="4752687"/>
            <a:ext cx="7549028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80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动态规划的背包</a:t>
            </a:r>
            <a:r>
              <a:rPr lang="zh-CN" altLang="en-US" sz="4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问题</a:t>
            </a:r>
            <a:endParaRPr lang="zh-CN" altLang="en-US" sz="48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endParaRPr lang="zh-CN" altLang="en-US" sz="48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H="1">
            <a:off x="9536113" y="-1588"/>
            <a:ext cx="2655887" cy="2203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25" y="4767263"/>
            <a:ext cx="1155700" cy="958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0445750" y="5500688"/>
            <a:ext cx="1746250" cy="1357312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8200" y="6378575"/>
            <a:ext cx="577850" cy="479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rot="16200000" flipV="1">
            <a:off x="-2024062" y="2370137"/>
            <a:ext cx="6032500" cy="19843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86305" y="2005965"/>
            <a:ext cx="8119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华文仿宋" panose="02010600040101010101" charset="-122"/>
                <a:ea typeface="华文仿宋" panose="02010600040101010101" charset="-122"/>
              </a:rPr>
              <a:t>背包问题属于一种动态规划。</a:t>
            </a:r>
            <a:endParaRPr lang="zh-CN" altLang="en-US" sz="2400" dirty="0">
              <a:latin typeface="华文仿宋" panose="02010600040101010101" charset="-122"/>
              <a:ea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华文仿宋" panose="02010600040101010101" charset="-122"/>
                <a:ea typeface="华文仿宋" panose="02010600040101010101" charset="-122"/>
              </a:rPr>
              <a:t>至于动态规划是啥</a:t>
            </a:r>
            <a:r>
              <a:rPr lang="en-US" altLang="zh-CN" sz="2400" dirty="0">
                <a:latin typeface="华文仿宋" panose="02010600040101010101" charset="-122"/>
                <a:ea typeface="华文仿宋" panose="02010600040101010101" charset="-122"/>
              </a:rPr>
              <a:t>……</a:t>
            </a:r>
            <a:endParaRPr lang="en-US" altLang="zh-CN" sz="2400"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86305" y="3756025"/>
            <a:ext cx="3811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仿宋" panose="02010600040101010101" charset="-122"/>
                <a:ea typeface="华文仿宋" panose="02010600040101010101" charset="-122"/>
              </a:rPr>
              <a:t>不管他</a:t>
            </a:r>
            <a:endParaRPr lang="zh-CN" altLang="en-US" sz="2400"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55115" y="807720"/>
            <a:ext cx="4270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先说一点题外话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186305" y="3986530"/>
            <a:ext cx="11645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 flipV="1">
            <a:off x="10055225" y="5124450"/>
            <a:ext cx="2136775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这就是贪心了。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我们每次使用一个硬币，总能最大程度地解决问题（把剩下要凑的数额变小）。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贪心是一种</a:t>
            </a:r>
            <a:r>
              <a:rPr lang="zh-CN" altLang="en-US" dirty="0" smtClean="0">
                <a:solidFill>
                  <a:srgbClr val="FF0000"/>
                </a:solidFill>
              </a:rPr>
              <a:t>只考虑眼前情况</a:t>
            </a:r>
            <a:r>
              <a:rPr lang="zh-CN" altLang="en-US" dirty="0" smtClean="0"/>
              <a:t>的策略。</a:t>
            </a:r>
            <a:endParaRPr lang="en-US" altLang="zh-CN" dirty="0" smtClean="0"/>
          </a:p>
          <a:p>
            <a:r>
              <a:rPr lang="zh-CN" altLang="en-US" dirty="0" smtClean="0"/>
              <a:t>尽管这一套硬币面值可以采用贪心策略，但是迟早要栽跟头的。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H="1">
            <a:off x="9536113" y="-1588"/>
            <a:ext cx="2655887" cy="2203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25" y="4767263"/>
            <a:ext cx="1155700" cy="958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0445750" y="5500688"/>
            <a:ext cx="1746250" cy="1357312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8200" y="6378575"/>
            <a:ext cx="577850" cy="479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rot="16200000" flipV="1">
            <a:off x="-2024062" y="2370137"/>
            <a:ext cx="6032500" cy="19843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58060" y="2008505"/>
            <a:ext cx="6283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一般在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NOIP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普及组第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3-4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题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8060" y="809625"/>
            <a:ext cx="6855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背包问题算是最基础的动态规划，建模过程也很简单，是最基本的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DP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算法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58060" y="2421255"/>
            <a:ext cx="62509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事实上，背包问题包括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01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背包、完全背包、多重背包、混合背包、二维（多维）费用背包、背包问题方案总数以及与树形动态规划、图论、数论的结合问题等等。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58060" y="4832350"/>
            <a:ext cx="7470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不管怎样，背包问题是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NOIP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的重要算法之一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225" y="5124450"/>
            <a:ext cx="2136775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H="1">
            <a:off x="9536113" y="-1588"/>
            <a:ext cx="2655887" cy="2203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25" y="4767263"/>
            <a:ext cx="1155700" cy="958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0445750" y="5500688"/>
            <a:ext cx="1746250" cy="1357312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8200" y="6378575"/>
            <a:ext cx="577850" cy="479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rot="16200000" flipV="1">
            <a:off x="-2024062" y="2370137"/>
            <a:ext cx="6032500" cy="19843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white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5890" y="478155"/>
            <a:ext cx="70389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这节课的目标</a:t>
            </a:r>
            <a:endParaRPr lang="zh-CN" altLang="en-US" sz="32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98140" y="1830705"/>
            <a:ext cx="74079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</a:rPr>
              <a:t>一、熟练掌握以下形式的背包问题及其优化</a:t>
            </a:r>
            <a:endParaRPr lang="zh-CN" altLang="en-US" sz="20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8140" y="2331720"/>
            <a:ext cx="40043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01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背包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完全背包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98140" y="3294380"/>
            <a:ext cx="43224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</a:rPr>
              <a:t>二、了解以下形式的背包问题</a:t>
            </a:r>
            <a:endParaRPr lang="zh-CN" altLang="en-US" sz="20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98140" y="3795395"/>
            <a:ext cx="36195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</a:rPr>
              <a:t>多重背包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</a:rPr>
              <a:t>背包问题方案总数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10055225" y="5124450"/>
            <a:ext cx="2136775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H="1">
            <a:off x="9536113" y="-1588"/>
            <a:ext cx="2655887" cy="2203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25" y="4767263"/>
            <a:ext cx="1155700" cy="958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0445750" y="5500688"/>
            <a:ext cx="1746250" cy="1357312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8200" y="6378575"/>
            <a:ext cx="577850" cy="479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rot="16200000" flipV="1">
            <a:off x="-2080577" y="2436812"/>
            <a:ext cx="6032500" cy="19843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940" y="429260"/>
            <a:ext cx="4110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一、</a:t>
            </a:r>
            <a:r>
              <a:rPr lang="en-US" altLang="zh-CN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01</a:t>
            </a:r>
            <a:r>
              <a:rPr lang="zh-CN" altLang="en-US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背包问题</a:t>
            </a:r>
            <a:endParaRPr lang="zh-CN" altLang="en-US" sz="28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27860" y="951230"/>
            <a:ext cx="86683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给定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n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种物品每个物品只有一个和一个容量为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C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的背包，物品的重量是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wi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，其价值是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vi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。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问：应该如何选择装入背包的物品，使得装入背包中的物品总价值最大？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算法模型：若干件物品，每一件物品仅有一件，每件物品占用一定的空间、产生一定的价值。在一定的空间范围内，求出最大价值。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贪心算法：放入物品的单位价值，由高到底排序。（不一定达到最优解，用动态规划）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问题分析：面对每个物品，我们只有选择拿取或者不拿两种选择，不能选择装入某物品的一部分，也不能选择装入同一物品多次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 flipV="1">
            <a:off x="10055225" y="5124450"/>
            <a:ext cx="2136775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H="1">
            <a:off x="9536113" y="-1588"/>
            <a:ext cx="2655887" cy="2203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25" y="4767263"/>
            <a:ext cx="1155700" cy="958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0445750" y="5500688"/>
            <a:ext cx="1746250" cy="1357312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8200" y="6378575"/>
            <a:ext cx="577850" cy="479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rot="16200000" flipV="1">
            <a:off x="-2024062" y="2370137"/>
            <a:ext cx="6032500" cy="19843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61540" y="742315"/>
            <a:ext cx="61233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</a:rPr>
              <a:t>仔细想想，是不是贪心不能求出正解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61540" y="2830830"/>
            <a:ext cx="69862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</a:rPr>
              <a:t>那该怎么做？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61540" y="3644265"/>
            <a:ext cx="56013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</a:rPr>
              <a:t>于是引出了背包问题这个模型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1540" y="1555750"/>
            <a:ext cx="66236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</a:rPr>
              <a:t>贪心算法目光短浅，无法全局顾及最优解，因而无法求解此类问题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61540" y="4457700"/>
            <a:ext cx="7550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</a:rPr>
              <a:t>事实上，对于动态规划感性的理解，是能求解一类贪心无法解决的、最优解问题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10055225" y="5124450"/>
            <a:ext cx="2136775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9" name="墨迹 8"/>
              <p14:cNvContentPartPr/>
              <p14:nvPr/>
            </p14:nvContentPartPr>
            <p14:xfrm>
              <a:off x="6163310" y="2032000"/>
              <a:ext cx="728345" cy="8445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"/>
            </p:blipFill>
            <p:spPr>
              <a:xfrm>
                <a:off x="6163310" y="2032000"/>
                <a:ext cx="728345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0" name="墨迹 9"/>
              <p14:cNvContentPartPr/>
              <p14:nvPr/>
            </p14:nvContentPartPr>
            <p14:xfrm>
              <a:off x="2260600" y="5452110"/>
              <a:ext cx="965200" cy="3429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4"/>
            </p:blipFill>
            <p:spPr>
              <a:xfrm>
                <a:off x="2260600" y="5452110"/>
                <a:ext cx="96520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1" name="墨迹 10"/>
              <p14:cNvContentPartPr/>
              <p14:nvPr/>
            </p14:nvContentPartPr>
            <p14:xfrm>
              <a:off x="3826510" y="4910455"/>
              <a:ext cx="829945" cy="5905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6"/>
            </p:blipFill>
            <p:spPr>
              <a:xfrm>
                <a:off x="3826510" y="4910455"/>
                <a:ext cx="829945" cy="59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2" name="墨迹 11"/>
              <p14:cNvContentPartPr/>
              <p14:nvPr/>
            </p14:nvContentPartPr>
            <p14:xfrm>
              <a:off x="7814310" y="5012055"/>
              <a:ext cx="499745" cy="3365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8"/>
            </p:blipFill>
            <p:spPr>
              <a:xfrm>
                <a:off x="7814310" y="5012055"/>
                <a:ext cx="499745" cy="33655"/>
              </a:xfrm>
              <a:prstGeom prst="rect"/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0"/>
            <a:ext cx="11870055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267 01背包问题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【题目描述】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一个旅行者有一个最多能装 M 公斤的背包，现在有 nn件物品，它们的重量分别是W1，W2，…,Wn它们的价值分别为C1,C2,…,Cn求旅行者能获得最大总价值。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【输入】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第一行：两个整数，M(背包容量，M≤200)和N(物品数量，N≤30)；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第2…N+1行：每行二个整数Wi，Ci</a:t>
            </a:r>
            <a:r>
              <a:rPr 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</a:t>
            </a: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表示每个物品的重量和价值。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【输出】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仅一行，一个数，表示最大总价值。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【输入样例】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10 4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2 1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3 3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4 5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7 9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【输出样例】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12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3535" y="3361055"/>
            <a:ext cx="6678930" cy="27838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5248910" y="905510"/>
              <a:ext cx="279400" cy="889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5248910" y="905510"/>
                <a:ext cx="2794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5325110" y="626110"/>
              <a:ext cx="127000" cy="11049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5325110" y="626110"/>
                <a:ext cx="127000" cy="11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753110" y="2971800"/>
              <a:ext cx="101600" cy="21145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753110" y="2971800"/>
                <a:ext cx="101600" cy="211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889000" y="2997200"/>
              <a:ext cx="76200" cy="16891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889000" y="2997200"/>
                <a:ext cx="76200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1066800" y="2937510"/>
              <a:ext cx="16510" cy="152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1066800" y="2937510"/>
                <a:ext cx="1651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墨迹 8"/>
              <p14:cNvContentPartPr/>
              <p14:nvPr/>
            </p14:nvContentPartPr>
            <p14:xfrm>
              <a:off x="981710" y="2980055"/>
              <a:ext cx="101600" cy="9334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981710" y="2980055"/>
                <a:ext cx="101600" cy="93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1159510" y="2937510"/>
              <a:ext cx="76200" cy="889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1159510" y="2937510"/>
                <a:ext cx="762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墨迹 10"/>
              <p14:cNvContentPartPr/>
              <p14:nvPr/>
            </p14:nvContentPartPr>
            <p14:xfrm>
              <a:off x="1108710" y="3030855"/>
              <a:ext cx="17145" cy="16954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1108710" y="3030855"/>
                <a:ext cx="171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墨迹 11"/>
              <p14:cNvContentPartPr/>
              <p14:nvPr/>
            </p14:nvContentPartPr>
            <p14:xfrm>
              <a:off x="1125855" y="3039110"/>
              <a:ext cx="59055" cy="16129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1125855" y="3039110"/>
                <a:ext cx="5905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墨迹 12"/>
              <p14:cNvContentPartPr/>
              <p14:nvPr/>
            </p14:nvContentPartPr>
            <p14:xfrm>
              <a:off x="1108710" y="3098800"/>
              <a:ext cx="67945" cy="254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1108710" y="3098800"/>
                <a:ext cx="6794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墨迹 13"/>
              <p14:cNvContentPartPr/>
              <p14:nvPr/>
            </p14:nvContentPartPr>
            <p14:xfrm>
              <a:off x="1134110" y="3089910"/>
              <a:ext cx="76200" cy="6794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1134110" y="3089910"/>
                <a:ext cx="76200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墨迹 14"/>
              <p14:cNvContentPartPr/>
              <p14:nvPr/>
            </p14:nvContentPartPr>
            <p14:xfrm>
              <a:off x="1261110" y="2946400"/>
              <a:ext cx="101600" cy="11811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1261110" y="2946400"/>
                <a:ext cx="101600" cy="118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墨迹 15"/>
              <p14:cNvContentPartPr/>
              <p14:nvPr/>
            </p14:nvContentPartPr>
            <p14:xfrm>
              <a:off x="1303655" y="3013710"/>
              <a:ext cx="169545" cy="1524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1303655" y="3013710"/>
                <a:ext cx="16954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墨迹 16"/>
              <p14:cNvContentPartPr/>
              <p14:nvPr/>
            </p14:nvContentPartPr>
            <p14:xfrm>
              <a:off x="1456055" y="2861310"/>
              <a:ext cx="33655" cy="9334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1456055" y="2861310"/>
                <a:ext cx="33655" cy="93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墨迹 17"/>
              <p14:cNvContentPartPr/>
              <p14:nvPr/>
            </p14:nvContentPartPr>
            <p14:xfrm>
              <a:off x="1532255" y="2870200"/>
              <a:ext cx="59055" cy="1651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1532255" y="2870200"/>
                <a:ext cx="59055" cy="1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墨迹 18"/>
              <p14:cNvContentPartPr/>
              <p14:nvPr/>
            </p14:nvContentPartPr>
            <p14:xfrm>
              <a:off x="1430655" y="2886710"/>
              <a:ext cx="109855" cy="2286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1430655" y="2886710"/>
                <a:ext cx="109855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墨迹 19"/>
              <p14:cNvContentPartPr/>
              <p14:nvPr/>
            </p14:nvContentPartPr>
            <p14:xfrm>
              <a:off x="1481455" y="2768600"/>
              <a:ext cx="67945" cy="1651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1481455" y="2768600"/>
                <a:ext cx="67945" cy="1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墨迹 20"/>
              <p14:cNvContentPartPr/>
              <p14:nvPr/>
            </p14:nvContentPartPr>
            <p14:xfrm>
              <a:off x="1447800" y="2861310"/>
              <a:ext cx="8255" cy="762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1447800" y="2861310"/>
                <a:ext cx="825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墨迹 21"/>
              <p14:cNvContentPartPr/>
              <p14:nvPr/>
            </p14:nvContentPartPr>
            <p14:xfrm>
              <a:off x="1464310" y="2835910"/>
              <a:ext cx="152400" cy="8509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1464310" y="2835910"/>
                <a:ext cx="152400" cy="85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墨迹 22"/>
              <p14:cNvContentPartPr/>
              <p14:nvPr/>
            </p14:nvContentPartPr>
            <p14:xfrm>
              <a:off x="1557655" y="2962910"/>
              <a:ext cx="127000" cy="11049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1"/>
            </p:blipFill>
            <p:spPr>
              <a:xfrm>
                <a:off x="1557655" y="2962910"/>
                <a:ext cx="127000" cy="11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墨迹 23"/>
              <p14:cNvContentPartPr/>
              <p14:nvPr/>
            </p14:nvContentPartPr>
            <p14:xfrm>
              <a:off x="1532255" y="3048000"/>
              <a:ext cx="17145" cy="14351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3"/>
            </p:blipFill>
            <p:spPr>
              <a:xfrm>
                <a:off x="1532255" y="3048000"/>
                <a:ext cx="17145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墨迹 24"/>
              <p14:cNvContentPartPr/>
              <p14:nvPr/>
            </p14:nvContentPartPr>
            <p14:xfrm>
              <a:off x="1557655" y="3048000"/>
              <a:ext cx="101600" cy="1016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5"/>
            </p:blipFill>
            <p:spPr>
              <a:xfrm>
                <a:off x="1557655" y="3048000"/>
                <a:ext cx="1016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墨迹 25"/>
              <p14:cNvContentPartPr/>
              <p14:nvPr/>
            </p14:nvContentPartPr>
            <p14:xfrm>
              <a:off x="1667510" y="2844800"/>
              <a:ext cx="59690" cy="8445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7"/>
            </p:blipFill>
            <p:spPr>
              <a:xfrm>
                <a:off x="1667510" y="2844800"/>
                <a:ext cx="59690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墨迹 26"/>
              <p14:cNvContentPartPr/>
              <p14:nvPr/>
            </p14:nvContentPartPr>
            <p14:xfrm>
              <a:off x="1676400" y="2903855"/>
              <a:ext cx="59055" cy="1714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9"/>
            </p:blipFill>
            <p:spPr>
              <a:xfrm>
                <a:off x="1676400" y="2903855"/>
                <a:ext cx="5905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墨迹 27"/>
              <p14:cNvContentPartPr/>
              <p14:nvPr/>
            </p14:nvContentPartPr>
            <p14:xfrm>
              <a:off x="1616710" y="2937510"/>
              <a:ext cx="212090" cy="27114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1"/>
            </p:blipFill>
            <p:spPr>
              <a:xfrm>
                <a:off x="1616710" y="2937510"/>
                <a:ext cx="212090" cy="271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墨迹 28"/>
              <p14:cNvContentPartPr/>
              <p14:nvPr/>
            </p14:nvContentPartPr>
            <p14:xfrm>
              <a:off x="2124710" y="2886710"/>
              <a:ext cx="127000" cy="1524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3"/>
            </p:blipFill>
            <p:spPr>
              <a:xfrm>
                <a:off x="2124710" y="2886710"/>
                <a:ext cx="1270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墨迹 29"/>
              <p14:cNvContentPartPr/>
              <p14:nvPr/>
            </p14:nvContentPartPr>
            <p14:xfrm>
              <a:off x="2200910" y="2937510"/>
              <a:ext cx="17145" cy="19494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5"/>
            </p:blipFill>
            <p:spPr>
              <a:xfrm>
                <a:off x="2200910" y="2937510"/>
                <a:ext cx="17145" cy="194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墨迹 30"/>
              <p14:cNvContentPartPr/>
              <p14:nvPr/>
            </p14:nvContentPartPr>
            <p14:xfrm>
              <a:off x="2345055" y="2878455"/>
              <a:ext cx="33655" cy="4254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7"/>
            </p:blipFill>
            <p:spPr>
              <a:xfrm>
                <a:off x="2345055" y="2878455"/>
                <a:ext cx="33655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墨迹 31"/>
              <p14:cNvContentPartPr/>
              <p14:nvPr/>
            </p14:nvContentPartPr>
            <p14:xfrm>
              <a:off x="2336800" y="2861310"/>
              <a:ext cx="101600" cy="11049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9"/>
            </p:blipFill>
            <p:spPr>
              <a:xfrm>
                <a:off x="2336800" y="2861310"/>
                <a:ext cx="101600" cy="11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墨迹 32"/>
              <p14:cNvContentPartPr/>
              <p14:nvPr/>
            </p14:nvContentPartPr>
            <p14:xfrm>
              <a:off x="2327910" y="2870200"/>
              <a:ext cx="110490" cy="19431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1"/>
            </p:blipFill>
            <p:spPr>
              <a:xfrm>
                <a:off x="2327910" y="2870200"/>
                <a:ext cx="110490" cy="194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墨迹 33"/>
              <p14:cNvContentPartPr/>
              <p14:nvPr/>
            </p14:nvContentPartPr>
            <p14:xfrm>
              <a:off x="2370455" y="2962910"/>
              <a:ext cx="127000" cy="254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3"/>
            </p:blipFill>
            <p:spPr>
              <a:xfrm>
                <a:off x="2370455" y="2962910"/>
                <a:ext cx="1270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墨迹 34"/>
              <p14:cNvContentPartPr/>
              <p14:nvPr/>
            </p14:nvContentPartPr>
            <p14:xfrm>
              <a:off x="2353310" y="2997200"/>
              <a:ext cx="152400" cy="1270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5"/>
            </p:blipFill>
            <p:spPr>
              <a:xfrm>
                <a:off x="2353310" y="2997200"/>
                <a:ext cx="1524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墨迹 35"/>
              <p14:cNvContentPartPr/>
              <p14:nvPr/>
            </p14:nvContentPartPr>
            <p14:xfrm>
              <a:off x="2336800" y="3048000"/>
              <a:ext cx="127000" cy="13525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7"/>
            </p:blipFill>
            <p:spPr>
              <a:xfrm>
                <a:off x="2336800" y="3048000"/>
                <a:ext cx="127000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墨迹 36"/>
              <p14:cNvContentPartPr/>
              <p14:nvPr/>
            </p14:nvContentPartPr>
            <p14:xfrm>
              <a:off x="2277110" y="3013710"/>
              <a:ext cx="177800" cy="14414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9"/>
            </p:blipFill>
            <p:spPr>
              <a:xfrm>
                <a:off x="2277110" y="3013710"/>
                <a:ext cx="177800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墨迹 37"/>
              <p14:cNvContentPartPr/>
              <p14:nvPr/>
            </p14:nvContentPartPr>
            <p14:xfrm>
              <a:off x="2472055" y="2946400"/>
              <a:ext cx="127000" cy="16065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1"/>
            </p:blipFill>
            <p:spPr>
              <a:xfrm>
                <a:off x="2472055" y="2946400"/>
                <a:ext cx="1270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墨迹 38"/>
              <p14:cNvContentPartPr/>
              <p14:nvPr/>
            </p14:nvContentPartPr>
            <p14:xfrm>
              <a:off x="2565400" y="2785110"/>
              <a:ext cx="41910" cy="1016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3"/>
            </p:blipFill>
            <p:spPr>
              <a:xfrm>
                <a:off x="2565400" y="2785110"/>
                <a:ext cx="4191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墨迹 39"/>
              <p14:cNvContentPartPr/>
              <p14:nvPr/>
            </p14:nvContentPartPr>
            <p14:xfrm>
              <a:off x="2607310" y="2759710"/>
              <a:ext cx="50800" cy="11049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5"/>
            </p:blipFill>
            <p:spPr>
              <a:xfrm>
                <a:off x="2607310" y="2759710"/>
                <a:ext cx="50800" cy="11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墨迹 40"/>
              <p14:cNvContentPartPr/>
              <p14:nvPr/>
            </p14:nvContentPartPr>
            <p14:xfrm>
              <a:off x="2616200" y="2827655"/>
              <a:ext cx="33655" cy="36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7"/>
            </p:blipFill>
            <p:spPr>
              <a:xfrm>
                <a:off x="2616200" y="2827655"/>
                <a:ext cx="336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墨迹 41"/>
              <p14:cNvContentPartPr/>
              <p14:nvPr/>
            </p14:nvContentPartPr>
            <p14:xfrm>
              <a:off x="2607310" y="2827655"/>
              <a:ext cx="34290" cy="508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9"/>
            </p:blipFill>
            <p:spPr>
              <a:xfrm>
                <a:off x="2607310" y="2827655"/>
                <a:ext cx="3429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墨迹 42"/>
              <p14:cNvContentPartPr/>
              <p14:nvPr/>
            </p14:nvContentPartPr>
            <p14:xfrm>
              <a:off x="2565400" y="2903855"/>
              <a:ext cx="109855" cy="1016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1"/>
            </p:blipFill>
            <p:spPr>
              <a:xfrm>
                <a:off x="2565400" y="2903855"/>
                <a:ext cx="10985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墨迹 43"/>
              <p14:cNvContentPartPr/>
              <p14:nvPr/>
            </p14:nvContentPartPr>
            <p14:xfrm>
              <a:off x="2590800" y="2929255"/>
              <a:ext cx="152400" cy="22034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3"/>
            </p:blipFill>
            <p:spPr>
              <a:xfrm>
                <a:off x="2590800" y="2929255"/>
                <a:ext cx="152400" cy="220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墨迹 44"/>
              <p14:cNvContentPartPr/>
              <p14:nvPr/>
            </p14:nvContentPartPr>
            <p14:xfrm>
              <a:off x="2768600" y="3030855"/>
              <a:ext cx="8255" cy="254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5"/>
            </p:blipFill>
            <p:spPr>
              <a:xfrm>
                <a:off x="2768600" y="3030855"/>
                <a:ext cx="825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墨迹 45"/>
              <p14:cNvContentPartPr/>
              <p14:nvPr/>
            </p14:nvContentPartPr>
            <p14:xfrm>
              <a:off x="541655" y="3225800"/>
              <a:ext cx="177800" cy="87185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7"/>
            </p:blipFill>
            <p:spPr>
              <a:xfrm>
                <a:off x="541655" y="3225800"/>
                <a:ext cx="177800" cy="871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墨迹 46"/>
              <p14:cNvContentPartPr/>
              <p14:nvPr/>
            </p14:nvContentPartPr>
            <p14:xfrm>
              <a:off x="821055" y="3369310"/>
              <a:ext cx="101600" cy="19494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9"/>
            </p:blipFill>
            <p:spPr>
              <a:xfrm>
                <a:off x="821055" y="3369310"/>
                <a:ext cx="101600" cy="194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墨迹 47"/>
              <p14:cNvContentPartPr/>
              <p14:nvPr/>
            </p14:nvContentPartPr>
            <p14:xfrm>
              <a:off x="880110" y="3462655"/>
              <a:ext cx="8890" cy="2032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1"/>
            </p:blipFill>
            <p:spPr>
              <a:xfrm>
                <a:off x="880110" y="3462655"/>
                <a:ext cx="889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墨迹 48"/>
              <p14:cNvContentPartPr/>
              <p14:nvPr/>
            </p14:nvContentPartPr>
            <p14:xfrm>
              <a:off x="990600" y="3361055"/>
              <a:ext cx="67310" cy="3365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3"/>
            </p:blipFill>
            <p:spPr>
              <a:xfrm>
                <a:off x="990600" y="3361055"/>
                <a:ext cx="67310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墨迹 49"/>
              <p14:cNvContentPartPr/>
              <p14:nvPr/>
            </p14:nvContentPartPr>
            <p14:xfrm>
              <a:off x="956310" y="3470910"/>
              <a:ext cx="110490" cy="8509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5"/>
            </p:blipFill>
            <p:spPr>
              <a:xfrm>
                <a:off x="956310" y="3470910"/>
                <a:ext cx="110490" cy="85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墨迹 50"/>
              <p14:cNvContentPartPr/>
              <p14:nvPr/>
            </p14:nvContentPartPr>
            <p14:xfrm>
              <a:off x="1016000" y="3420110"/>
              <a:ext cx="33655" cy="32194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7"/>
            </p:blipFill>
            <p:spPr>
              <a:xfrm>
                <a:off x="1016000" y="3420110"/>
                <a:ext cx="33655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墨迹 51"/>
              <p14:cNvContentPartPr/>
              <p14:nvPr/>
            </p14:nvContentPartPr>
            <p14:xfrm>
              <a:off x="939800" y="3538855"/>
              <a:ext cx="67310" cy="1270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9"/>
            </p:blipFill>
            <p:spPr>
              <a:xfrm>
                <a:off x="939800" y="3538855"/>
                <a:ext cx="6731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墨迹 52"/>
              <p14:cNvContentPartPr/>
              <p14:nvPr/>
            </p14:nvContentPartPr>
            <p14:xfrm>
              <a:off x="1057910" y="3547110"/>
              <a:ext cx="67945" cy="254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1"/>
            </p:blipFill>
            <p:spPr>
              <a:xfrm>
                <a:off x="1057910" y="3547110"/>
                <a:ext cx="6794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墨迹 53"/>
              <p14:cNvContentPartPr/>
              <p14:nvPr/>
            </p14:nvContentPartPr>
            <p14:xfrm>
              <a:off x="1125855" y="3454400"/>
              <a:ext cx="25400" cy="8445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3"/>
            </p:blipFill>
            <p:spPr>
              <a:xfrm>
                <a:off x="1125855" y="3454400"/>
                <a:ext cx="25400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墨迹 54"/>
              <p14:cNvContentPartPr/>
              <p14:nvPr/>
            </p14:nvContentPartPr>
            <p14:xfrm>
              <a:off x="1125855" y="3479800"/>
              <a:ext cx="76200" cy="8445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5"/>
            </p:blipFill>
            <p:spPr>
              <a:xfrm>
                <a:off x="1125855" y="3479800"/>
                <a:ext cx="76200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墨迹 55"/>
              <p14:cNvContentPartPr/>
              <p14:nvPr/>
            </p14:nvContentPartPr>
            <p14:xfrm>
              <a:off x="1176655" y="3429000"/>
              <a:ext cx="8255" cy="23685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7"/>
            </p:blipFill>
            <p:spPr>
              <a:xfrm>
                <a:off x="1176655" y="3429000"/>
                <a:ext cx="8255" cy="236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墨迹 56"/>
              <p14:cNvContentPartPr/>
              <p14:nvPr/>
            </p14:nvContentPartPr>
            <p14:xfrm>
              <a:off x="1346200" y="3411855"/>
              <a:ext cx="84455" cy="21145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9"/>
            </p:blipFill>
            <p:spPr>
              <a:xfrm>
                <a:off x="1346200" y="3411855"/>
                <a:ext cx="84455" cy="211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墨迹 57"/>
              <p14:cNvContentPartPr/>
              <p14:nvPr/>
            </p14:nvContentPartPr>
            <p14:xfrm>
              <a:off x="1447800" y="3343910"/>
              <a:ext cx="109855" cy="889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1"/>
            </p:blipFill>
            <p:spPr>
              <a:xfrm>
                <a:off x="1447800" y="3343910"/>
                <a:ext cx="1098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墨迹 58"/>
              <p14:cNvContentPartPr/>
              <p14:nvPr/>
            </p14:nvContentPartPr>
            <p14:xfrm>
              <a:off x="1447800" y="3445510"/>
              <a:ext cx="25400" cy="1016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3"/>
            </p:blipFill>
            <p:spPr>
              <a:xfrm>
                <a:off x="1447800" y="3445510"/>
                <a:ext cx="254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墨迹 59"/>
              <p14:cNvContentPartPr/>
              <p14:nvPr/>
            </p14:nvContentPartPr>
            <p14:xfrm>
              <a:off x="1489710" y="3429000"/>
              <a:ext cx="85090" cy="8445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5"/>
            </p:blipFill>
            <p:spPr>
              <a:xfrm>
                <a:off x="1489710" y="3429000"/>
                <a:ext cx="85090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1" name="墨迹 60"/>
              <p14:cNvContentPartPr/>
              <p14:nvPr/>
            </p14:nvContentPartPr>
            <p14:xfrm>
              <a:off x="1498600" y="3479800"/>
              <a:ext cx="59055" cy="2540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7"/>
            </p:blipFill>
            <p:spPr>
              <a:xfrm>
                <a:off x="1498600" y="3479800"/>
                <a:ext cx="5905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2" name="墨迹 61"/>
              <p14:cNvContentPartPr/>
              <p14:nvPr/>
            </p14:nvContentPartPr>
            <p14:xfrm>
              <a:off x="1498600" y="3505200"/>
              <a:ext cx="41910" cy="8255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9"/>
            </p:blipFill>
            <p:spPr>
              <a:xfrm>
                <a:off x="1498600" y="3505200"/>
                <a:ext cx="4191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3" name="墨迹 62"/>
              <p14:cNvContentPartPr/>
              <p14:nvPr/>
            </p14:nvContentPartPr>
            <p14:xfrm>
              <a:off x="1498600" y="3530600"/>
              <a:ext cx="84455" cy="6731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1"/>
            </p:blipFill>
            <p:spPr>
              <a:xfrm>
                <a:off x="1498600" y="3530600"/>
                <a:ext cx="84455" cy="67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4" name="墨迹 63"/>
              <p14:cNvContentPartPr/>
              <p14:nvPr/>
            </p14:nvContentPartPr>
            <p14:xfrm>
              <a:off x="1515110" y="3411855"/>
              <a:ext cx="76200" cy="26225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3"/>
            </p:blipFill>
            <p:spPr>
              <a:xfrm>
                <a:off x="1515110" y="3411855"/>
                <a:ext cx="76200" cy="262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5" name="墨迹 64"/>
              <p14:cNvContentPartPr/>
              <p14:nvPr/>
            </p14:nvContentPartPr>
            <p14:xfrm>
              <a:off x="1642110" y="3335655"/>
              <a:ext cx="17145" cy="12700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5"/>
            </p:blipFill>
            <p:spPr>
              <a:xfrm>
                <a:off x="1642110" y="3335655"/>
                <a:ext cx="1714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6" name="墨迹 65"/>
              <p14:cNvContentPartPr/>
              <p14:nvPr/>
            </p14:nvContentPartPr>
            <p14:xfrm>
              <a:off x="1659255" y="3335655"/>
              <a:ext cx="59055" cy="9334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7"/>
            </p:blipFill>
            <p:spPr>
              <a:xfrm>
                <a:off x="1659255" y="3335655"/>
                <a:ext cx="59055" cy="93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7" name="墨迹 66"/>
              <p14:cNvContentPartPr/>
              <p14:nvPr/>
            </p14:nvContentPartPr>
            <p14:xfrm>
              <a:off x="1667510" y="3386455"/>
              <a:ext cx="42545" cy="1714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9"/>
            </p:blipFill>
            <p:spPr>
              <a:xfrm>
                <a:off x="1667510" y="3386455"/>
                <a:ext cx="4254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8" name="墨迹 67"/>
              <p14:cNvContentPartPr/>
              <p14:nvPr/>
            </p14:nvContentPartPr>
            <p14:xfrm>
              <a:off x="1667510" y="3411855"/>
              <a:ext cx="34290" cy="33655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1"/>
            </p:blipFill>
            <p:spPr>
              <a:xfrm>
                <a:off x="1667510" y="3411855"/>
                <a:ext cx="34290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9" name="墨迹 68"/>
              <p14:cNvContentPartPr/>
              <p14:nvPr/>
            </p14:nvContentPartPr>
            <p14:xfrm>
              <a:off x="1625600" y="3479800"/>
              <a:ext cx="84455" cy="5905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3"/>
            </p:blipFill>
            <p:spPr>
              <a:xfrm>
                <a:off x="1625600" y="3479800"/>
                <a:ext cx="84455" cy="59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0" name="墨迹 69"/>
              <p14:cNvContentPartPr/>
              <p14:nvPr/>
            </p14:nvContentPartPr>
            <p14:xfrm>
              <a:off x="1676400" y="3530600"/>
              <a:ext cx="76200" cy="762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5"/>
            </p:blipFill>
            <p:spPr>
              <a:xfrm>
                <a:off x="1676400" y="3530600"/>
                <a:ext cx="762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1" name="墨迹 70"/>
              <p14:cNvContentPartPr/>
              <p14:nvPr/>
            </p14:nvContentPartPr>
            <p14:xfrm>
              <a:off x="1701800" y="3615055"/>
              <a:ext cx="41910" cy="4254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7"/>
            </p:blipFill>
            <p:spPr>
              <a:xfrm>
                <a:off x="1701800" y="3615055"/>
                <a:ext cx="41910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2" name="墨迹 71"/>
              <p14:cNvContentPartPr/>
              <p14:nvPr/>
            </p14:nvContentPartPr>
            <p14:xfrm>
              <a:off x="1718310" y="3445510"/>
              <a:ext cx="25400" cy="26289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9"/>
            </p:blipFill>
            <p:spPr>
              <a:xfrm>
                <a:off x="1718310" y="3445510"/>
                <a:ext cx="25400" cy="262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3" name="墨迹 72"/>
              <p14:cNvContentPartPr/>
              <p14:nvPr/>
            </p14:nvContentPartPr>
            <p14:xfrm>
              <a:off x="1684655" y="3665855"/>
              <a:ext cx="109855" cy="762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1"/>
            </p:blipFill>
            <p:spPr>
              <a:xfrm>
                <a:off x="1684655" y="3665855"/>
                <a:ext cx="10985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4" name="墨迹 73"/>
              <p14:cNvContentPartPr/>
              <p14:nvPr/>
            </p14:nvContentPartPr>
            <p14:xfrm>
              <a:off x="1837055" y="3615055"/>
              <a:ext cx="17145" cy="1016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3"/>
            </p:blipFill>
            <p:spPr>
              <a:xfrm>
                <a:off x="1837055" y="3615055"/>
                <a:ext cx="1714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5" name="墨迹 74"/>
              <p14:cNvContentPartPr/>
              <p14:nvPr/>
            </p14:nvContentPartPr>
            <p14:xfrm>
              <a:off x="1938655" y="3420110"/>
              <a:ext cx="59055" cy="144145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5"/>
            </p:blipFill>
            <p:spPr>
              <a:xfrm>
                <a:off x="1938655" y="3420110"/>
                <a:ext cx="59055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6" name="墨迹 75"/>
              <p14:cNvContentPartPr/>
              <p14:nvPr/>
            </p14:nvContentPartPr>
            <p14:xfrm>
              <a:off x="1972310" y="3505200"/>
              <a:ext cx="17145" cy="10985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7"/>
            </p:blipFill>
            <p:spPr>
              <a:xfrm>
                <a:off x="1972310" y="3505200"/>
                <a:ext cx="17145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7" name="墨迹 76"/>
              <p14:cNvContentPartPr/>
              <p14:nvPr/>
            </p14:nvContentPartPr>
            <p14:xfrm>
              <a:off x="2023110" y="3369310"/>
              <a:ext cx="101600" cy="762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9"/>
            </p:blipFill>
            <p:spPr>
              <a:xfrm>
                <a:off x="2023110" y="3369310"/>
                <a:ext cx="1016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8" name="墨迹 77"/>
              <p14:cNvContentPartPr/>
              <p14:nvPr/>
            </p14:nvContentPartPr>
            <p14:xfrm>
              <a:off x="2073910" y="3462655"/>
              <a:ext cx="34290" cy="11874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1"/>
            </p:blipFill>
            <p:spPr>
              <a:xfrm>
                <a:off x="2073910" y="3462655"/>
                <a:ext cx="34290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9" name="墨迹 78"/>
              <p14:cNvContentPartPr/>
              <p14:nvPr/>
            </p14:nvContentPartPr>
            <p14:xfrm>
              <a:off x="2108200" y="3488055"/>
              <a:ext cx="16510" cy="14414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3"/>
            </p:blipFill>
            <p:spPr>
              <a:xfrm>
                <a:off x="2108200" y="3488055"/>
                <a:ext cx="16510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0" name="墨迹 79"/>
              <p14:cNvContentPartPr/>
              <p14:nvPr/>
            </p14:nvContentPartPr>
            <p14:xfrm>
              <a:off x="2159000" y="3293110"/>
              <a:ext cx="194310" cy="33909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5"/>
            </p:blipFill>
            <p:spPr>
              <a:xfrm>
                <a:off x="2159000" y="3293110"/>
                <a:ext cx="19431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1" name="墨迹 80"/>
              <p14:cNvContentPartPr/>
              <p14:nvPr/>
            </p14:nvContentPartPr>
            <p14:xfrm>
              <a:off x="2235200" y="3505200"/>
              <a:ext cx="152400" cy="19431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7"/>
            </p:blipFill>
            <p:spPr>
              <a:xfrm>
                <a:off x="2235200" y="3505200"/>
                <a:ext cx="152400" cy="194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2" name="墨迹 81"/>
              <p14:cNvContentPartPr/>
              <p14:nvPr/>
            </p14:nvContentPartPr>
            <p14:xfrm>
              <a:off x="2378710" y="3369310"/>
              <a:ext cx="76200" cy="25400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9"/>
            </p:blipFill>
            <p:spPr>
              <a:xfrm>
                <a:off x="2378710" y="3369310"/>
                <a:ext cx="762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3" name="墨迹 82"/>
              <p14:cNvContentPartPr/>
              <p14:nvPr/>
            </p14:nvContentPartPr>
            <p14:xfrm>
              <a:off x="254000" y="5012055"/>
              <a:ext cx="84455" cy="5080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1"/>
            </p:blipFill>
            <p:spPr>
              <a:xfrm>
                <a:off x="254000" y="5012055"/>
                <a:ext cx="8445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4" name="墨迹 83"/>
              <p14:cNvContentPartPr/>
              <p14:nvPr/>
            </p14:nvContentPartPr>
            <p14:xfrm>
              <a:off x="245110" y="5096510"/>
              <a:ext cx="135890" cy="67945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3"/>
            </p:blipFill>
            <p:spPr>
              <a:xfrm>
                <a:off x="245110" y="5096510"/>
                <a:ext cx="135890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5" name="墨迹 84"/>
              <p14:cNvContentPartPr/>
              <p14:nvPr/>
            </p14:nvContentPartPr>
            <p14:xfrm>
              <a:off x="406400" y="4910455"/>
              <a:ext cx="59055" cy="18605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5"/>
            </p:blipFill>
            <p:spPr>
              <a:xfrm>
                <a:off x="406400" y="4910455"/>
                <a:ext cx="59055" cy="186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墨迹 85"/>
              <p14:cNvContentPartPr/>
              <p14:nvPr/>
            </p14:nvContentPartPr>
            <p14:xfrm>
              <a:off x="440055" y="5121910"/>
              <a:ext cx="33655" cy="67945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7"/>
            </p:blipFill>
            <p:spPr>
              <a:xfrm>
                <a:off x="440055" y="5121910"/>
                <a:ext cx="33655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墨迹 86"/>
              <p14:cNvContentPartPr/>
              <p14:nvPr/>
            </p14:nvContentPartPr>
            <p14:xfrm>
              <a:off x="482600" y="4910455"/>
              <a:ext cx="25400" cy="10160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9"/>
            </p:blipFill>
            <p:spPr>
              <a:xfrm>
                <a:off x="482600" y="4910455"/>
                <a:ext cx="254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墨迹 87"/>
              <p14:cNvContentPartPr/>
              <p14:nvPr/>
            </p14:nvContentPartPr>
            <p14:xfrm>
              <a:off x="490855" y="4961255"/>
              <a:ext cx="76200" cy="448945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1"/>
            </p:blipFill>
            <p:spPr>
              <a:xfrm>
                <a:off x="490855" y="4961255"/>
                <a:ext cx="76200" cy="448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9" name="墨迹 88"/>
              <p14:cNvContentPartPr/>
              <p14:nvPr/>
            </p14:nvContentPartPr>
            <p14:xfrm>
              <a:off x="508000" y="4876800"/>
              <a:ext cx="59055" cy="1651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3"/>
            </p:blipFill>
            <p:spPr>
              <a:xfrm>
                <a:off x="508000" y="4876800"/>
                <a:ext cx="59055" cy="1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0" name="墨迹 89"/>
              <p14:cNvContentPartPr/>
              <p14:nvPr/>
            </p14:nvContentPartPr>
            <p14:xfrm>
              <a:off x="524510" y="4961255"/>
              <a:ext cx="50800" cy="2540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5"/>
            </p:blipFill>
            <p:spPr>
              <a:xfrm>
                <a:off x="524510" y="4961255"/>
                <a:ext cx="508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1" name="墨迹 90"/>
              <p14:cNvContentPartPr/>
              <p14:nvPr/>
            </p14:nvContentPartPr>
            <p14:xfrm>
              <a:off x="549910" y="5003800"/>
              <a:ext cx="50800" cy="2540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7"/>
            </p:blipFill>
            <p:spPr>
              <a:xfrm>
                <a:off x="549910" y="5003800"/>
                <a:ext cx="508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2" name="墨迹 91"/>
              <p14:cNvContentPartPr/>
              <p14:nvPr/>
            </p14:nvContentPartPr>
            <p14:xfrm>
              <a:off x="549910" y="5071110"/>
              <a:ext cx="59690" cy="5969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9"/>
            </p:blipFill>
            <p:spPr>
              <a:xfrm>
                <a:off x="549910" y="5071110"/>
                <a:ext cx="59690" cy="59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3" name="墨迹 92"/>
              <p14:cNvContentPartPr/>
              <p14:nvPr/>
            </p14:nvContentPartPr>
            <p14:xfrm>
              <a:off x="567055" y="5020310"/>
              <a:ext cx="67945" cy="15240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1"/>
            </p:blipFill>
            <p:spPr>
              <a:xfrm>
                <a:off x="567055" y="5020310"/>
                <a:ext cx="6794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4" name="墨迹 93"/>
              <p14:cNvContentPartPr/>
              <p14:nvPr/>
            </p14:nvContentPartPr>
            <p14:xfrm>
              <a:off x="668655" y="4944110"/>
              <a:ext cx="33655" cy="889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3"/>
            </p:blipFill>
            <p:spPr>
              <a:xfrm>
                <a:off x="668655" y="4944110"/>
                <a:ext cx="33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5" name="墨迹 94"/>
              <p14:cNvContentPartPr/>
              <p14:nvPr/>
            </p14:nvContentPartPr>
            <p14:xfrm>
              <a:off x="660400" y="4986655"/>
              <a:ext cx="50800" cy="59055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5"/>
            </p:blipFill>
            <p:spPr>
              <a:xfrm>
                <a:off x="660400" y="4986655"/>
                <a:ext cx="50800" cy="59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6" name="墨迹 95"/>
              <p14:cNvContentPartPr/>
              <p14:nvPr/>
            </p14:nvContentPartPr>
            <p14:xfrm>
              <a:off x="685800" y="4918710"/>
              <a:ext cx="76200" cy="245745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7"/>
            </p:blipFill>
            <p:spPr>
              <a:xfrm>
                <a:off x="685800" y="4918710"/>
                <a:ext cx="76200" cy="245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7" name="墨迹 96"/>
              <p14:cNvContentPartPr/>
              <p14:nvPr/>
            </p14:nvContentPartPr>
            <p14:xfrm>
              <a:off x="770255" y="4944110"/>
              <a:ext cx="59055" cy="13589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9"/>
            </p:blipFill>
            <p:spPr>
              <a:xfrm>
                <a:off x="770255" y="4944110"/>
                <a:ext cx="59055" cy="135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8" name="墨迹 97"/>
              <p14:cNvContentPartPr/>
              <p14:nvPr/>
            </p14:nvContentPartPr>
            <p14:xfrm>
              <a:off x="838200" y="4910455"/>
              <a:ext cx="50800" cy="20320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1"/>
            </p:blipFill>
            <p:spPr>
              <a:xfrm>
                <a:off x="838200" y="4910455"/>
                <a:ext cx="508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墨迹 98"/>
              <p14:cNvContentPartPr/>
              <p14:nvPr/>
            </p14:nvContentPartPr>
            <p14:xfrm>
              <a:off x="914400" y="4918710"/>
              <a:ext cx="33655" cy="220345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3"/>
            </p:blipFill>
            <p:spPr>
              <a:xfrm>
                <a:off x="914400" y="4918710"/>
                <a:ext cx="33655" cy="220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墨迹 99"/>
              <p14:cNvContentPartPr/>
              <p14:nvPr/>
            </p14:nvContentPartPr>
            <p14:xfrm>
              <a:off x="922655" y="4893310"/>
              <a:ext cx="67945" cy="220345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5"/>
            </p:blipFill>
            <p:spPr>
              <a:xfrm>
                <a:off x="922655" y="4893310"/>
                <a:ext cx="67945" cy="220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墨迹 100"/>
              <p14:cNvContentPartPr/>
              <p14:nvPr/>
            </p14:nvContentPartPr>
            <p14:xfrm>
              <a:off x="939800" y="5012055"/>
              <a:ext cx="25400" cy="825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7"/>
            </p:blipFill>
            <p:spPr>
              <a:xfrm>
                <a:off x="939800" y="5012055"/>
                <a:ext cx="2540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墨迹 101"/>
              <p14:cNvContentPartPr/>
              <p14:nvPr/>
            </p14:nvContentPartPr>
            <p14:xfrm>
              <a:off x="948055" y="5054600"/>
              <a:ext cx="42545" cy="33655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9"/>
            </p:blipFill>
            <p:spPr>
              <a:xfrm>
                <a:off x="948055" y="5054600"/>
                <a:ext cx="42545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3" name="墨迹 102"/>
              <p14:cNvContentPartPr/>
              <p14:nvPr/>
            </p14:nvContentPartPr>
            <p14:xfrm>
              <a:off x="914400" y="5113655"/>
              <a:ext cx="168910" cy="7620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01"/>
            </p:blipFill>
            <p:spPr>
              <a:xfrm>
                <a:off x="914400" y="5113655"/>
                <a:ext cx="16891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4" name="墨迹 103"/>
              <p14:cNvContentPartPr/>
              <p14:nvPr/>
            </p14:nvContentPartPr>
            <p14:xfrm>
              <a:off x="287655" y="5418455"/>
              <a:ext cx="203200" cy="30480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3"/>
            </p:blipFill>
            <p:spPr>
              <a:xfrm>
                <a:off x="287655" y="5418455"/>
                <a:ext cx="2032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墨迹 104"/>
              <p14:cNvContentPartPr/>
              <p14:nvPr/>
            </p14:nvContentPartPr>
            <p14:xfrm>
              <a:off x="508000" y="5486400"/>
              <a:ext cx="59055" cy="27051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5"/>
            </p:blipFill>
            <p:spPr>
              <a:xfrm>
                <a:off x="508000" y="5486400"/>
                <a:ext cx="59055" cy="270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墨迹 105"/>
              <p14:cNvContentPartPr/>
              <p14:nvPr/>
            </p14:nvContentPartPr>
            <p14:xfrm>
              <a:off x="524510" y="5461000"/>
              <a:ext cx="76200" cy="160655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7"/>
            </p:blipFill>
            <p:spPr>
              <a:xfrm>
                <a:off x="524510" y="5461000"/>
                <a:ext cx="762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墨迹 106"/>
              <p14:cNvContentPartPr/>
              <p14:nvPr/>
            </p14:nvContentPartPr>
            <p14:xfrm>
              <a:off x="660400" y="5426710"/>
              <a:ext cx="41910" cy="36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9"/>
            </p:blipFill>
            <p:spPr>
              <a:xfrm>
                <a:off x="660400" y="5426710"/>
                <a:ext cx="4191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墨迹 107"/>
              <p14:cNvContentPartPr/>
              <p14:nvPr/>
            </p14:nvContentPartPr>
            <p14:xfrm>
              <a:off x="660400" y="5426710"/>
              <a:ext cx="118110" cy="17780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11"/>
            </p:blipFill>
            <p:spPr>
              <a:xfrm>
                <a:off x="660400" y="5426710"/>
                <a:ext cx="11811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墨迹 108"/>
              <p14:cNvContentPartPr/>
              <p14:nvPr/>
            </p14:nvContentPartPr>
            <p14:xfrm>
              <a:off x="812800" y="5401310"/>
              <a:ext cx="16510" cy="17145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3"/>
            </p:blipFill>
            <p:spPr>
              <a:xfrm>
                <a:off x="812800" y="5401310"/>
                <a:ext cx="16510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墨迹 109"/>
              <p14:cNvContentPartPr/>
              <p14:nvPr/>
            </p14:nvContentPartPr>
            <p14:xfrm>
              <a:off x="821055" y="5477510"/>
              <a:ext cx="33655" cy="93345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5"/>
            </p:blipFill>
            <p:spPr>
              <a:xfrm>
                <a:off x="821055" y="5477510"/>
                <a:ext cx="33655" cy="93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墨迹 110"/>
              <p14:cNvContentPartPr/>
              <p14:nvPr/>
            </p14:nvContentPartPr>
            <p14:xfrm>
              <a:off x="871855" y="5342255"/>
              <a:ext cx="93345" cy="186055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7"/>
            </p:blipFill>
            <p:spPr>
              <a:xfrm>
                <a:off x="871855" y="5342255"/>
                <a:ext cx="93345" cy="186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墨迹 111"/>
              <p14:cNvContentPartPr/>
              <p14:nvPr/>
            </p14:nvContentPartPr>
            <p14:xfrm>
              <a:off x="998855" y="5308600"/>
              <a:ext cx="59055" cy="8255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9"/>
            </p:blipFill>
            <p:spPr>
              <a:xfrm>
                <a:off x="998855" y="5308600"/>
                <a:ext cx="59055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墨迹 112"/>
              <p14:cNvContentPartPr/>
              <p14:nvPr/>
            </p14:nvContentPartPr>
            <p14:xfrm>
              <a:off x="1007110" y="5308600"/>
              <a:ext cx="76200" cy="160655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21"/>
            </p:blipFill>
            <p:spPr>
              <a:xfrm>
                <a:off x="1007110" y="5308600"/>
                <a:ext cx="762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墨迹 113"/>
              <p14:cNvContentPartPr/>
              <p14:nvPr/>
            </p14:nvContentPartPr>
            <p14:xfrm>
              <a:off x="1125855" y="5266055"/>
              <a:ext cx="360" cy="825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3"/>
            </p:blipFill>
            <p:spPr>
              <a:xfrm>
                <a:off x="1125855" y="5266055"/>
                <a:ext cx="36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墨迹 114"/>
              <p14:cNvContentPartPr/>
              <p14:nvPr/>
            </p14:nvContentPartPr>
            <p14:xfrm>
              <a:off x="1092200" y="5359400"/>
              <a:ext cx="67310" cy="24511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5"/>
            </p:blipFill>
            <p:spPr>
              <a:xfrm>
                <a:off x="1092200" y="5359400"/>
                <a:ext cx="67310" cy="245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墨迹 115"/>
              <p14:cNvContentPartPr/>
              <p14:nvPr/>
            </p14:nvContentPartPr>
            <p14:xfrm>
              <a:off x="1261110" y="5198110"/>
              <a:ext cx="110490" cy="18669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7"/>
            </p:blipFill>
            <p:spPr>
              <a:xfrm>
                <a:off x="1261110" y="5198110"/>
                <a:ext cx="110490" cy="186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墨迹 116"/>
              <p14:cNvContentPartPr/>
              <p14:nvPr/>
            </p14:nvContentPartPr>
            <p14:xfrm>
              <a:off x="889000" y="5588000"/>
              <a:ext cx="33655" cy="17780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9"/>
            </p:blipFill>
            <p:spPr>
              <a:xfrm>
                <a:off x="889000" y="5588000"/>
                <a:ext cx="33655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墨迹 117"/>
              <p14:cNvContentPartPr/>
              <p14:nvPr/>
            </p14:nvContentPartPr>
            <p14:xfrm>
              <a:off x="821055" y="5731510"/>
              <a:ext cx="127000" cy="93345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31"/>
            </p:blipFill>
            <p:spPr>
              <a:xfrm>
                <a:off x="821055" y="5731510"/>
                <a:ext cx="127000" cy="93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墨迹 118"/>
              <p14:cNvContentPartPr/>
              <p14:nvPr/>
            </p14:nvContentPartPr>
            <p14:xfrm>
              <a:off x="787400" y="5875655"/>
              <a:ext cx="101600" cy="84455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3"/>
            </p:blipFill>
            <p:spPr>
              <a:xfrm>
                <a:off x="787400" y="5875655"/>
                <a:ext cx="101600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墨迹 119"/>
              <p14:cNvContentPartPr/>
              <p14:nvPr/>
            </p14:nvContentPartPr>
            <p14:xfrm>
              <a:off x="854710" y="5850255"/>
              <a:ext cx="59690" cy="262255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5"/>
            </p:blipFill>
            <p:spPr>
              <a:xfrm>
                <a:off x="854710" y="5850255"/>
                <a:ext cx="59690" cy="262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1" name="墨迹 120"/>
              <p14:cNvContentPartPr/>
              <p14:nvPr/>
            </p14:nvContentPartPr>
            <p14:xfrm>
              <a:off x="812800" y="5969000"/>
              <a:ext cx="109855" cy="101600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7"/>
            </p:blipFill>
            <p:spPr>
              <a:xfrm>
                <a:off x="812800" y="5969000"/>
                <a:ext cx="10985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2" name="墨迹 121"/>
              <p14:cNvContentPartPr/>
              <p14:nvPr/>
            </p14:nvContentPartPr>
            <p14:xfrm>
              <a:off x="930910" y="5883910"/>
              <a:ext cx="110490" cy="118745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9"/>
            </p:blipFill>
            <p:spPr>
              <a:xfrm>
                <a:off x="930910" y="5883910"/>
                <a:ext cx="110490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3" name="墨迹 122"/>
              <p14:cNvContentPartPr/>
              <p14:nvPr/>
            </p14:nvContentPartPr>
            <p14:xfrm>
              <a:off x="939800" y="5926455"/>
              <a:ext cx="16510" cy="76200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41"/>
            </p:blipFill>
            <p:spPr>
              <a:xfrm>
                <a:off x="939800" y="5926455"/>
                <a:ext cx="1651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4" name="墨迹 123"/>
              <p14:cNvContentPartPr/>
              <p14:nvPr/>
            </p14:nvContentPartPr>
            <p14:xfrm>
              <a:off x="981710" y="5901055"/>
              <a:ext cx="17145" cy="135255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43"/>
            </p:blipFill>
            <p:spPr>
              <a:xfrm>
                <a:off x="981710" y="5901055"/>
                <a:ext cx="17145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5" name="墨迹 124"/>
              <p14:cNvContentPartPr/>
              <p14:nvPr/>
            </p14:nvContentPartPr>
            <p14:xfrm>
              <a:off x="1032510" y="5791200"/>
              <a:ext cx="34290" cy="101600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5"/>
            </p:blipFill>
            <p:spPr>
              <a:xfrm>
                <a:off x="1032510" y="5791200"/>
                <a:ext cx="3429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6" name="墨迹 125"/>
              <p14:cNvContentPartPr/>
              <p14:nvPr/>
            </p14:nvContentPartPr>
            <p14:xfrm>
              <a:off x="1066800" y="5782310"/>
              <a:ext cx="50800" cy="67945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47"/>
            </p:blipFill>
            <p:spPr>
              <a:xfrm>
                <a:off x="1066800" y="5782310"/>
                <a:ext cx="50800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7" name="墨迹 126"/>
              <p14:cNvContentPartPr/>
              <p14:nvPr/>
            </p14:nvContentPartPr>
            <p14:xfrm>
              <a:off x="1100455" y="5842000"/>
              <a:ext cx="127000" cy="15240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9"/>
            </p:blipFill>
            <p:spPr>
              <a:xfrm>
                <a:off x="1100455" y="5842000"/>
                <a:ext cx="1270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8" name="墨迹 127"/>
              <p14:cNvContentPartPr/>
              <p14:nvPr/>
            </p14:nvContentPartPr>
            <p14:xfrm>
              <a:off x="1354455" y="5452110"/>
              <a:ext cx="118745" cy="12700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51"/>
            </p:blipFill>
            <p:spPr>
              <a:xfrm>
                <a:off x="1354455" y="5452110"/>
                <a:ext cx="11874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29" name="墨迹 128"/>
              <p14:cNvContentPartPr/>
              <p14:nvPr/>
            </p14:nvContentPartPr>
            <p14:xfrm>
              <a:off x="1413510" y="5461000"/>
              <a:ext cx="85090" cy="135255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53"/>
            </p:blipFill>
            <p:spPr>
              <a:xfrm>
                <a:off x="1413510" y="5461000"/>
                <a:ext cx="85090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0" name="墨迹 129"/>
              <p14:cNvContentPartPr/>
              <p14:nvPr/>
            </p14:nvContentPartPr>
            <p14:xfrm>
              <a:off x="1515110" y="5596255"/>
              <a:ext cx="34290" cy="160655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55"/>
            </p:blipFill>
            <p:spPr>
              <a:xfrm>
                <a:off x="1515110" y="5596255"/>
                <a:ext cx="3429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1" name="墨迹 130"/>
              <p14:cNvContentPartPr/>
              <p14:nvPr/>
            </p14:nvContentPartPr>
            <p14:xfrm>
              <a:off x="1532255" y="5604510"/>
              <a:ext cx="109855" cy="15240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57"/>
            </p:blipFill>
            <p:spPr>
              <a:xfrm>
                <a:off x="1532255" y="5604510"/>
                <a:ext cx="10985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2" name="墨迹 131"/>
              <p14:cNvContentPartPr/>
              <p14:nvPr/>
            </p14:nvContentPartPr>
            <p14:xfrm>
              <a:off x="1549400" y="5664200"/>
              <a:ext cx="76200" cy="10160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9"/>
            </p:blipFill>
            <p:spPr>
              <a:xfrm>
                <a:off x="1549400" y="5664200"/>
                <a:ext cx="762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3" name="墨迹 132"/>
              <p14:cNvContentPartPr/>
              <p14:nvPr/>
            </p14:nvContentPartPr>
            <p14:xfrm>
              <a:off x="1557655" y="5613400"/>
              <a:ext cx="211455" cy="20320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61"/>
            </p:blipFill>
            <p:spPr>
              <a:xfrm>
                <a:off x="1557655" y="5613400"/>
                <a:ext cx="211455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4" name="墨迹 133"/>
              <p14:cNvContentPartPr/>
              <p14:nvPr/>
            </p14:nvContentPartPr>
            <p14:xfrm>
              <a:off x="1718310" y="5418455"/>
              <a:ext cx="50800" cy="42545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63"/>
            </p:blipFill>
            <p:spPr>
              <a:xfrm>
                <a:off x="1718310" y="5418455"/>
                <a:ext cx="50800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5" name="墨迹 134"/>
              <p14:cNvContentPartPr/>
              <p14:nvPr/>
            </p14:nvContentPartPr>
            <p14:xfrm>
              <a:off x="1701800" y="5520055"/>
              <a:ext cx="41910" cy="84455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65"/>
            </p:blipFill>
            <p:spPr>
              <a:xfrm>
                <a:off x="1701800" y="5520055"/>
                <a:ext cx="41910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6" name="墨迹 135"/>
              <p14:cNvContentPartPr/>
              <p14:nvPr/>
            </p14:nvContentPartPr>
            <p14:xfrm>
              <a:off x="1752600" y="5494655"/>
              <a:ext cx="101600" cy="50800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67"/>
            </p:blipFill>
            <p:spPr>
              <a:xfrm>
                <a:off x="1752600" y="5494655"/>
                <a:ext cx="1016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7" name="墨迹 136"/>
              <p14:cNvContentPartPr/>
              <p14:nvPr/>
            </p14:nvContentPartPr>
            <p14:xfrm>
              <a:off x="1786255" y="5562600"/>
              <a:ext cx="8255" cy="101600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69"/>
            </p:blipFill>
            <p:spPr>
              <a:xfrm>
                <a:off x="1786255" y="5562600"/>
                <a:ext cx="825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8" name="墨迹 137"/>
              <p14:cNvContentPartPr/>
              <p14:nvPr/>
            </p14:nvContentPartPr>
            <p14:xfrm>
              <a:off x="1803400" y="5579110"/>
              <a:ext cx="67310" cy="17145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71"/>
            </p:blipFill>
            <p:spPr>
              <a:xfrm>
                <a:off x="1803400" y="5579110"/>
                <a:ext cx="67310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39" name="墨迹 138"/>
              <p14:cNvContentPartPr/>
              <p14:nvPr/>
            </p14:nvContentPartPr>
            <p14:xfrm>
              <a:off x="1752600" y="5613400"/>
              <a:ext cx="101600" cy="262255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73"/>
            </p:blipFill>
            <p:spPr>
              <a:xfrm>
                <a:off x="1752600" y="5613400"/>
                <a:ext cx="101600" cy="262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0" name="墨迹 139"/>
              <p14:cNvContentPartPr/>
              <p14:nvPr/>
            </p14:nvContentPartPr>
            <p14:xfrm>
              <a:off x="1837055" y="5664200"/>
              <a:ext cx="118745" cy="8255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75"/>
            </p:blipFill>
            <p:spPr>
              <a:xfrm>
                <a:off x="1837055" y="5664200"/>
                <a:ext cx="118745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1" name="墨迹 140"/>
              <p14:cNvContentPartPr/>
              <p14:nvPr/>
            </p14:nvContentPartPr>
            <p14:xfrm>
              <a:off x="1870710" y="5731510"/>
              <a:ext cx="67945" cy="67945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77"/>
            </p:blipFill>
            <p:spPr>
              <a:xfrm>
                <a:off x="1870710" y="5731510"/>
                <a:ext cx="67945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2" name="墨迹 141"/>
              <p14:cNvContentPartPr/>
              <p14:nvPr/>
            </p14:nvContentPartPr>
            <p14:xfrm>
              <a:off x="1972310" y="5452110"/>
              <a:ext cx="17145" cy="8509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9"/>
            </p:blipFill>
            <p:spPr>
              <a:xfrm>
                <a:off x="1972310" y="5452110"/>
                <a:ext cx="17145" cy="85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3" name="墨迹 142"/>
              <p14:cNvContentPartPr/>
              <p14:nvPr/>
            </p14:nvContentPartPr>
            <p14:xfrm>
              <a:off x="1972310" y="5435600"/>
              <a:ext cx="76200" cy="76200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81"/>
            </p:blipFill>
            <p:spPr>
              <a:xfrm>
                <a:off x="1972310" y="5435600"/>
                <a:ext cx="762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4" name="墨迹 143"/>
              <p14:cNvContentPartPr/>
              <p14:nvPr/>
            </p14:nvContentPartPr>
            <p14:xfrm>
              <a:off x="2006600" y="5486400"/>
              <a:ext cx="25400" cy="8255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83"/>
            </p:blipFill>
            <p:spPr>
              <a:xfrm>
                <a:off x="2006600" y="5486400"/>
                <a:ext cx="2540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5" name="墨迹 144"/>
              <p14:cNvContentPartPr/>
              <p14:nvPr/>
            </p14:nvContentPartPr>
            <p14:xfrm>
              <a:off x="1997710" y="5545455"/>
              <a:ext cx="34290" cy="8255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85"/>
            </p:blipFill>
            <p:spPr>
              <a:xfrm>
                <a:off x="1997710" y="5545455"/>
                <a:ext cx="3429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6" name="墨迹 145"/>
              <p14:cNvContentPartPr/>
              <p14:nvPr/>
            </p14:nvContentPartPr>
            <p14:xfrm>
              <a:off x="1955800" y="5537200"/>
              <a:ext cx="118110" cy="9271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87"/>
            </p:blipFill>
            <p:spPr>
              <a:xfrm>
                <a:off x="1955800" y="5537200"/>
                <a:ext cx="118110" cy="92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7" name="墨迹 146"/>
              <p14:cNvContentPartPr/>
              <p14:nvPr/>
            </p14:nvContentPartPr>
            <p14:xfrm>
              <a:off x="2023110" y="5604510"/>
              <a:ext cx="144145" cy="220345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89"/>
            </p:blipFill>
            <p:spPr>
              <a:xfrm>
                <a:off x="2023110" y="5604510"/>
                <a:ext cx="144145" cy="220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8" name="墨迹 147"/>
              <p14:cNvContentPartPr/>
              <p14:nvPr/>
            </p14:nvContentPartPr>
            <p14:xfrm>
              <a:off x="1557655" y="2599055"/>
              <a:ext cx="50800" cy="144145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91"/>
            </p:blipFill>
            <p:spPr>
              <a:xfrm>
                <a:off x="1557655" y="2599055"/>
                <a:ext cx="50800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49" name="墨迹 148"/>
              <p14:cNvContentPartPr/>
              <p14:nvPr/>
            </p14:nvContentPartPr>
            <p14:xfrm>
              <a:off x="1574800" y="2616200"/>
              <a:ext cx="211455" cy="177800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93"/>
            </p:blipFill>
            <p:spPr>
              <a:xfrm>
                <a:off x="1574800" y="2616200"/>
                <a:ext cx="211455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0" name="墨迹 149"/>
              <p14:cNvContentPartPr/>
              <p14:nvPr/>
            </p14:nvContentPartPr>
            <p14:xfrm>
              <a:off x="803910" y="6172200"/>
              <a:ext cx="212090" cy="414655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95"/>
            </p:blipFill>
            <p:spPr>
              <a:xfrm>
                <a:off x="803910" y="6172200"/>
                <a:ext cx="212090" cy="414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1" name="墨迹 150"/>
              <p14:cNvContentPartPr/>
              <p14:nvPr/>
            </p14:nvContentPartPr>
            <p14:xfrm>
              <a:off x="939800" y="6223000"/>
              <a:ext cx="67310" cy="168910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97"/>
            </p:blipFill>
            <p:spPr>
              <a:xfrm>
                <a:off x="939800" y="6223000"/>
                <a:ext cx="67310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2" name="墨迹 151"/>
              <p14:cNvContentPartPr/>
              <p14:nvPr/>
            </p14:nvContentPartPr>
            <p14:xfrm>
              <a:off x="1032510" y="6155055"/>
              <a:ext cx="93345" cy="2540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99"/>
            </p:blipFill>
            <p:spPr>
              <a:xfrm>
                <a:off x="1032510" y="6155055"/>
                <a:ext cx="9334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3" name="墨迹 152"/>
              <p14:cNvContentPartPr/>
              <p14:nvPr/>
            </p14:nvContentPartPr>
            <p14:xfrm>
              <a:off x="1092200" y="6188710"/>
              <a:ext cx="127000" cy="16129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301"/>
            </p:blipFill>
            <p:spPr>
              <a:xfrm>
                <a:off x="1092200" y="6188710"/>
                <a:ext cx="12700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4" name="墨迹 153"/>
              <p14:cNvContentPartPr/>
              <p14:nvPr/>
            </p14:nvContentPartPr>
            <p14:xfrm>
              <a:off x="1193800" y="6188710"/>
              <a:ext cx="25400" cy="93345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303"/>
            </p:blipFill>
            <p:spPr>
              <a:xfrm>
                <a:off x="1193800" y="6188710"/>
                <a:ext cx="25400" cy="93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5" name="墨迹 154"/>
              <p14:cNvContentPartPr/>
              <p14:nvPr/>
            </p14:nvContentPartPr>
            <p14:xfrm>
              <a:off x="1202055" y="6078855"/>
              <a:ext cx="144145" cy="254000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305"/>
            </p:blipFill>
            <p:spPr>
              <a:xfrm>
                <a:off x="1202055" y="6078855"/>
                <a:ext cx="144145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6" name="墨迹 155"/>
              <p14:cNvContentPartPr/>
              <p14:nvPr/>
            </p14:nvContentPartPr>
            <p14:xfrm>
              <a:off x="1337310" y="6036310"/>
              <a:ext cx="85090" cy="17145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307"/>
            </p:blipFill>
            <p:spPr>
              <a:xfrm>
                <a:off x="1337310" y="6036310"/>
                <a:ext cx="85090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7" name="墨迹 156"/>
              <p14:cNvContentPartPr/>
              <p14:nvPr/>
            </p14:nvContentPartPr>
            <p14:xfrm>
              <a:off x="1371600" y="6087110"/>
              <a:ext cx="118110" cy="12700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309"/>
            </p:blipFill>
            <p:spPr>
              <a:xfrm>
                <a:off x="1371600" y="6087110"/>
                <a:ext cx="11811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8" name="墨迹 157"/>
              <p14:cNvContentPartPr/>
              <p14:nvPr/>
            </p14:nvContentPartPr>
            <p14:xfrm>
              <a:off x="1489710" y="6045200"/>
              <a:ext cx="67945" cy="109855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11"/>
            </p:blipFill>
            <p:spPr>
              <a:xfrm>
                <a:off x="1489710" y="6045200"/>
                <a:ext cx="67945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59" name="墨迹 158"/>
              <p14:cNvContentPartPr/>
              <p14:nvPr/>
            </p14:nvContentPartPr>
            <p14:xfrm>
              <a:off x="1574800" y="5977255"/>
              <a:ext cx="143510" cy="194945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13"/>
            </p:blipFill>
            <p:spPr>
              <a:xfrm>
                <a:off x="1574800" y="5977255"/>
                <a:ext cx="143510" cy="194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0" name="墨迹 159"/>
              <p14:cNvContentPartPr/>
              <p14:nvPr/>
            </p14:nvContentPartPr>
            <p14:xfrm>
              <a:off x="1819910" y="6061710"/>
              <a:ext cx="25400" cy="42545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15"/>
            </p:blipFill>
            <p:spPr>
              <a:xfrm>
                <a:off x="1819910" y="6061710"/>
                <a:ext cx="25400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1" name="墨迹 160"/>
              <p14:cNvContentPartPr/>
              <p14:nvPr/>
            </p14:nvContentPartPr>
            <p14:xfrm>
              <a:off x="1870710" y="6028055"/>
              <a:ext cx="34290" cy="17145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17"/>
            </p:blipFill>
            <p:spPr>
              <a:xfrm>
                <a:off x="1870710" y="6028055"/>
                <a:ext cx="34290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2" name="墨迹 161"/>
              <p14:cNvContentPartPr/>
              <p14:nvPr/>
            </p14:nvContentPartPr>
            <p14:xfrm>
              <a:off x="1930400" y="6036310"/>
              <a:ext cx="33655" cy="8890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19"/>
            </p:blipFill>
            <p:spPr>
              <a:xfrm>
                <a:off x="1930400" y="6036310"/>
                <a:ext cx="33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3" name="墨迹 162"/>
              <p14:cNvContentPartPr/>
              <p14:nvPr/>
            </p14:nvContentPartPr>
            <p14:xfrm>
              <a:off x="2032000" y="5977255"/>
              <a:ext cx="8255" cy="8255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21"/>
            </p:blipFill>
            <p:spPr>
              <a:xfrm>
                <a:off x="2032000" y="5977255"/>
                <a:ext cx="8255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4" name="墨迹 163"/>
              <p14:cNvContentPartPr/>
              <p14:nvPr/>
            </p14:nvContentPartPr>
            <p14:xfrm>
              <a:off x="1752600" y="6273800"/>
              <a:ext cx="270510" cy="406400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23"/>
            </p:blipFill>
            <p:spPr>
              <a:xfrm>
                <a:off x="1752600" y="6273800"/>
                <a:ext cx="27051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5" name="墨迹 164"/>
              <p14:cNvContentPartPr/>
              <p14:nvPr/>
            </p14:nvContentPartPr>
            <p14:xfrm>
              <a:off x="1955800" y="6273800"/>
              <a:ext cx="76200" cy="16891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325"/>
            </p:blipFill>
            <p:spPr>
              <a:xfrm>
                <a:off x="1955800" y="6273800"/>
                <a:ext cx="76200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6" name="墨迹 165"/>
              <p14:cNvContentPartPr/>
              <p14:nvPr/>
            </p14:nvContentPartPr>
            <p14:xfrm>
              <a:off x="2057400" y="6223000"/>
              <a:ext cx="67310" cy="8255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27"/>
            </p:blipFill>
            <p:spPr>
              <a:xfrm>
                <a:off x="2057400" y="6223000"/>
                <a:ext cx="6731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7" name="墨迹 166"/>
              <p14:cNvContentPartPr/>
              <p14:nvPr/>
            </p14:nvContentPartPr>
            <p14:xfrm>
              <a:off x="2099310" y="6231255"/>
              <a:ext cx="93345" cy="160655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29"/>
            </p:blipFill>
            <p:spPr>
              <a:xfrm>
                <a:off x="2099310" y="6231255"/>
                <a:ext cx="933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68" name="墨迹 167"/>
              <p14:cNvContentPartPr/>
              <p14:nvPr/>
            </p14:nvContentPartPr>
            <p14:xfrm>
              <a:off x="2184400" y="6248400"/>
              <a:ext cx="25400" cy="127000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331"/>
            </p:blipFill>
            <p:spPr>
              <a:xfrm>
                <a:off x="2184400" y="6248400"/>
                <a:ext cx="254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69" name="墨迹 168"/>
              <p14:cNvContentPartPr/>
              <p14:nvPr/>
            </p14:nvContentPartPr>
            <p14:xfrm>
              <a:off x="2200910" y="6146800"/>
              <a:ext cx="127000" cy="245110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333"/>
            </p:blipFill>
            <p:spPr>
              <a:xfrm>
                <a:off x="2200910" y="6146800"/>
                <a:ext cx="127000" cy="245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0" name="墨迹 169"/>
              <p14:cNvContentPartPr/>
              <p14:nvPr/>
            </p14:nvContentPartPr>
            <p14:xfrm>
              <a:off x="2311400" y="6070600"/>
              <a:ext cx="50800" cy="8255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335"/>
            </p:blipFill>
            <p:spPr>
              <a:xfrm>
                <a:off x="2311400" y="6070600"/>
                <a:ext cx="5080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1" name="墨迹 170"/>
              <p14:cNvContentPartPr/>
              <p14:nvPr/>
            </p14:nvContentPartPr>
            <p14:xfrm>
              <a:off x="2327910" y="6104255"/>
              <a:ext cx="110490" cy="186055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337"/>
            </p:blipFill>
            <p:spPr>
              <a:xfrm>
                <a:off x="2327910" y="6104255"/>
                <a:ext cx="110490" cy="186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2" name="墨迹 171"/>
              <p14:cNvContentPartPr/>
              <p14:nvPr/>
            </p14:nvContentPartPr>
            <p14:xfrm>
              <a:off x="2454910" y="6070600"/>
              <a:ext cx="8890" cy="168910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339"/>
            </p:blipFill>
            <p:spPr>
              <a:xfrm>
                <a:off x="2454910" y="6070600"/>
                <a:ext cx="8890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3" name="墨迹 172"/>
              <p14:cNvContentPartPr/>
              <p14:nvPr/>
            </p14:nvContentPartPr>
            <p14:xfrm>
              <a:off x="2454910" y="6061710"/>
              <a:ext cx="118745" cy="127000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341"/>
            </p:blipFill>
            <p:spPr>
              <a:xfrm>
                <a:off x="2454910" y="6061710"/>
                <a:ext cx="11874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4" name="墨迹 173"/>
              <p14:cNvContentPartPr/>
              <p14:nvPr/>
            </p14:nvContentPartPr>
            <p14:xfrm>
              <a:off x="2514600" y="5994400"/>
              <a:ext cx="152400" cy="245110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343"/>
            </p:blipFill>
            <p:spPr>
              <a:xfrm>
                <a:off x="2514600" y="5994400"/>
                <a:ext cx="152400" cy="245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5" name="墨迹 174"/>
              <p14:cNvContentPartPr/>
              <p14:nvPr/>
            </p14:nvContentPartPr>
            <p14:xfrm>
              <a:off x="2489200" y="6468110"/>
              <a:ext cx="109855" cy="25400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345"/>
            </p:blipFill>
            <p:spPr>
              <a:xfrm>
                <a:off x="2489200" y="6468110"/>
                <a:ext cx="10985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6" name="墨迹 175"/>
              <p14:cNvContentPartPr/>
              <p14:nvPr/>
            </p14:nvContentPartPr>
            <p14:xfrm>
              <a:off x="2463800" y="6561455"/>
              <a:ext cx="143510" cy="8255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347"/>
            </p:blipFill>
            <p:spPr>
              <a:xfrm>
                <a:off x="2463800" y="6561455"/>
                <a:ext cx="14351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77" name="墨迹 176"/>
              <p14:cNvContentPartPr/>
              <p14:nvPr/>
            </p14:nvContentPartPr>
            <p14:xfrm>
              <a:off x="2632710" y="6409055"/>
              <a:ext cx="127000" cy="245745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349"/>
            </p:blipFill>
            <p:spPr>
              <a:xfrm>
                <a:off x="2632710" y="6409055"/>
                <a:ext cx="127000" cy="245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78" name="墨迹 177"/>
              <p14:cNvContentPartPr/>
              <p14:nvPr/>
            </p14:nvContentPartPr>
            <p14:xfrm>
              <a:off x="2886710" y="6324600"/>
              <a:ext cx="59690" cy="33655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351"/>
            </p:blipFill>
            <p:spPr>
              <a:xfrm>
                <a:off x="2886710" y="6324600"/>
                <a:ext cx="59690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79" name="墨迹 178"/>
              <p14:cNvContentPartPr/>
              <p14:nvPr/>
            </p14:nvContentPartPr>
            <p14:xfrm>
              <a:off x="2835910" y="6426200"/>
              <a:ext cx="50800" cy="109855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353"/>
            </p:blipFill>
            <p:spPr>
              <a:xfrm>
                <a:off x="2835910" y="6426200"/>
                <a:ext cx="50800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180" name="墨迹 179"/>
              <p14:cNvContentPartPr/>
              <p14:nvPr/>
            </p14:nvContentPartPr>
            <p14:xfrm>
              <a:off x="2903855" y="6400800"/>
              <a:ext cx="109855" cy="152400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355"/>
            </p:blipFill>
            <p:spPr>
              <a:xfrm>
                <a:off x="2903855" y="6400800"/>
                <a:ext cx="10985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181" name="墨迹 180"/>
              <p14:cNvContentPartPr/>
              <p14:nvPr/>
            </p14:nvContentPartPr>
            <p14:xfrm>
              <a:off x="2853055" y="6477000"/>
              <a:ext cx="177800" cy="338455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357"/>
            </p:blipFill>
            <p:spPr>
              <a:xfrm>
                <a:off x="2853055" y="6477000"/>
                <a:ext cx="177800" cy="338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182" name="墨迹 181"/>
              <p14:cNvContentPartPr/>
              <p14:nvPr/>
            </p14:nvContentPartPr>
            <p14:xfrm>
              <a:off x="3005455" y="6536055"/>
              <a:ext cx="135255" cy="33655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359"/>
            </p:blipFill>
            <p:spPr>
              <a:xfrm>
                <a:off x="3005455" y="6536055"/>
                <a:ext cx="135255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183" name="墨迹 182"/>
              <p14:cNvContentPartPr/>
              <p14:nvPr/>
            </p14:nvContentPartPr>
            <p14:xfrm>
              <a:off x="3048000" y="6586855"/>
              <a:ext cx="76200" cy="127000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361"/>
            </p:blipFill>
            <p:spPr>
              <a:xfrm>
                <a:off x="3048000" y="6586855"/>
                <a:ext cx="762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2" p14:bwMode="auto">
            <p14:nvContentPartPr>
              <p14:cNvPr id="184" name="墨迹 183"/>
              <p14:cNvContentPartPr/>
              <p14:nvPr/>
            </p14:nvContentPartPr>
            <p14:xfrm>
              <a:off x="3191510" y="6375400"/>
              <a:ext cx="17145" cy="135255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363"/>
            </p:blipFill>
            <p:spPr>
              <a:xfrm>
                <a:off x="3191510" y="6375400"/>
                <a:ext cx="17145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4" p14:bwMode="auto">
            <p14:nvContentPartPr>
              <p14:cNvPr id="185" name="墨迹 184"/>
              <p14:cNvContentPartPr/>
              <p14:nvPr/>
            </p14:nvContentPartPr>
            <p14:xfrm>
              <a:off x="3183255" y="6375400"/>
              <a:ext cx="93345" cy="67310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365"/>
            </p:blipFill>
            <p:spPr>
              <a:xfrm>
                <a:off x="3183255" y="6375400"/>
                <a:ext cx="93345" cy="67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6" p14:bwMode="auto">
            <p14:nvContentPartPr>
              <p14:cNvPr id="186" name="墨迹 185"/>
              <p14:cNvContentPartPr/>
              <p14:nvPr/>
            </p14:nvContentPartPr>
            <p14:xfrm>
              <a:off x="3191510" y="6493510"/>
              <a:ext cx="135890" cy="42545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367"/>
            </p:blipFill>
            <p:spPr>
              <a:xfrm>
                <a:off x="3191510" y="6493510"/>
                <a:ext cx="135890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8" p14:bwMode="auto">
            <p14:nvContentPartPr>
              <p14:cNvPr id="187" name="墨迹 186"/>
              <p14:cNvContentPartPr/>
              <p14:nvPr/>
            </p14:nvContentPartPr>
            <p14:xfrm>
              <a:off x="3242310" y="6553200"/>
              <a:ext cx="127000" cy="152400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369"/>
            </p:blipFill>
            <p:spPr>
              <a:xfrm>
                <a:off x="3242310" y="6553200"/>
                <a:ext cx="1270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0" p14:bwMode="auto">
            <p14:nvContentPartPr>
              <p14:cNvPr id="188" name="墨迹 187"/>
              <p14:cNvContentPartPr/>
              <p14:nvPr/>
            </p14:nvContentPartPr>
            <p14:xfrm>
              <a:off x="3242310" y="6620510"/>
              <a:ext cx="161290" cy="76200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371"/>
            </p:blipFill>
            <p:spPr>
              <a:xfrm>
                <a:off x="3242310" y="6620510"/>
                <a:ext cx="16129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2" p14:bwMode="auto">
            <p14:nvContentPartPr>
              <p14:cNvPr id="189" name="墨迹 188"/>
              <p14:cNvContentPartPr/>
              <p14:nvPr/>
            </p14:nvContentPartPr>
            <p14:xfrm>
              <a:off x="3429000" y="6477000"/>
              <a:ext cx="50800" cy="67310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373"/>
            </p:blipFill>
            <p:spPr>
              <a:xfrm>
                <a:off x="3429000" y="6477000"/>
                <a:ext cx="50800" cy="67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4" p14:bwMode="auto">
            <p14:nvContentPartPr>
              <p14:cNvPr id="190" name="墨迹 189"/>
              <p14:cNvContentPartPr/>
              <p14:nvPr/>
            </p14:nvContentPartPr>
            <p14:xfrm>
              <a:off x="3445510" y="6442710"/>
              <a:ext cx="67945" cy="194945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375"/>
            </p:blipFill>
            <p:spPr>
              <a:xfrm>
                <a:off x="3445510" y="6442710"/>
                <a:ext cx="67945" cy="194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6" p14:bwMode="auto">
            <p14:nvContentPartPr>
              <p14:cNvPr id="191" name="墨迹 190"/>
              <p14:cNvContentPartPr/>
              <p14:nvPr/>
            </p14:nvContentPartPr>
            <p14:xfrm>
              <a:off x="3420110" y="6536055"/>
              <a:ext cx="186690" cy="160655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377"/>
            </p:blipFill>
            <p:spPr>
              <a:xfrm>
                <a:off x="3420110" y="6536055"/>
                <a:ext cx="18669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8" p14:bwMode="auto">
            <p14:nvContentPartPr>
              <p14:cNvPr id="192" name="墨迹 191"/>
              <p14:cNvContentPartPr/>
              <p14:nvPr/>
            </p14:nvContentPartPr>
            <p14:xfrm>
              <a:off x="3521710" y="6578600"/>
              <a:ext cx="59690" cy="50800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379"/>
            </p:blipFill>
            <p:spPr>
              <a:xfrm>
                <a:off x="3521710" y="6578600"/>
                <a:ext cx="5969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0" p14:bwMode="auto">
            <p14:nvContentPartPr>
              <p14:cNvPr id="193" name="墨迹 192"/>
              <p14:cNvContentPartPr/>
              <p14:nvPr/>
            </p14:nvContentPartPr>
            <p14:xfrm>
              <a:off x="3665855" y="6510655"/>
              <a:ext cx="160655" cy="118745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381"/>
            </p:blipFill>
            <p:spPr>
              <a:xfrm>
                <a:off x="3665855" y="6510655"/>
                <a:ext cx="160655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2" p14:bwMode="auto">
            <p14:nvContentPartPr>
              <p14:cNvPr id="194" name="墨迹 193"/>
              <p14:cNvContentPartPr/>
              <p14:nvPr/>
            </p14:nvContentPartPr>
            <p14:xfrm>
              <a:off x="3877310" y="6493510"/>
              <a:ext cx="17145" cy="127000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383"/>
            </p:blipFill>
            <p:spPr>
              <a:xfrm>
                <a:off x="3877310" y="6493510"/>
                <a:ext cx="1714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4" p14:bwMode="auto">
            <p14:nvContentPartPr>
              <p14:cNvPr id="195" name="墨迹 194"/>
              <p14:cNvContentPartPr/>
              <p14:nvPr/>
            </p14:nvContentPartPr>
            <p14:xfrm>
              <a:off x="3886200" y="6502400"/>
              <a:ext cx="50800" cy="109855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385"/>
            </p:blipFill>
            <p:spPr>
              <a:xfrm>
                <a:off x="3886200" y="6502400"/>
                <a:ext cx="50800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6" p14:bwMode="auto">
            <p14:nvContentPartPr>
              <p14:cNvPr id="196" name="墨迹 195"/>
              <p14:cNvContentPartPr/>
              <p14:nvPr/>
            </p14:nvContentPartPr>
            <p14:xfrm>
              <a:off x="3894455" y="6561455"/>
              <a:ext cx="42545" cy="17145"/>
            </p14:xfrm>
          </p:contentPart>
        </mc:Choice>
        <mc:Fallback xmlns="">
          <p:pic>
            <p:nvPicPr>
              <p:cNvPr id="196" name="墨迹 195"/>
            </p:nvPicPr>
            <p:blipFill>
              <a:blip r:embed="rId387"/>
            </p:blipFill>
            <p:spPr>
              <a:xfrm>
                <a:off x="3894455" y="6561455"/>
                <a:ext cx="4254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8" p14:bwMode="auto">
            <p14:nvContentPartPr>
              <p14:cNvPr id="197" name="墨迹 196"/>
              <p14:cNvContentPartPr/>
              <p14:nvPr/>
            </p14:nvContentPartPr>
            <p14:xfrm>
              <a:off x="3894455" y="6604000"/>
              <a:ext cx="67945" cy="33655"/>
            </p14:xfrm>
          </p:contentPart>
        </mc:Choice>
        <mc:Fallback xmlns="">
          <p:pic>
            <p:nvPicPr>
              <p:cNvPr id="197" name="墨迹 196"/>
            </p:nvPicPr>
            <p:blipFill>
              <a:blip r:embed="rId389"/>
            </p:blipFill>
            <p:spPr>
              <a:xfrm>
                <a:off x="3894455" y="6604000"/>
                <a:ext cx="67945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0" p14:bwMode="auto">
            <p14:nvContentPartPr>
              <p14:cNvPr id="198" name="墨迹 197"/>
              <p14:cNvContentPartPr/>
              <p14:nvPr/>
            </p14:nvContentPartPr>
            <p14:xfrm>
              <a:off x="3978910" y="6468110"/>
              <a:ext cx="135890" cy="59690"/>
            </p14:xfrm>
          </p:contentPart>
        </mc:Choice>
        <mc:Fallback xmlns="">
          <p:pic>
            <p:nvPicPr>
              <p:cNvPr id="198" name="墨迹 197"/>
            </p:nvPicPr>
            <p:blipFill>
              <a:blip r:embed="rId391"/>
            </p:blipFill>
            <p:spPr>
              <a:xfrm>
                <a:off x="3978910" y="6468110"/>
                <a:ext cx="135890" cy="59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2" p14:bwMode="auto">
            <p14:nvContentPartPr>
              <p14:cNvPr id="199" name="墨迹 198"/>
              <p14:cNvContentPartPr/>
              <p14:nvPr/>
            </p14:nvContentPartPr>
            <p14:xfrm>
              <a:off x="4046855" y="6409055"/>
              <a:ext cx="76200" cy="313055"/>
            </p14:xfrm>
          </p:contentPart>
        </mc:Choice>
        <mc:Fallback xmlns="">
          <p:pic>
            <p:nvPicPr>
              <p:cNvPr id="199" name="墨迹 198"/>
            </p:nvPicPr>
            <p:blipFill>
              <a:blip r:embed="rId393"/>
            </p:blipFill>
            <p:spPr>
              <a:xfrm>
                <a:off x="4046855" y="6409055"/>
                <a:ext cx="76200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4" p14:bwMode="auto">
            <p14:nvContentPartPr>
              <p14:cNvPr id="200" name="墨迹 199"/>
              <p14:cNvContentPartPr/>
              <p14:nvPr/>
            </p14:nvContentPartPr>
            <p14:xfrm>
              <a:off x="4038600" y="6578600"/>
              <a:ext cx="50800" cy="16510"/>
            </p14:xfrm>
          </p:contentPart>
        </mc:Choice>
        <mc:Fallback xmlns="">
          <p:pic>
            <p:nvPicPr>
              <p:cNvPr id="200" name="墨迹 199"/>
            </p:nvPicPr>
            <p:blipFill>
              <a:blip r:embed="rId395"/>
            </p:blipFill>
            <p:spPr>
              <a:xfrm>
                <a:off x="4038600" y="6578600"/>
                <a:ext cx="50800" cy="1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6" p14:bwMode="auto">
            <p14:nvContentPartPr>
              <p14:cNvPr id="201" name="墨迹 200"/>
              <p14:cNvContentPartPr/>
              <p14:nvPr/>
            </p14:nvContentPartPr>
            <p14:xfrm>
              <a:off x="4191000" y="6358255"/>
              <a:ext cx="33655" cy="152400"/>
            </p14:xfrm>
          </p:contentPart>
        </mc:Choice>
        <mc:Fallback xmlns="">
          <p:pic>
            <p:nvPicPr>
              <p:cNvPr id="201" name="墨迹 200"/>
            </p:nvPicPr>
            <p:blipFill>
              <a:blip r:embed="rId397"/>
            </p:blipFill>
            <p:spPr>
              <a:xfrm>
                <a:off x="4191000" y="6358255"/>
                <a:ext cx="3365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8" p14:bwMode="auto">
            <p14:nvContentPartPr>
              <p14:cNvPr id="202" name="墨迹 201"/>
              <p14:cNvContentPartPr/>
              <p14:nvPr/>
            </p14:nvContentPartPr>
            <p14:xfrm>
              <a:off x="4216400" y="6383655"/>
              <a:ext cx="152400" cy="42545"/>
            </p14:xfrm>
          </p:contentPart>
        </mc:Choice>
        <mc:Fallback xmlns="">
          <p:pic>
            <p:nvPicPr>
              <p:cNvPr id="202" name="墨迹 201"/>
            </p:nvPicPr>
            <p:blipFill>
              <a:blip r:embed="rId399"/>
            </p:blipFill>
            <p:spPr>
              <a:xfrm>
                <a:off x="4216400" y="6383655"/>
                <a:ext cx="152400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0" p14:bwMode="auto">
            <p14:nvContentPartPr>
              <p14:cNvPr id="203" name="墨迹 202"/>
              <p14:cNvContentPartPr/>
              <p14:nvPr/>
            </p14:nvContentPartPr>
            <p14:xfrm>
              <a:off x="4250055" y="6434455"/>
              <a:ext cx="76200" cy="25400"/>
            </p14:xfrm>
          </p:contentPart>
        </mc:Choice>
        <mc:Fallback xmlns="">
          <p:pic>
            <p:nvPicPr>
              <p:cNvPr id="203" name="墨迹 202"/>
            </p:nvPicPr>
            <p:blipFill>
              <a:blip r:embed="rId401"/>
            </p:blipFill>
            <p:spPr>
              <a:xfrm>
                <a:off x="4250055" y="6434455"/>
                <a:ext cx="76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2" p14:bwMode="auto">
            <p14:nvContentPartPr>
              <p14:cNvPr id="204" name="墨迹 203"/>
              <p14:cNvContentPartPr/>
              <p14:nvPr/>
            </p14:nvContentPartPr>
            <p14:xfrm>
              <a:off x="4267200" y="6459855"/>
              <a:ext cx="8255" cy="109855"/>
            </p14:xfrm>
          </p:contentPart>
        </mc:Choice>
        <mc:Fallback xmlns="">
          <p:pic>
            <p:nvPicPr>
              <p:cNvPr id="204" name="墨迹 203"/>
            </p:nvPicPr>
            <p:blipFill>
              <a:blip r:embed="rId403"/>
            </p:blipFill>
            <p:spPr>
              <a:xfrm>
                <a:off x="4267200" y="6459855"/>
                <a:ext cx="8255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4" p14:bwMode="auto">
            <p14:nvContentPartPr>
              <p14:cNvPr id="205" name="墨迹 204"/>
              <p14:cNvContentPartPr/>
              <p14:nvPr/>
            </p14:nvContentPartPr>
            <p14:xfrm>
              <a:off x="4275455" y="6485255"/>
              <a:ext cx="76200" cy="42545"/>
            </p14:xfrm>
          </p:contentPart>
        </mc:Choice>
        <mc:Fallback xmlns="">
          <p:pic>
            <p:nvPicPr>
              <p:cNvPr id="205" name="墨迹 204"/>
            </p:nvPicPr>
            <p:blipFill>
              <a:blip r:embed="rId405"/>
            </p:blipFill>
            <p:spPr>
              <a:xfrm>
                <a:off x="4275455" y="6485255"/>
                <a:ext cx="76200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6" p14:bwMode="auto">
            <p14:nvContentPartPr>
              <p14:cNvPr id="206" name="墨迹 205"/>
              <p14:cNvContentPartPr/>
              <p14:nvPr/>
            </p14:nvContentPartPr>
            <p14:xfrm>
              <a:off x="4267200" y="6527800"/>
              <a:ext cx="101600" cy="16510"/>
            </p14:xfrm>
          </p:contentPart>
        </mc:Choice>
        <mc:Fallback xmlns="">
          <p:pic>
            <p:nvPicPr>
              <p:cNvPr id="206" name="墨迹 205"/>
            </p:nvPicPr>
            <p:blipFill>
              <a:blip r:embed="rId407"/>
            </p:blipFill>
            <p:spPr>
              <a:xfrm>
                <a:off x="4267200" y="6527800"/>
                <a:ext cx="101600" cy="1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8" p14:bwMode="auto">
            <p14:nvContentPartPr>
              <p14:cNvPr id="207" name="墨迹 206"/>
              <p14:cNvContentPartPr/>
              <p14:nvPr/>
            </p14:nvContentPartPr>
            <p14:xfrm>
              <a:off x="4292600" y="6569710"/>
              <a:ext cx="67310" cy="25400"/>
            </p14:xfrm>
          </p:contentPart>
        </mc:Choice>
        <mc:Fallback xmlns="">
          <p:pic>
            <p:nvPicPr>
              <p:cNvPr id="207" name="墨迹 206"/>
            </p:nvPicPr>
            <p:blipFill>
              <a:blip r:embed="rId409"/>
            </p:blipFill>
            <p:spPr>
              <a:xfrm>
                <a:off x="4292600" y="6569710"/>
                <a:ext cx="6731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0" p14:bwMode="auto">
            <p14:nvContentPartPr>
              <p14:cNvPr id="208" name="墨迹 207"/>
              <p14:cNvContentPartPr/>
              <p14:nvPr/>
            </p14:nvContentPartPr>
            <p14:xfrm>
              <a:off x="4292600" y="6612255"/>
              <a:ext cx="67310" cy="25400"/>
            </p14:xfrm>
          </p:contentPart>
        </mc:Choice>
        <mc:Fallback xmlns="">
          <p:pic>
            <p:nvPicPr>
              <p:cNvPr id="208" name="墨迹 207"/>
            </p:nvPicPr>
            <p:blipFill>
              <a:blip r:embed="rId411"/>
            </p:blipFill>
            <p:spPr>
              <a:xfrm>
                <a:off x="4292600" y="6612255"/>
                <a:ext cx="6731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2" p14:bwMode="auto">
            <p14:nvContentPartPr>
              <p14:cNvPr id="209" name="墨迹 208"/>
              <p14:cNvContentPartPr/>
              <p14:nvPr/>
            </p14:nvContentPartPr>
            <p14:xfrm>
              <a:off x="4258310" y="6629400"/>
              <a:ext cx="161290" cy="67310"/>
            </p14:xfrm>
          </p:contentPart>
        </mc:Choice>
        <mc:Fallback xmlns="">
          <p:pic>
            <p:nvPicPr>
              <p:cNvPr id="209" name="墨迹 208"/>
            </p:nvPicPr>
            <p:blipFill>
              <a:blip r:embed="rId413"/>
            </p:blipFill>
            <p:spPr>
              <a:xfrm>
                <a:off x="4258310" y="6629400"/>
                <a:ext cx="161290" cy="67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4" p14:bwMode="auto">
            <p14:nvContentPartPr>
              <p14:cNvPr id="210" name="墨迹 209"/>
              <p14:cNvContentPartPr/>
              <p14:nvPr/>
            </p14:nvContentPartPr>
            <p14:xfrm>
              <a:off x="4300855" y="6620510"/>
              <a:ext cx="76200" cy="127000"/>
            </p14:xfrm>
          </p:contentPart>
        </mc:Choice>
        <mc:Fallback xmlns="">
          <p:pic>
            <p:nvPicPr>
              <p:cNvPr id="210" name="墨迹 209"/>
            </p:nvPicPr>
            <p:blipFill>
              <a:blip r:embed="rId415"/>
            </p:blipFill>
            <p:spPr>
              <a:xfrm>
                <a:off x="4300855" y="6620510"/>
                <a:ext cx="762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6" p14:bwMode="auto">
            <p14:nvContentPartPr>
              <p14:cNvPr id="211" name="墨迹 210"/>
              <p14:cNvContentPartPr/>
              <p14:nvPr/>
            </p14:nvContentPartPr>
            <p14:xfrm>
              <a:off x="4486910" y="6434455"/>
              <a:ext cx="50800" cy="59055"/>
            </p14:xfrm>
          </p:contentPart>
        </mc:Choice>
        <mc:Fallback xmlns="">
          <p:pic>
            <p:nvPicPr>
              <p:cNvPr id="211" name="墨迹 210"/>
            </p:nvPicPr>
            <p:blipFill>
              <a:blip r:embed="rId417"/>
            </p:blipFill>
            <p:spPr>
              <a:xfrm>
                <a:off x="4486910" y="6434455"/>
                <a:ext cx="50800" cy="59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8" p14:bwMode="auto">
            <p14:nvContentPartPr>
              <p14:cNvPr id="212" name="墨迹 211"/>
              <p14:cNvContentPartPr/>
              <p14:nvPr/>
            </p14:nvContentPartPr>
            <p14:xfrm>
              <a:off x="4504055" y="6493510"/>
              <a:ext cx="25400" cy="50800"/>
            </p14:xfrm>
          </p:contentPart>
        </mc:Choice>
        <mc:Fallback xmlns="">
          <p:pic>
            <p:nvPicPr>
              <p:cNvPr id="212" name="墨迹 211"/>
            </p:nvPicPr>
            <p:blipFill>
              <a:blip r:embed="rId419"/>
            </p:blipFill>
            <p:spPr>
              <a:xfrm>
                <a:off x="4504055" y="6493510"/>
                <a:ext cx="254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0" p14:bwMode="auto">
            <p14:nvContentPartPr>
              <p14:cNvPr id="213" name="墨迹 212"/>
              <p14:cNvContentPartPr/>
              <p14:nvPr/>
            </p14:nvContentPartPr>
            <p14:xfrm>
              <a:off x="4537710" y="6391910"/>
              <a:ext cx="93345" cy="50800"/>
            </p14:xfrm>
          </p:contentPart>
        </mc:Choice>
        <mc:Fallback xmlns="">
          <p:pic>
            <p:nvPicPr>
              <p:cNvPr id="213" name="墨迹 212"/>
            </p:nvPicPr>
            <p:blipFill>
              <a:blip r:embed="rId421"/>
            </p:blipFill>
            <p:spPr>
              <a:xfrm>
                <a:off x="4537710" y="6391910"/>
                <a:ext cx="9334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2" p14:bwMode="auto">
            <p14:nvContentPartPr>
              <p14:cNvPr id="214" name="墨迹 213"/>
              <p14:cNvContentPartPr/>
              <p14:nvPr/>
            </p14:nvContentPartPr>
            <p14:xfrm>
              <a:off x="4588510" y="6468110"/>
              <a:ext cx="67945" cy="25400"/>
            </p14:xfrm>
          </p:contentPart>
        </mc:Choice>
        <mc:Fallback xmlns="">
          <p:pic>
            <p:nvPicPr>
              <p:cNvPr id="214" name="墨迹 213"/>
            </p:nvPicPr>
            <p:blipFill>
              <a:blip r:embed="rId423"/>
            </p:blipFill>
            <p:spPr>
              <a:xfrm>
                <a:off x="4588510" y="6468110"/>
                <a:ext cx="6794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4" p14:bwMode="auto">
            <p14:nvContentPartPr>
              <p14:cNvPr id="215" name="墨迹 214"/>
              <p14:cNvContentPartPr/>
              <p14:nvPr/>
            </p14:nvContentPartPr>
            <p14:xfrm>
              <a:off x="4512310" y="6561455"/>
              <a:ext cx="118745" cy="50800"/>
            </p14:xfrm>
          </p:contentPart>
        </mc:Choice>
        <mc:Fallback xmlns="">
          <p:pic>
            <p:nvPicPr>
              <p:cNvPr id="215" name="墨迹 214"/>
            </p:nvPicPr>
            <p:blipFill>
              <a:blip r:embed="rId425"/>
            </p:blipFill>
            <p:spPr>
              <a:xfrm>
                <a:off x="4512310" y="6561455"/>
                <a:ext cx="11874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6" p14:bwMode="auto">
            <p14:nvContentPartPr>
              <p14:cNvPr id="216" name="墨迹 215"/>
              <p14:cNvContentPartPr/>
              <p14:nvPr/>
            </p14:nvContentPartPr>
            <p14:xfrm>
              <a:off x="4546600" y="6604000"/>
              <a:ext cx="92710" cy="25400"/>
            </p14:xfrm>
          </p:contentPart>
        </mc:Choice>
        <mc:Fallback xmlns="">
          <p:pic>
            <p:nvPicPr>
              <p:cNvPr id="216" name="墨迹 215"/>
            </p:nvPicPr>
            <p:blipFill>
              <a:blip r:embed="rId427"/>
            </p:blipFill>
            <p:spPr>
              <a:xfrm>
                <a:off x="4546600" y="6604000"/>
                <a:ext cx="9271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8" p14:bwMode="auto">
            <p14:nvContentPartPr>
              <p14:cNvPr id="217" name="墨迹 216"/>
              <p14:cNvContentPartPr/>
              <p14:nvPr/>
            </p14:nvContentPartPr>
            <p14:xfrm>
              <a:off x="4537710" y="6637655"/>
              <a:ext cx="177800" cy="93345"/>
            </p14:xfrm>
          </p:contentPart>
        </mc:Choice>
        <mc:Fallback xmlns="">
          <p:pic>
            <p:nvPicPr>
              <p:cNvPr id="217" name="墨迹 216"/>
            </p:nvPicPr>
            <p:blipFill>
              <a:blip r:embed="rId429"/>
            </p:blipFill>
            <p:spPr>
              <a:xfrm>
                <a:off x="4537710" y="6637655"/>
                <a:ext cx="177800" cy="93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0" p14:bwMode="auto">
            <p14:nvContentPartPr>
              <p14:cNvPr id="218" name="墨迹 217"/>
              <p14:cNvContentPartPr/>
              <p14:nvPr/>
            </p14:nvContentPartPr>
            <p14:xfrm>
              <a:off x="4622800" y="6578600"/>
              <a:ext cx="8255" cy="219710"/>
            </p14:xfrm>
          </p:contentPart>
        </mc:Choice>
        <mc:Fallback xmlns="">
          <p:pic>
            <p:nvPicPr>
              <p:cNvPr id="218" name="墨迹 217"/>
            </p:nvPicPr>
            <p:blipFill>
              <a:blip r:embed="rId431"/>
            </p:blipFill>
            <p:spPr>
              <a:xfrm>
                <a:off x="4622800" y="6578600"/>
                <a:ext cx="8255" cy="219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2" p14:bwMode="auto">
            <p14:nvContentPartPr>
              <p14:cNvPr id="219" name="墨迹 218"/>
              <p14:cNvContentPartPr/>
              <p14:nvPr/>
            </p14:nvContentPartPr>
            <p14:xfrm>
              <a:off x="4495800" y="6671310"/>
              <a:ext cx="118110" cy="93345"/>
            </p14:xfrm>
          </p:contentPart>
        </mc:Choice>
        <mc:Fallback xmlns="">
          <p:pic>
            <p:nvPicPr>
              <p:cNvPr id="219" name="墨迹 218"/>
            </p:nvPicPr>
            <p:blipFill>
              <a:blip r:embed="rId433"/>
            </p:blipFill>
            <p:spPr>
              <a:xfrm>
                <a:off x="4495800" y="6671310"/>
                <a:ext cx="118110" cy="93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4" p14:bwMode="auto">
            <p14:nvContentPartPr>
              <p14:cNvPr id="220" name="墨迹 219"/>
              <p14:cNvContentPartPr/>
              <p14:nvPr/>
            </p14:nvContentPartPr>
            <p14:xfrm>
              <a:off x="4842510" y="6442710"/>
              <a:ext cx="34290" cy="177800"/>
            </p14:xfrm>
          </p:contentPart>
        </mc:Choice>
        <mc:Fallback xmlns="">
          <p:pic>
            <p:nvPicPr>
              <p:cNvPr id="220" name="墨迹 219"/>
            </p:nvPicPr>
            <p:blipFill>
              <a:blip r:embed="rId435"/>
            </p:blipFill>
            <p:spPr>
              <a:xfrm>
                <a:off x="4842510" y="6442710"/>
                <a:ext cx="3429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6" p14:bwMode="auto">
            <p14:nvContentPartPr>
              <p14:cNvPr id="221" name="墨迹 220"/>
              <p14:cNvContentPartPr/>
              <p14:nvPr/>
            </p14:nvContentPartPr>
            <p14:xfrm>
              <a:off x="4927600" y="6442710"/>
              <a:ext cx="67310" cy="135890"/>
            </p14:xfrm>
          </p:contentPart>
        </mc:Choice>
        <mc:Fallback xmlns="">
          <p:pic>
            <p:nvPicPr>
              <p:cNvPr id="221" name="墨迹 220"/>
            </p:nvPicPr>
            <p:blipFill>
              <a:blip r:embed="rId437"/>
            </p:blipFill>
            <p:spPr>
              <a:xfrm>
                <a:off x="4927600" y="6442710"/>
                <a:ext cx="67310" cy="135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8" p14:bwMode="auto">
            <p14:nvContentPartPr>
              <p14:cNvPr id="222" name="墨迹 221"/>
              <p14:cNvContentPartPr/>
              <p14:nvPr/>
            </p14:nvContentPartPr>
            <p14:xfrm>
              <a:off x="4978400" y="6459855"/>
              <a:ext cx="16510" cy="177800"/>
            </p14:xfrm>
          </p:contentPart>
        </mc:Choice>
        <mc:Fallback xmlns="">
          <p:pic>
            <p:nvPicPr>
              <p:cNvPr id="222" name="墨迹 221"/>
            </p:nvPicPr>
            <p:blipFill>
              <a:blip r:embed="rId439"/>
            </p:blipFill>
            <p:spPr>
              <a:xfrm>
                <a:off x="4978400" y="6459855"/>
                <a:ext cx="1651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0" p14:bwMode="auto">
            <p14:nvContentPartPr>
              <p14:cNvPr id="223" name="墨迹 222"/>
              <p14:cNvContentPartPr/>
              <p14:nvPr/>
            </p14:nvContentPartPr>
            <p14:xfrm>
              <a:off x="5071110" y="6426200"/>
              <a:ext cx="118745" cy="33655"/>
            </p14:xfrm>
          </p:contentPart>
        </mc:Choice>
        <mc:Fallback xmlns="">
          <p:pic>
            <p:nvPicPr>
              <p:cNvPr id="223" name="墨迹 222"/>
            </p:nvPicPr>
            <p:blipFill>
              <a:blip r:embed="rId441"/>
            </p:blipFill>
            <p:spPr>
              <a:xfrm>
                <a:off x="5071110" y="6426200"/>
                <a:ext cx="118745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2" p14:bwMode="auto">
            <p14:nvContentPartPr>
              <p14:cNvPr id="224" name="墨迹 223"/>
              <p14:cNvContentPartPr/>
              <p14:nvPr/>
            </p14:nvContentPartPr>
            <p14:xfrm>
              <a:off x="5080000" y="6485255"/>
              <a:ext cx="143510" cy="67945"/>
            </p14:xfrm>
          </p:contentPart>
        </mc:Choice>
        <mc:Fallback xmlns="">
          <p:pic>
            <p:nvPicPr>
              <p:cNvPr id="224" name="墨迹 223"/>
            </p:nvPicPr>
            <p:blipFill>
              <a:blip r:embed="rId443"/>
            </p:blipFill>
            <p:spPr>
              <a:xfrm>
                <a:off x="5080000" y="6485255"/>
                <a:ext cx="143510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4" p14:bwMode="auto">
            <p14:nvContentPartPr>
              <p14:cNvPr id="225" name="墨迹 224"/>
              <p14:cNvContentPartPr/>
              <p14:nvPr/>
            </p14:nvContentPartPr>
            <p14:xfrm>
              <a:off x="5139055" y="6400800"/>
              <a:ext cx="50800" cy="228600"/>
            </p14:xfrm>
          </p:contentPart>
        </mc:Choice>
        <mc:Fallback xmlns="">
          <p:pic>
            <p:nvPicPr>
              <p:cNvPr id="225" name="墨迹 224"/>
            </p:nvPicPr>
            <p:blipFill>
              <a:blip r:embed="rId445"/>
            </p:blipFill>
            <p:spPr>
              <a:xfrm>
                <a:off x="5139055" y="6400800"/>
                <a:ext cx="508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6" p14:bwMode="auto">
            <p14:nvContentPartPr>
              <p14:cNvPr id="226" name="墨迹 225"/>
              <p14:cNvContentPartPr/>
              <p14:nvPr/>
            </p14:nvContentPartPr>
            <p14:xfrm>
              <a:off x="5266055" y="6451600"/>
              <a:ext cx="33655" cy="101600"/>
            </p14:xfrm>
          </p:contentPart>
        </mc:Choice>
        <mc:Fallback xmlns="">
          <p:pic>
            <p:nvPicPr>
              <p:cNvPr id="226" name="墨迹 225"/>
            </p:nvPicPr>
            <p:blipFill>
              <a:blip r:embed="rId447"/>
            </p:blipFill>
            <p:spPr>
              <a:xfrm>
                <a:off x="5266055" y="6451600"/>
                <a:ext cx="3365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8" p14:bwMode="auto">
            <p14:nvContentPartPr>
              <p14:cNvPr id="227" name="墨迹 226"/>
              <p14:cNvContentPartPr/>
              <p14:nvPr/>
            </p14:nvContentPartPr>
            <p14:xfrm>
              <a:off x="5291455" y="6383655"/>
              <a:ext cx="220345" cy="245745"/>
            </p14:xfrm>
          </p:contentPart>
        </mc:Choice>
        <mc:Fallback xmlns="">
          <p:pic>
            <p:nvPicPr>
              <p:cNvPr id="227" name="墨迹 226"/>
            </p:nvPicPr>
            <p:blipFill>
              <a:blip r:embed="rId449"/>
            </p:blipFill>
            <p:spPr>
              <a:xfrm>
                <a:off x="5291455" y="6383655"/>
                <a:ext cx="220345" cy="245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0" p14:bwMode="auto">
            <p14:nvContentPartPr>
              <p14:cNvPr id="228" name="墨迹 227"/>
              <p14:cNvContentPartPr/>
              <p14:nvPr/>
            </p14:nvContentPartPr>
            <p14:xfrm>
              <a:off x="5435600" y="6485255"/>
              <a:ext cx="25400" cy="84455"/>
            </p14:xfrm>
          </p:contentPart>
        </mc:Choice>
        <mc:Fallback xmlns="">
          <p:pic>
            <p:nvPicPr>
              <p:cNvPr id="228" name="墨迹 227"/>
            </p:nvPicPr>
            <p:blipFill>
              <a:blip r:embed="rId451"/>
            </p:blipFill>
            <p:spPr>
              <a:xfrm>
                <a:off x="5435600" y="6485255"/>
                <a:ext cx="25400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2" p14:bwMode="auto">
            <p14:nvContentPartPr>
              <p14:cNvPr id="229" name="墨迹 228"/>
              <p14:cNvContentPartPr/>
              <p14:nvPr/>
            </p14:nvContentPartPr>
            <p14:xfrm>
              <a:off x="5469255" y="6468110"/>
              <a:ext cx="17145" cy="118745"/>
            </p14:xfrm>
          </p:contentPart>
        </mc:Choice>
        <mc:Fallback xmlns="">
          <p:pic>
            <p:nvPicPr>
              <p:cNvPr id="229" name="墨迹 228"/>
            </p:nvPicPr>
            <p:blipFill>
              <a:blip r:embed="rId453"/>
            </p:blipFill>
            <p:spPr>
              <a:xfrm>
                <a:off x="5469255" y="6468110"/>
                <a:ext cx="17145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4" p14:bwMode="auto">
            <p14:nvContentPartPr>
              <p14:cNvPr id="230" name="墨迹 229"/>
              <p14:cNvContentPartPr/>
              <p14:nvPr/>
            </p14:nvContentPartPr>
            <p14:xfrm>
              <a:off x="5570855" y="6409055"/>
              <a:ext cx="17145" cy="144145"/>
            </p14:xfrm>
          </p:contentPart>
        </mc:Choice>
        <mc:Fallback xmlns="">
          <p:pic>
            <p:nvPicPr>
              <p:cNvPr id="230" name="墨迹 229"/>
            </p:nvPicPr>
            <p:blipFill>
              <a:blip r:embed="rId455"/>
            </p:blipFill>
            <p:spPr>
              <a:xfrm>
                <a:off x="5570855" y="6409055"/>
                <a:ext cx="17145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6" p14:bwMode="auto">
            <p14:nvContentPartPr>
              <p14:cNvPr id="231" name="墨迹 230"/>
              <p14:cNvContentPartPr/>
              <p14:nvPr/>
            </p14:nvContentPartPr>
            <p14:xfrm>
              <a:off x="5570855" y="6426200"/>
              <a:ext cx="93345" cy="84455"/>
            </p14:xfrm>
          </p:contentPart>
        </mc:Choice>
        <mc:Fallback xmlns="">
          <p:pic>
            <p:nvPicPr>
              <p:cNvPr id="231" name="墨迹 230"/>
            </p:nvPicPr>
            <p:blipFill>
              <a:blip r:embed="rId457"/>
            </p:blipFill>
            <p:spPr>
              <a:xfrm>
                <a:off x="5570855" y="6426200"/>
                <a:ext cx="93345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8" p14:bwMode="auto">
            <p14:nvContentPartPr>
              <p14:cNvPr id="232" name="墨迹 231"/>
              <p14:cNvContentPartPr/>
              <p14:nvPr/>
            </p14:nvContentPartPr>
            <p14:xfrm>
              <a:off x="5545455" y="6518910"/>
              <a:ext cx="186055" cy="127000"/>
            </p14:xfrm>
          </p:contentPart>
        </mc:Choice>
        <mc:Fallback xmlns="">
          <p:pic>
            <p:nvPicPr>
              <p:cNvPr id="232" name="墨迹 231"/>
            </p:nvPicPr>
            <p:blipFill>
              <a:blip r:embed="rId459"/>
            </p:blipFill>
            <p:spPr>
              <a:xfrm>
                <a:off x="5545455" y="6518910"/>
                <a:ext cx="18605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0" p14:bwMode="auto">
            <p14:nvContentPartPr>
              <p14:cNvPr id="233" name="墨迹 232"/>
              <p14:cNvContentPartPr/>
              <p14:nvPr/>
            </p14:nvContentPartPr>
            <p14:xfrm>
              <a:off x="5791200" y="6417310"/>
              <a:ext cx="33655" cy="127000"/>
            </p14:xfrm>
          </p:contentPart>
        </mc:Choice>
        <mc:Fallback xmlns="">
          <p:pic>
            <p:nvPicPr>
              <p:cNvPr id="233" name="墨迹 232"/>
            </p:nvPicPr>
            <p:blipFill>
              <a:blip r:embed="rId461"/>
            </p:blipFill>
            <p:spPr>
              <a:xfrm>
                <a:off x="5791200" y="6417310"/>
                <a:ext cx="3365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2" p14:bwMode="auto">
            <p14:nvContentPartPr>
              <p14:cNvPr id="234" name="墨迹 233"/>
              <p14:cNvContentPartPr/>
              <p14:nvPr/>
            </p14:nvContentPartPr>
            <p14:xfrm>
              <a:off x="5816600" y="6459855"/>
              <a:ext cx="16510" cy="160655"/>
            </p14:xfrm>
          </p:contentPart>
        </mc:Choice>
        <mc:Fallback xmlns="">
          <p:pic>
            <p:nvPicPr>
              <p:cNvPr id="234" name="墨迹 233"/>
            </p:nvPicPr>
            <p:blipFill>
              <a:blip r:embed="rId463"/>
            </p:blipFill>
            <p:spPr>
              <a:xfrm>
                <a:off x="5816600" y="6459855"/>
                <a:ext cx="1651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4" p14:bwMode="auto">
            <p14:nvContentPartPr>
              <p14:cNvPr id="235" name="墨迹 234"/>
              <p14:cNvContentPartPr/>
              <p14:nvPr/>
            </p14:nvContentPartPr>
            <p14:xfrm>
              <a:off x="5875655" y="6409055"/>
              <a:ext cx="118745" cy="84455"/>
            </p14:xfrm>
          </p:contentPart>
        </mc:Choice>
        <mc:Fallback xmlns="">
          <p:pic>
            <p:nvPicPr>
              <p:cNvPr id="235" name="墨迹 234"/>
            </p:nvPicPr>
            <p:blipFill>
              <a:blip r:embed="rId465"/>
            </p:blipFill>
            <p:spPr>
              <a:xfrm>
                <a:off x="5875655" y="6409055"/>
                <a:ext cx="118745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6" p14:bwMode="auto">
            <p14:nvContentPartPr>
              <p14:cNvPr id="236" name="墨迹 235"/>
              <p14:cNvContentPartPr/>
              <p14:nvPr/>
            </p14:nvContentPartPr>
            <p14:xfrm>
              <a:off x="5926455" y="6468110"/>
              <a:ext cx="8255" cy="152400"/>
            </p14:xfrm>
          </p:contentPart>
        </mc:Choice>
        <mc:Fallback xmlns="">
          <p:pic>
            <p:nvPicPr>
              <p:cNvPr id="236" name="墨迹 235"/>
            </p:nvPicPr>
            <p:blipFill>
              <a:blip r:embed="rId467"/>
            </p:blipFill>
            <p:spPr>
              <a:xfrm>
                <a:off x="5926455" y="6468110"/>
                <a:ext cx="825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8" p14:bwMode="auto">
            <p14:nvContentPartPr>
              <p14:cNvPr id="237" name="墨迹 236"/>
              <p14:cNvContentPartPr/>
              <p14:nvPr/>
            </p14:nvContentPartPr>
            <p14:xfrm>
              <a:off x="5960110" y="6477000"/>
              <a:ext cx="25400" cy="152400"/>
            </p14:xfrm>
          </p:contentPart>
        </mc:Choice>
        <mc:Fallback xmlns="">
          <p:pic>
            <p:nvPicPr>
              <p:cNvPr id="237" name="墨迹 236"/>
            </p:nvPicPr>
            <p:blipFill>
              <a:blip r:embed="rId469"/>
            </p:blipFill>
            <p:spPr>
              <a:xfrm>
                <a:off x="5960110" y="6477000"/>
                <a:ext cx="254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0" p14:bwMode="auto">
            <p14:nvContentPartPr>
              <p14:cNvPr id="238" name="墨迹 237"/>
              <p14:cNvContentPartPr/>
              <p14:nvPr/>
            </p14:nvContentPartPr>
            <p14:xfrm>
              <a:off x="6061710" y="6383655"/>
              <a:ext cx="101600" cy="203200"/>
            </p14:xfrm>
          </p:contentPart>
        </mc:Choice>
        <mc:Fallback xmlns="">
          <p:pic>
            <p:nvPicPr>
              <p:cNvPr id="238" name="墨迹 237"/>
            </p:nvPicPr>
            <p:blipFill>
              <a:blip r:embed="rId471"/>
            </p:blipFill>
            <p:spPr>
              <a:xfrm>
                <a:off x="6061710" y="6383655"/>
                <a:ext cx="1016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2" p14:bwMode="auto">
            <p14:nvContentPartPr>
              <p14:cNvPr id="239" name="墨迹 238"/>
              <p14:cNvContentPartPr/>
              <p14:nvPr/>
            </p14:nvContentPartPr>
            <p14:xfrm>
              <a:off x="6146800" y="6366510"/>
              <a:ext cx="152400" cy="67945"/>
            </p14:xfrm>
          </p:contentPart>
        </mc:Choice>
        <mc:Fallback xmlns="">
          <p:pic>
            <p:nvPicPr>
              <p:cNvPr id="239" name="墨迹 238"/>
            </p:nvPicPr>
            <p:blipFill>
              <a:blip r:embed="rId473"/>
            </p:blipFill>
            <p:spPr>
              <a:xfrm>
                <a:off x="6146800" y="6366510"/>
                <a:ext cx="152400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4" p14:bwMode="auto">
            <p14:nvContentPartPr>
              <p14:cNvPr id="240" name="墨迹 239"/>
              <p14:cNvContentPartPr/>
              <p14:nvPr/>
            </p14:nvContentPartPr>
            <p14:xfrm>
              <a:off x="6214110" y="6332855"/>
              <a:ext cx="17145" cy="236855"/>
            </p14:xfrm>
          </p:contentPart>
        </mc:Choice>
        <mc:Fallback xmlns="">
          <p:pic>
            <p:nvPicPr>
              <p:cNvPr id="240" name="墨迹 239"/>
            </p:nvPicPr>
            <p:blipFill>
              <a:blip r:embed="rId475"/>
            </p:blipFill>
            <p:spPr>
              <a:xfrm>
                <a:off x="6214110" y="6332855"/>
                <a:ext cx="17145" cy="236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6" p14:bwMode="auto">
            <p14:nvContentPartPr>
              <p14:cNvPr id="241" name="墨迹 240"/>
              <p14:cNvContentPartPr/>
              <p14:nvPr/>
            </p14:nvContentPartPr>
            <p14:xfrm>
              <a:off x="6239510" y="6442710"/>
              <a:ext cx="67945" cy="101600"/>
            </p14:xfrm>
          </p:contentPart>
        </mc:Choice>
        <mc:Fallback xmlns="">
          <p:pic>
            <p:nvPicPr>
              <p:cNvPr id="241" name="墨迹 240"/>
            </p:nvPicPr>
            <p:blipFill>
              <a:blip r:embed="rId477"/>
            </p:blipFill>
            <p:spPr>
              <a:xfrm>
                <a:off x="6239510" y="6442710"/>
                <a:ext cx="6794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8" p14:bwMode="auto">
            <p14:nvContentPartPr>
              <p14:cNvPr id="242" name="墨迹 241"/>
              <p14:cNvContentPartPr/>
              <p14:nvPr/>
            </p14:nvContentPartPr>
            <p14:xfrm>
              <a:off x="6256655" y="6468110"/>
              <a:ext cx="50800" cy="118745"/>
            </p14:xfrm>
          </p:contentPart>
        </mc:Choice>
        <mc:Fallback xmlns="">
          <p:pic>
            <p:nvPicPr>
              <p:cNvPr id="242" name="墨迹 241"/>
            </p:nvPicPr>
            <p:blipFill>
              <a:blip r:embed="rId479"/>
            </p:blipFill>
            <p:spPr>
              <a:xfrm>
                <a:off x="6256655" y="6468110"/>
                <a:ext cx="50800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0" p14:bwMode="auto">
            <p14:nvContentPartPr>
              <p14:cNvPr id="243" name="墨迹 242"/>
              <p14:cNvContentPartPr/>
              <p14:nvPr/>
            </p14:nvContentPartPr>
            <p14:xfrm>
              <a:off x="6197600" y="6578600"/>
              <a:ext cx="211455" cy="33655"/>
            </p14:xfrm>
          </p:contentPart>
        </mc:Choice>
        <mc:Fallback xmlns="">
          <p:pic>
            <p:nvPicPr>
              <p:cNvPr id="243" name="墨迹 242"/>
            </p:nvPicPr>
            <p:blipFill>
              <a:blip r:embed="rId481"/>
            </p:blipFill>
            <p:spPr>
              <a:xfrm>
                <a:off x="6197600" y="6578600"/>
                <a:ext cx="211455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2" p14:bwMode="auto">
            <p14:nvContentPartPr>
              <p14:cNvPr id="244" name="墨迹 243"/>
              <p14:cNvContentPartPr/>
              <p14:nvPr/>
            </p14:nvContentPartPr>
            <p14:xfrm>
              <a:off x="6391910" y="6400800"/>
              <a:ext cx="50800" cy="84455"/>
            </p14:xfrm>
          </p:contentPart>
        </mc:Choice>
        <mc:Fallback xmlns="">
          <p:pic>
            <p:nvPicPr>
              <p:cNvPr id="244" name="墨迹 243"/>
            </p:nvPicPr>
            <p:blipFill>
              <a:blip r:embed="rId483"/>
            </p:blipFill>
            <p:spPr>
              <a:xfrm>
                <a:off x="6391910" y="6400800"/>
                <a:ext cx="50800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4" p14:bwMode="auto">
            <p14:nvContentPartPr>
              <p14:cNvPr id="245" name="墨迹 244"/>
              <p14:cNvContentPartPr/>
              <p14:nvPr/>
            </p14:nvContentPartPr>
            <p14:xfrm>
              <a:off x="6417310" y="6400800"/>
              <a:ext cx="59690" cy="127000"/>
            </p14:xfrm>
          </p:contentPart>
        </mc:Choice>
        <mc:Fallback xmlns="">
          <p:pic>
            <p:nvPicPr>
              <p:cNvPr id="245" name="墨迹 244"/>
            </p:nvPicPr>
            <p:blipFill>
              <a:blip r:embed="rId485"/>
            </p:blipFill>
            <p:spPr>
              <a:xfrm>
                <a:off x="6417310" y="6400800"/>
                <a:ext cx="5969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6" p14:bwMode="auto">
            <p14:nvContentPartPr>
              <p14:cNvPr id="246" name="墨迹 245"/>
              <p14:cNvContentPartPr/>
              <p14:nvPr/>
            </p14:nvContentPartPr>
            <p14:xfrm>
              <a:off x="6409055" y="6451600"/>
              <a:ext cx="59055" cy="50800"/>
            </p14:xfrm>
          </p:contentPart>
        </mc:Choice>
        <mc:Fallback xmlns="">
          <p:pic>
            <p:nvPicPr>
              <p:cNvPr id="246" name="墨迹 245"/>
            </p:nvPicPr>
            <p:blipFill>
              <a:blip r:embed="rId487"/>
            </p:blipFill>
            <p:spPr>
              <a:xfrm>
                <a:off x="6409055" y="6451600"/>
                <a:ext cx="5905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8" p14:bwMode="auto">
            <p14:nvContentPartPr>
              <p14:cNvPr id="247" name="墨迹 246"/>
              <p14:cNvContentPartPr/>
              <p14:nvPr/>
            </p14:nvContentPartPr>
            <p14:xfrm>
              <a:off x="6468110" y="6451600"/>
              <a:ext cx="85090" cy="254000"/>
            </p14:xfrm>
          </p:contentPart>
        </mc:Choice>
        <mc:Fallback xmlns="">
          <p:pic>
            <p:nvPicPr>
              <p:cNvPr id="247" name="墨迹 246"/>
            </p:nvPicPr>
            <p:blipFill>
              <a:blip r:embed="rId489"/>
            </p:blipFill>
            <p:spPr>
              <a:xfrm>
                <a:off x="6468110" y="6451600"/>
                <a:ext cx="8509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0" p14:bwMode="auto">
            <p14:nvContentPartPr>
              <p14:cNvPr id="248" name="墨迹 247"/>
              <p14:cNvContentPartPr/>
              <p14:nvPr/>
            </p14:nvContentPartPr>
            <p14:xfrm>
              <a:off x="6451600" y="6595110"/>
              <a:ext cx="84455" cy="17145"/>
            </p14:xfrm>
          </p:contentPart>
        </mc:Choice>
        <mc:Fallback xmlns="">
          <p:pic>
            <p:nvPicPr>
              <p:cNvPr id="248" name="墨迹 247"/>
            </p:nvPicPr>
            <p:blipFill>
              <a:blip r:embed="rId491"/>
            </p:blipFill>
            <p:spPr>
              <a:xfrm>
                <a:off x="6451600" y="6595110"/>
                <a:ext cx="8445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2" p14:bwMode="auto">
            <p14:nvContentPartPr>
              <p14:cNvPr id="249" name="墨迹 248"/>
              <p14:cNvContentPartPr/>
              <p14:nvPr/>
            </p14:nvContentPartPr>
            <p14:xfrm>
              <a:off x="6663055" y="6400800"/>
              <a:ext cx="17145" cy="101600"/>
            </p14:xfrm>
          </p:contentPart>
        </mc:Choice>
        <mc:Fallback xmlns="">
          <p:pic>
            <p:nvPicPr>
              <p:cNvPr id="249" name="墨迹 248"/>
            </p:nvPicPr>
            <p:blipFill>
              <a:blip r:embed="rId493"/>
            </p:blipFill>
            <p:spPr>
              <a:xfrm>
                <a:off x="6663055" y="6400800"/>
                <a:ext cx="1714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4" p14:bwMode="auto">
            <p14:nvContentPartPr>
              <p14:cNvPr id="250" name="墨迹 249"/>
              <p14:cNvContentPartPr/>
              <p14:nvPr/>
            </p14:nvContentPartPr>
            <p14:xfrm>
              <a:off x="6612255" y="6442710"/>
              <a:ext cx="42545" cy="59690"/>
            </p14:xfrm>
          </p:contentPart>
        </mc:Choice>
        <mc:Fallback xmlns="">
          <p:pic>
            <p:nvPicPr>
              <p:cNvPr id="250" name="墨迹 249"/>
            </p:nvPicPr>
            <p:blipFill>
              <a:blip r:embed="rId495"/>
            </p:blipFill>
            <p:spPr>
              <a:xfrm>
                <a:off x="6612255" y="6442710"/>
                <a:ext cx="42545" cy="59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6" p14:bwMode="auto">
            <p14:nvContentPartPr>
              <p14:cNvPr id="251" name="墨迹 250"/>
              <p14:cNvContentPartPr/>
              <p14:nvPr/>
            </p14:nvContentPartPr>
            <p14:xfrm>
              <a:off x="6705600" y="6434455"/>
              <a:ext cx="84455" cy="8255"/>
            </p14:xfrm>
          </p:contentPart>
        </mc:Choice>
        <mc:Fallback xmlns="">
          <p:pic>
            <p:nvPicPr>
              <p:cNvPr id="251" name="墨迹 250"/>
            </p:nvPicPr>
            <p:blipFill>
              <a:blip r:embed="rId497"/>
            </p:blipFill>
            <p:spPr>
              <a:xfrm>
                <a:off x="6705600" y="6434455"/>
                <a:ext cx="84455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8" p14:bwMode="auto">
            <p14:nvContentPartPr>
              <p14:cNvPr id="252" name="墨迹 251"/>
              <p14:cNvContentPartPr/>
              <p14:nvPr/>
            </p14:nvContentPartPr>
            <p14:xfrm>
              <a:off x="6629400" y="6544310"/>
              <a:ext cx="127000" cy="262890"/>
            </p14:xfrm>
          </p:contentPart>
        </mc:Choice>
        <mc:Fallback xmlns="">
          <p:pic>
            <p:nvPicPr>
              <p:cNvPr id="252" name="墨迹 251"/>
            </p:nvPicPr>
            <p:blipFill>
              <a:blip r:embed="rId499"/>
            </p:blipFill>
            <p:spPr>
              <a:xfrm>
                <a:off x="6629400" y="6544310"/>
                <a:ext cx="127000" cy="262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0" p14:bwMode="auto">
            <p14:nvContentPartPr>
              <p14:cNvPr id="253" name="墨迹 252"/>
              <p14:cNvContentPartPr/>
              <p14:nvPr/>
            </p14:nvContentPartPr>
            <p14:xfrm>
              <a:off x="4478655" y="3216910"/>
              <a:ext cx="76200" cy="93345"/>
            </p14:xfrm>
          </p:contentPart>
        </mc:Choice>
        <mc:Fallback xmlns="">
          <p:pic>
            <p:nvPicPr>
              <p:cNvPr id="253" name="墨迹 252"/>
            </p:nvPicPr>
            <p:blipFill>
              <a:blip r:embed="rId501"/>
            </p:blipFill>
            <p:spPr>
              <a:xfrm>
                <a:off x="4478655" y="3216910"/>
                <a:ext cx="76200" cy="93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2" p14:bwMode="auto">
            <p14:nvContentPartPr>
              <p14:cNvPr id="254" name="墨迹 253"/>
              <p14:cNvContentPartPr/>
              <p14:nvPr/>
            </p14:nvContentPartPr>
            <p14:xfrm>
              <a:off x="4918710" y="3166110"/>
              <a:ext cx="50800" cy="127000"/>
            </p14:xfrm>
          </p:contentPart>
        </mc:Choice>
        <mc:Fallback xmlns="">
          <p:pic>
            <p:nvPicPr>
              <p:cNvPr id="254" name="墨迹 253"/>
            </p:nvPicPr>
            <p:blipFill>
              <a:blip r:embed="rId503"/>
            </p:blipFill>
            <p:spPr>
              <a:xfrm>
                <a:off x="4918710" y="3166110"/>
                <a:ext cx="508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4" p14:bwMode="auto">
            <p14:nvContentPartPr>
              <p14:cNvPr id="255" name="墨迹 254"/>
              <p14:cNvContentPartPr/>
              <p14:nvPr/>
            </p14:nvContentPartPr>
            <p14:xfrm>
              <a:off x="5240655" y="3166110"/>
              <a:ext cx="84455" cy="110490"/>
            </p14:xfrm>
          </p:contentPart>
        </mc:Choice>
        <mc:Fallback xmlns="">
          <p:pic>
            <p:nvPicPr>
              <p:cNvPr id="255" name="墨迹 254"/>
            </p:nvPicPr>
            <p:blipFill>
              <a:blip r:embed="rId505"/>
            </p:blipFill>
            <p:spPr>
              <a:xfrm>
                <a:off x="5240655" y="3166110"/>
                <a:ext cx="84455" cy="11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6" p14:bwMode="auto">
            <p14:nvContentPartPr>
              <p14:cNvPr id="256" name="墨迹 255"/>
              <p14:cNvContentPartPr/>
              <p14:nvPr/>
            </p14:nvContentPartPr>
            <p14:xfrm>
              <a:off x="5537200" y="3166110"/>
              <a:ext cx="84455" cy="161290"/>
            </p14:xfrm>
          </p:contentPart>
        </mc:Choice>
        <mc:Fallback xmlns="">
          <p:pic>
            <p:nvPicPr>
              <p:cNvPr id="256" name="墨迹 255"/>
            </p:nvPicPr>
            <p:blipFill>
              <a:blip r:embed="rId507"/>
            </p:blipFill>
            <p:spPr>
              <a:xfrm>
                <a:off x="5537200" y="3166110"/>
                <a:ext cx="8445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8" p14:bwMode="auto">
            <p14:nvContentPartPr>
              <p14:cNvPr id="257" name="墨迹 256"/>
              <p14:cNvContentPartPr/>
              <p14:nvPr/>
            </p14:nvContentPartPr>
            <p14:xfrm>
              <a:off x="5901055" y="3140710"/>
              <a:ext cx="93345" cy="110490"/>
            </p14:xfrm>
          </p:contentPart>
        </mc:Choice>
        <mc:Fallback xmlns="">
          <p:pic>
            <p:nvPicPr>
              <p:cNvPr id="257" name="墨迹 256"/>
            </p:nvPicPr>
            <p:blipFill>
              <a:blip r:embed="rId509"/>
            </p:blipFill>
            <p:spPr>
              <a:xfrm>
                <a:off x="5901055" y="3140710"/>
                <a:ext cx="93345" cy="11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0" p14:bwMode="auto">
            <p14:nvContentPartPr>
              <p14:cNvPr id="258" name="墨迹 257"/>
              <p14:cNvContentPartPr/>
              <p14:nvPr/>
            </p14:nvContentPartPr>
            <p14:xfrm>
              <a:off x="5926455" y="3200400"/>
              <a:ext cx="50800" cy="84455"/>
            </p14:xfrm>
          </p:contentPart>
        </mc:Choice>
        <mc:Fallback xmlns="">
          <p:pic>
            <p:nvPicPr>
              <p:cNvPr id="258" name="墨迹 257"/>
            </p:nvPicPr>
            <p:blipFill>
              <a:blip r:embed="rId511"/>
            </p:blipFill>
            <p:spPr>
              <a:xfrm>
                <a:off x="5926455" y="3200400"/>
                <a:ext cx="50800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2" p14:bwMode="auto">
            <p14:nvContentPartPr>
              <p14:cNvPr id="259" name="墨迹 258"/>
              <p14:cNvContentPartPr/>
              <p14:nvPr/>
            </p14:nvContentPartPr>
            <p14:xfrm>
              <a:off x="6214110" y="3157855"/>
              <a:ext cx="67945" cy="135255"/>
            </p14:xfrm>
          </p:contentPart>
        </mc:Choice>
        <mc:Fallback xmlns="">
          <p:pic>
            <p:nvPicPr>
              <p:cNvPr id="259" name="墨迹 258"/>
            </p:nvPicPr>
            <p:blipFill>
              <a:blip r:embed="rId513"/>
            </p:blipFill>
            <p:spPr>
              <a:xfrm>
                <a:off x="6214110" y="3157855"/>
                <a:ext cx="67945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4" p14:bwMode="auto">
            <p14:nvContentPartPr>
              <p14:cNvPr id="260" name="墨迹 259"/>
              <p14:cNvContentPartPr/>
              <p14:nvPr/>
            </p14:nvContentPartPr>
            <p14:xfrm>
              <a:off x="6282055" y="3200400"/>
              <a:ext cx="84455" cy="16510"/>
            </p14:xfrm>
          </p:contentPart>
        </mc:Choice>
        <mc:Fallback xmlns="">
          <p:pic>
            <p:nvPicPr>
              <p:cNvPr id="260" name="墨迹 259"/>
            </p:nvPicPr>
            <p:blipFill>
              <a:blip r:embed="rId515"/>
            </p:blipFill>
            <p:spPr>
              <a:xfrm>
                <a:off x="6282055" y="3200400"/>
                <a:ext cx="84455" cy="1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6" p14:bwMode="auto">
            <p14:nvContentPartPr>
              <p14:cNvPr id="261" name="墨迹 260"/>
              <p14:cNvContentPartPr/>
              <p14:nvPr/>
            </p14:nvContentPartPr>
            <p14:xfrm>
              <a:off x="6612255" y="3166110"/>
              <a:ext cx="76200" cy="135890"/>
            </p14:xfrm>
          </p:contentPart>
        </mc:Choice>
        <mc:Fallback xmlns="">
          <p:pic>
            <p:nvPicPr>
              <p:cNvPr id="261" name="墨迹 260"/>
            </p:nvPicPr>
            <p:blipFill>
              <a:blip r:embed="rId517"/>
            </p:blipFill>
            <p:spPr>
              <a:xfrm>
                <a:off x="6612255" y="3166110"/>
                <a:ext cx="76200" cy="135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8" p14:bwMode="auto">
            <p14:nvContentPartPr>
              <p14:cNvPr id="262" name="墨迹 261"/>
              <p14:cNvContentPartPr/>
              <p14:nvPr/>
            </p14:nvContentPartPr>
            <p14:xfrm>
              <a:off x="7035800" y="3157855"/>
              <a:ext cx="67310" cy="144145"/>
            </p14:xfrm>
          </p:contentPart>
        </mc:Choice>
        <mc:Fallback xmlns="">
          <p:pic>
            <p:nvPicPr>
              <p:cNvPr id="262" name="墨迹 261"/>
            </p:nvPicPr>
            <p:blipFill>
              <a:blip r:embed="rId519"/>
            </p:blipFill>
            <p:spPr>
              <a:xfrm>
                <a:off x="7035800" y="3157855"/>
                <a:ext cx="67310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0" p14:bwMode="auto">
            <p14:nvContentPartPr>
              <p14:cNvPr id="263" name="墨迹 262"/>
              <p14:cNvContentPartPr/>
              <p14:nvPr/>
            </p14:nvContentPartPr>
            <p14:xfrm>
              <a:off x="7348855" y="3166110"/>
              <a:ext cx="135255" cy="135890"/>
            </p14:xfrm>
          </p:contentPart>
        </mc:Choice>
        <mc:Fallback xmlns="">
          <p:pic>
            <p:nvPicPr>
              <p:cNvPr id="263" name="墨迹 262"/>
            </p:nvPicPr>
            <p:blipFill>
              <a:blip r:embed="rId521"/>
            </p:blipFill>
            <p:spPr>
              <a:xfrm>
                <a:off x="7348855" y="3166110"/>
                <a:ext cx="135255" cy="135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2" p14:bwMode="auto">
            <p14:nvContentPartPr>
              <p14:cNvPr id="264" name="墨迹 263"/>
              <p14:cNvContentPartPr/>
              <p14:nvPr/>
            </p14:nvContentPartPr>
            <p14:xfrm>
              <a:off x="7687310" y="3107055"/>
              <a:ext cx="93345" cy="186055"/>
            </p14:xfrm>
          </p:contentPart>
        </mc:Choice>
        <mc:Fallback xmlns="">
          <p:pic>
            <p:nvPicPr>
              <p:cNvPr id="264" name="墨迹 263"/>
            </p:nvPicPr>
            <p:blipFill>
              <a:blip r:embed="rId523"/>
            </p:blipFill>
            <p:spPr>
              <a:xfrm>
                <a:off x="7687310" y="3107055"/>
                <a:ext cx="93345" cy="186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4" p14:bwMode="auto">
            <p14:nvContentPartPr>
              <p14:cNvPr id="265" name="墨迹 264"/>
              <p14:cNvContentPartPr/>
              <p14:nvPr/>
            </p14:nvContentPartPr>
            <p14:xfrm>
              <a:off x="8110855" y="3157855"/>
              <a:ext cx="101600" cy="101600"/>
            </p14:xfrm>
          </p:contentPart>
        </mc:Choice>
        <mc:Fallback xmlns="">
          <p:pic>
            <p:nvPicPr>
              <p:cNvPr id="265" name="墨迹 264"/>
            </p:nvPicPr>
            <p:blipFill>
              <a:blip r:embed="rId525"/>
            </p:blipFill>
            <p:spPr>
              <a:xfrm>
                <a:off x="8110855" y="3157855"/>
                <a:ext cx="1016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6" p14:bwMode="auto">
            <p14:nvContentPartPr>
              <p14:cNvPr id="266" name="墨迹 265"/>
              <p14:cNvContentPartPr/>
              <p14:nvPr/>
            </p14:nvContentPartPr>
            <p14:xfrm>
              <a:off x="8237855" y="3183255"/>
              <a:ext cx="76200" cy="84455"/>
            </p14:xfrm>
          </p:contentPart>
        </mc:Choice>
        <mc:Fallback xmlns="">
          <p:pic>
            <p:nvPicPr>
              <p:cNvPr id="266" name="墨迹 265"/>
            </p:nvPicPr>
            <p:blipFill>
              <a:blip r:embed="rId527"/>
            </p:blipFill>
            <p:spPr>
              <a:xfrm>
                <a:off x="8237855" y="3183255"/>
                <a:ext cx="76200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8" p14:bwMode="auto">
            <p14:nvContentPartPr>
              <p14:cNvPr id="267" name="墨迹 266"/>
              <p14:cNvContentPartPr/>
              <p14:nvPr/>
            </p14:nvContentPartPr>
            <p14:xfrm>
              <a:off x="4123055" y="2632710"/>
              <a:ext cx="220345" cy="330200"/>
            </p14:xfrm>
          </p:contentPart>
        </mc:Choice>
        <mc:Fallback xmlns="">
          <p:pic>
            <p:nvPicPr>
              <p:cNvPr id="267" name="墨迹 266"/>
            </p:nvPicPr>
            <p:blipFill>
              <a:blip r:embed="rId529"/>
            </p:blipFill>
            <p:spPr>
              <a:xfrm>
                <a:off x="4123055" y="2632710"/>
                <a:ext cx="22034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0" p14:bwMode="auto">
            <p14:nvContentPartPr>
              <p14:cNvPr id="268" name="墨迹 267"/>
              <p14:cNvContentPartPr/>
              <p14:nvPr/>
            </p14:nvContentPartPr>
            <p14:xfrm>
              <a:off x="4318000" y="2708910"/>
              <a:ext cx="84455" cy="101600"/>
            </p14:xfrm>
          </p:contentPart>
        </mc:Choice>
        <mc:Fallback xmlns="">
          <p:pic>
            <p:nvPicPr>
              <p:cNvPr id="268" name="墨迹 267"/>
            </p:nvPicPr>
            <p:blipFill>
              <a:blip r:embed="rId531"/>
            </p:blipFill>
            <p:spPr>
              <a:xfrm>
                <a:off x="4318000" y="2708910"/>
                <a:ext cx="8445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2" p14:bwMode="auto">
            <p14:nvContentPartPr>
              <p14:cNvPr id="269" name="墨迹 268"/>
              <p14:cNvContentPartPr/>
              <p14:nvPr/>
            </p14:nvContentPartPr>
            <p14:xfrm>
              <a:off x="4427855" y="2683510"/>
              <a:ext cx="76200" cy="360"/>
            </p14:xfrm>
          </p:contentPart>
        </mc:Choice>
        <mc:Fallback xmlns="">
          <p:pic>
            <p:nvPicPr>
              <p:cNvPr id="269" name="墨迹 268"/>
            </p:nvPicPr>
            <p:blipFill>
              <a:blip r:embed="rId533"/>
            </p:blipFill>
            <p:spPr>
              <a:xfrm>
                <a:off x="4427855" y="2683510"/>
                <a:ext cx="76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4" p14:bwMode="auto">
            <p14:nvContentPartPr>
              <p14:cNvPr id="270" name="墨迹 269"/>
              <p14:cNvContentPartPr/>
              <p14:nvPr/>
            </p14:nvContentPartPr>
            <p14:xfrm>
              <a:off x="4436110" y="2700655"/>
              <a:ext cx="93345" cy="127000"/>
            </p14:xfrm>
          </p:contentPart>
        </mc:Choice>
        <mc:Fallback xmlns="">
          <p:pic>
            <p:nvPicPr>
              <p:cNvPr id="270" name="墨迹 269"/>
            </p:nvPicPr>
            <p:blipFill>
              <a:blip r:embed="rId535"/>
            </p:blipFill>
            <p:spPr>
              <a:xfrm>
                <a:off x="4436110" y="2700655"/>
                <a:ext cx="9334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6" p14:bwMode="auto">
            <p14:nvContentPartPr>
              <p14:cNvPr id="271" name="墨迹 270"/>
              <p14:cNvContentPartPr/>
              <p14:nvPr/>
            </p14:nvContentPartPr>
            <p14:xfrm>
              <a:off x="4563110" y="2700655"/>
              <a:ext cx="34290" cy="25400"/>
            </p14:xfrm>
          </p:contentPart>
        </mc:Choice>
        <mc:Fallback xmlns="">
          <p:pic>
            <p:nvPicPr>
              <p:cNvPr id="271" name="墨迹 270"/>
            </p:nvPicPr>
            <p:blipFill>
              <a:blip r:embed="rId537"/>
            </p:blipFill>
            <p:spPr>
              <a:xfrm>
                <a:off x="4563110" y="2700655"/>
                <a:ext cx="3429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8" p14:bwMode="auto">
            <p14:nvContentPartPr>
              <p14:cNvPr id="272" name="墨迹 271"/>
              <p14:cNvContentPartPr/>
              <p14:nvPr/>
            </p14:nvContentPartPr>
            <p14:xfrm>
              <a:off x="4572000" y="2759710"/>
              <a:ext cx="76200" cy="59690"/>
            </p14:xfrm>
          </p:contentPart>
        </mc:Choice>
        <mc:Fallback xmlns="">
          <p:pic>
            <p:nvPicPr>
              <p:cNvPr id="272" name="墨迹 271"/>
            </p:nvPicPr>
            <p:blipFill>
              <a:blip r:embed="rId539"/>
            </p:blipFill>
            <p:spPr>
              <a:xfrm>
                <a:off x="4572000" y="2759710"/>
                <a:ext cx="76200" cy="59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0" p14:bwMode="auto">
            <p14:nvContentPartPr>
              <p14:cNvPr id="273" name="墨迹 272"/>
              <p14:cNvContentPartPr/>
              <p14:nvPr/>
            </p14:nvContentPartPr>
            <p14:xfrm>
              <a:off x="4690110" y="2632710"/>
              <a:ext cx="76200" cy="161290"/>
            </p14:xfrm>
          </p:contentPart>
        </mc:Choice>
        <mc:Fallback xmlns="">
          <p:pic>
            <p:nvPicPr>
              <p:cNvPr id="273" name="墨迹 272"/>
            </p:nvPicPr>
            <p:blipFill>
              <a:blip r:embed="rId541"/>
            </p:blipFill>
            <p:spPr>
              <a:xfrm>
                <a:off x="4690110" y="2632710"/>
                <a:ext cx="7620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2" p14:bwMode="auto">
            <p14:nvContentPartPr>
              <p14:cNvPr id="274" name="墨迹 273"/>
              <p14:cNvContentPartPr/>
              <p14:nvPr/>
            </p14:nvContentPartPr>
            <p14:xfrm>
              <a:off x="4859655" y="2632710"/>
              <a:ext cx="93345" cy="17145"/>
            </p14:xfrm>
          </p:contentPart>
        </mc:Choice>
        <mc:Fallback xmlns="">
          <p:pic>
            <p:nvPicPr>
              <p:cNvPr id="274" name="墨迹 273"/>
            </p:nvPicPr>
            <p:blipFill>
              <a:blip r:embed="rId543"/>
            </p:blipFill>
            <p:spPr>
              <a:xfrm>
                <a:off x="4859655" y="2632710"/>
                <a:ext cx="9334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4" p14:bwMode="auto">
            <p14:nvContentPartPr>
              <p14:cNvPr id="275" name="墨迹 274"/>
              <p14:cNvContentPartPr/>
              <p14:nvPr/>
            </p14:nvContentPartPr>
            <p14:xfrm>
              <a:off x="4876800" y="2658110"/>
              <a:ext cx="67310" cy="127000"/>
            </p14:xfrm>
          </p:contentPart>
        </mc:Choice>
        <mc:Fallback xmlns="">
          <p:pic>
            <p:nvPicPr>
              <p:cNvPr id="275" name="墨迹 274"/>
            </p:nvPicPr>
            <p:blipFill>
              <a:blip r:embed="rId545"/>
            </p:blipFill>
            <p:spPr>
              <a:xfrm>
                <a:off x="4876800" y="2658110"/>
                <a:ext cx="6731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6" p14:bwMode="auto">
            <p14:nvContentPartPr>
              <p14:cNvPr id="276" name="墨迹 275"/>
              <p14:cNvContentPartPr/>
              <p14:nvPr/>
            </p14:nvContentPartPr>
            <p14:xfrm>
              <a:off x="5045710" y="2616200"/>
              <a:ext cx="42545" cy="25400"/>
            </p14:xfrm>
          </p:contentPart>
        </mc:Choice>
        <mc:Fallback xmlns="">
          <p:pic>
            <p:nvPicPr>
              <p:cNvPr id="276" name="墨迹 275"/>
            </p:nvPicPr>
            <p:blipFill>
              <a:blip r:embed="rId547"/>
            </p:blipFill>
            <p:spPr>
              <a:xfrm>
                <a:off x="5045710" y="2616200"/>
                <a:ext cx="4254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8" p14:bwMode="auto">
            <p14:nvContentPartPr>
              <p14:cNvPr id="277" name="墨迹 276"/>
              <p14:cNvContentPartPr/>
              <p14:nvPr/>
            </p14:nvContentPartPr>
            <p14:xfrm>
              <a:off x="4927600" y="2717800"/>
              <a:ext cx="135255" cy="160655"/>
            </p14:xfrm>
          </p:contentPart>
        </mc:Choice>
        <mc:Fallback xmlns="">
          <p:pic>
            <p:nvPicPr>
              <p:cNvPr id="277" name="墨迹 276"/>
            </p:nvPicPr>
            <p:blipFill>
              <a:blip r:embed="rId549"/>
            </p:blipFill>
            <p:spPr>
              <a:xfrm>
                <a:off x="4927600" y="2717800"/>
                <a:ext cx="1352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0" p14:bwMode="auto">
            <p14:nvContentPartPr>
              <p14:cNvPr id="278" name="墨迹 277"/>
              <p14:cNvContentPartPr/>
              <p14:nvPr/>
            </p14:nvContentPartPr>
            <p14:xfrm>
              <a:off x="5130800" y="2531110"/>
              <a:ext cx="160655" cy="237490"/>
            </p14:xfrm>
          </p:contentPart>
        </mc:Choice>
        <mc:Fallback xmlns="">
          <p:pic>
            <p:nvPicPr>
              <p:cNvPr id="278" name="墨迹 277"/>
            </p:nvPicPr>
            <p:blipFill>
              <a:blip r:embed="rId551"/>
            </p:blipFill>
            <p:spPr>
              <a:xfrm>
                <a:off x="5130800" y="2531110"/>
                <a:ext cx="160655" cy="237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2" p14:bwMode="auto">
            <p14:nvContentPartPr>
              <p14:cNvPr id="279" name="墨迹 278"/>
              <p14:cNvContentPartPr/>
              <p14:nvPr/>
            </p14:nvContentPartPr>
            <p14:xfrm>
              <a:off x="5435600" y="2446655"/>
              <a:ext cx="41910" cy="67945"/>
            </p14:xfrm>
          </p:contentPart>
        </mc:Choice>
        <mc:Fallback xmlns="">
          <p:pic>
            <p:nvPicPr>
              <p:cNvPr id="279" name="墨迹 278"/>
            </p:nvPicPr>
            <p:blipFill>
              <a:blip r:embed="rId553"/>
            </p:blipFill>
            <p:spPr>
              <a:xfrm>
                <a:off x="5435600" y="2446655"/>
                <a:ext cx="41910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4" p14:bwMode="auto">
            <p14:nvContentPartPr>
              <p14:cNvPr id="280" name="墨迹 279"/>
              <p14:cNvContentPartPr/>
              <p14:nvPr/>
            </p14:nvContentPartPr>
            <p14:xfrm>
              <a:off x="5384800" y="2590800"/>
              <a:ext cx="8255" cy="92710"/>
            </p14:xfrm>
          </p:contentPart>
        </mc:Choice>
        <mc:Fallback xmlns="">
          <p:pic>
            <p:nvPicPr>
              <p:cNvPr id="280" name="墨迹 279"/>
            </p:nvPicPr>
            <p:blipFill>
              <a:blip r:embed="rId555"/>
            </p:blipFill>
            <p:spPr>
              <a:xfrm>
                <a:off x="5384800" y="2590800"/>
                <a:ext cx="8255" cy="92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6" p14:bwMode="auto">
            <p14:nvContentPartPr>
              <p14:cNvPr id="281" name="墨迹 280"/>
              <p14:cNvContentPartPr/>
              <p14:nvPr/>
            </p14:nvContentPartPr>
            <p14:xfrm>
              <a:off x="5443855" y="2607310"/>
              <a:ext cx="76200" cy="8890"/>
            </p14:xfrm>
          </p:contentPart>
        </mc:Choice>
        <mc:Fallback xmlns="">
          <p:pic>
            <p:nvPicPr>
              <p:cNvPr id="281" name="墨迹 280"/>
            </p:nvPicPr>
            <p:blipFill>
              <a:blip r:embed="rId557"/>
            </p:blipFill>
            <p:spPr>
              <a:xfrm>
                <a:off x="5443855" y="2607310"/>
                <a:ext cx="762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8" p14:bwMode="auto">
            <p14:nvContentPartPr>
              <p14:cNvPr id="282" name="墨迹 281"/>
              <p14:cNvContentPartPr/>
              <p14:nvPr/>
            </p14:nvContentPartPr>
            <p14:xfrm>
              <a:off x="5410200" y="2649855"/>
              <a:ext cx="76200" cy="59055"/>
            </p14:xfrm>
          </p:contentPart>
        </mc:Choice>
        <mc:Fallback xmlns="">
          <p:pic>
            <p:nvPicPr>
              <p:cNvPr id="282" name="墨迹 281"/>
            </p:nvPicPr>
            <p:blipFill>
              <a:blip r:embed="rId559"/>
            </p:blipFill>
            <p:spPr>
              <a:xfrm>
                <a:off x="5410200" y="2649855"/>
                <a:ext cx="76200" cy="59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0" p14:bwMode="auto">
            <p14:nvContentPartPr>
              <p14:cNvPr id="283" name="墨迹 282"/>
              <p14:cNvContentPartPr/>
              <p14:nvPr/>
            </p14:nvContentPartPr>
            <p14:xfrm>
              <a:off x="5299710" y="2667000"/>
              <a:ext cx="237490" cy="194310"/>
            </p14:xfrm>
          </p:contentPart>
        </mc:Choice>
        <mc:Fallback xmlns="">
          <p:pic>
            <p:nvPicPr>
              <p:cNvPr id="283" name="墨迹 282"/>
            </p:nvPicPr>
            <p:blipFill>
              <a:blip r:embed="rId561"/>
            </p:blipFill>
            <p:spPr>
              <a:xfrm>
                <a:off x="5299710" y="2667000"/>
                <a:ext cx="237490" cy="194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2" p14:bwMode="auto">
            <p14:nvContentPartPr>
              <p14:cNvPr id="284" name="墨迹 283"/>
              <p14:cNvContentPartPr/>
              <p14:nvPr/>
            </p14:nvContentPartPr>
            <p14:xfrm>
              <a:off x="5452110" y="2734310"/>
              <a:ext cx="118745" cy="8890"/>
            </p14:xfrm>
          </p:contentPart>
        </mc:Choice>
        <mc:Fallback xmlns="">
          <p:pic>
            <p:nvPicPr>
              <p:cNvPr id="284" name="墨迹 283"/>
            </p:nvPicPr>
            <p:blipFill>
              <a:blip r:embed="rId563"/>
            </p:blipFill>
            <p:spPr>
              <a:xfrm>
                <a:off x="5452110" y="2734310"/>
                <a:ext cx="1187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4" p14:bwMode="auto">
            <p14:nvContentPartPr>
              <p14:cNvPr id="285" name="墨迹 284"/>
              <p14:cNvContentPartPr/>
              <p14:nvPr/>
            </p14:nvContentPartPr>
            <p14:xfrm>
              <a:off x="5452110" y="2785110"/>
              <a:ext cx="25400" cy="50800"/>
            </p14:xfrm>
          </p:contentPart>
        </mc:Choice>
        <mc:Fallback xmlns="">
          <p:pic>
            <p:nvPicPr>
              <p:cNvPr id="285" name="墨迹 284"/>
            </p:nvPicPr>
            <p:blipFill>
              <a:blip r:embed="rId565"/>
            </p:blipFill>
            <p:spPr>
              <a:xfrm>
                <a:off x="5452110" y="2785110"/>
                <a:ext cx="254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6" p14:bwMode="auto">
            <p14:nvContentPartPr>
              <p14:cNvPr id="286" name="墨迹 285"/>
              <p14:cNvContentPartPr/>
              <p14:nvPr/>
            </p14:nvContentPartPr>
            <p14:xfrm>
              <a:off x="5477510" y="2794000"/>
              <a:ext cx="67945" cy="59055"/>
            </p14:xfrm>
          </p:contentPart>
        </mc:Choice>
        <mc:Fallback xmlns="">
          <p:pic>
            <p:nvPicPr>
              <p:cNvPr id="286" name="墨迹 285"/>
            </p:nvPicPr>
            <p:blipFill>
              <a:blip r:embed="rId567"/>
            </p:blipFill>
            <p:spPr>
              <a:xfrm>
                <a:off x="5477510" y="2794000"/>
                <a:ext cx="67945" cy="59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8" p14:bwMode="auto">
            <p14:nvContentPartPr>
              <p14:cNvPr id="287" name="墨迹 286"/>
              <p14:cNvContentPartPr/>
              <p14:nvPr/>
            </p14:nvContentPartPr>
            <p14:xfrm>
              <a:off x="5638800" y="2573655"/>
              <a:ext cx="16510" cy="93345"/>
            </p14:xfrm>
          </p:contentPart>
        </mc:Choice>
        <mc:Fallback xmlns="">
          <p:pic>
            <p:nvPicPr>
              <p:cNvPr id="287" name="墨迹 286"/>
            </p:nvPicPr>
            <p:blipFill>
              <a:blip r:embed="rId569"/>
            </p:blipFill>
            <p:spPr>
              <a:xfrm>
                <a:off x="5638800" y="2573655"/>
                <a:ext cx="16510" cy="93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0" p14:bwMode="auto">
            <p14:nvContentPartPr>
              <p14:cNvPr id="288" name="墨迹 287"/>
              <p14:cNvContentPartPr/>
              <p14:nvPr/>
            </p14:nvContentPartPr>
            <p14:xfrm>
              <a:off x="5664200" y="2581910"/>
              <a:ext cx="67310" cy="67945"/>
            </p14:xfrm>
          </p:contentPart>
        </mc:Choice>
        <mc:Fallback xmlns="">
          <p:pic>
            <p:nvPicPr>
              <p:cNvPr id="288" name="墨迹 287"/>
            </p:nvPicPr>
            <p:blipFill>
              <a:blip r:embed="rId571"/>
            </p:blipFill>
            <p:spPr>
              <a:xfrm>
                <a:off x="5664200" y="2581910"/>
                <a:ext cx="67310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2" p14:bwMode="auto">
            <p14:nvContentPartPr>
              <p14:cNvPr id="289" name="墨迹 288"/>
              <p14:cNvContentPartPr/>
              <p14:nvPr/>
            </p14:nvContentPartPr>
            <p14:xfrm>
              <a:off x="5672455" y="2649855"/>
              <a:ext cx="33655" cy="360"/>
            </p14:xfrm>
          </p:contentPart>
        </mc:Choice>
        <mc:Fallback xmlns="">
          <p:pic>
            <p:nvPicPr>
              <p:cNvPr id="289" name="墨迹 288"/>
            </p:nvPicPr>
            <p:blipFill>
              <a:blip r:embed="rId573"/>
            </p:blipFill>
            <p:spPr>
              <a:xfrm>
                <a:off x="5672455" y="2649855"/>
                <a:ext cx="336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4" p14:bwMode="auto">
            <p14:nvContentPartPr>
              <p14:cNvPr id="290" name="墨迹 289"/>
              <p14:cNvContentPartPr/>
              <p14:nvPr/>
            </p14:nvContentPartPr>
            <p14:xfrm>
              <a:off x="5672455" y="2649855"/>
              <a:ext cx="8255" cy="360"/>
            </p14:xfrm>
          </p:contentPart>
        </mc:Choice>
        <mc:Fallback xmlns="">
          <p:pic>
            <p:nvPicPr>
              <p:cNvPr id="290" name="墨迹 289"/>
            </p:nvPicPr>
            <p:blipFill>
              <a:blip r:embed="rId575"/>
            </p:blipFill>
            <p:spPr>
              <a:xfrm>
                <a:off x="5672455" y="2649855"/>
                <a:ext cx="82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6" p14:bwMode="auto">
            <p14:nvContentPartPr>
              <p14:cNvPr id="291" name="墨迹 290"/>
              <p14:cNvContentPartPr/>
              <p14:nvPr/>
            </p14:nvContentPartPr>
            <p14:xfrm>
              <a:off x="5570855" y="2683510"/>
              <a:ext cx="177800" cy="59690"/>
            </p14:xfrm>
          </p:contentPart>
        </mc:Choice>
        <mc:Fallback xmlns="">
          <p:pic>
            <p:nvPicPr>
              <p:cNvPr id="291" name="墨迹 290"/>
            </p:nvPicPr>
            <p:blipFill>
              <a:blip r:embed="rId577"/>
            </p:blipFill>
            <p:spPr>
              <a:xfrm>
                <a:off x="5570855" y="2683510"/>
                <a:ext cx="177800" cy="59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8" p14:bwMode="auto">
            <p14:nvContentPartPr>
              <p14:cNvPr id="292" name="墨迹 291"/>
              <p14:cNvContentPartPr/>
              <p14:nvPr/>
            </p14:nvContentPartPr>
            <p14:xfrm>
              <a:off x="5638800" y="2726055"/>
              <a:ext cx="25400" cy="67945"/>
            </p14:xfrm>
          </p:contentPart>
        </mc:Choice>
        <mc:Fallback xmlns="">
          <p:pic>
            <p:nvPicPr>
              <p:cNvPr id="292" name="墨迹 291"/>
            </p:nvPicPr>
            <p:blipFill>
              <a:blip r:embed="rId579"/>
            </p:blipFill>
            <p:spPr>
              <a:xfrm>
                <a:off x="5638800" y="2726055"/>
                <a:ext cx="25400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0" p14:bwMode="auto">
            <p14:nvContentPartPr>
              <p14:cNvPr id="293" name="墨迹 292"/>
              <p14:cNvContentPartPr/>
              <p14:nvPr/>
            </p14:nvContentPartPr>
            <p14:xfrm>
              <a:off x="5647055" y="2751455"/>
              <a:ext cx="84455" cy="118745"/>
            </p14:xfrm>
          </p:contentPart>
        </mc:Choice>
        <mc:Fallback xmlns="">
          <p:pic>
            <p:nvPicPr>
              <p:cNvPr id="293" name="墨迹 292"/>
            </p:nvPicPr>
            <p:blipFill>
              <a:blip r:embed="rId581"/>
            </p:blipFill>
            <p:spPr>
              <a:xfrm>
                <a:off x="5647055" y="2751455"/>
                <a:ext cx="84455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2" p14:bwMode="auto">
            <p14:nvContentPartPr>
              <p14:cNvPr id="294" name="墨迹 293"/>
              <p14:cNvContentPartPr/>
              <p14:nvPr/>
            </p14:nvContentPartPr>
            <p14:xfrm>
              <a:off x="5613400" y="2802255"/>
              <a:ext cx="143510" cy="59055"/>
            </p14:xfrm>
          </p:contentPart>
        </mc:Choice>
        <mc:Fallback xmlns="">
          <p:pic>
            <p:nvPicPr>
              <p:cNvPr id="294" name="墨迹 293"/>
            </p:nvPicPr>
            <p:blipFill>
              <a:blip r:embed="rId583"/>
            </p:blipFill>
            <p:spPr>
              <a:xfrm>
                <a:off x="5613400" y="2802255"/>
                <a:ext cx="143510" cy="59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4" p14:bwMode="auto">
            <p14:nvContentPartPr>
              <p14:cNvPr id="295" name="墨迹 294"/>
              <p14:cNvContentPartPr/>
              <p14:nvPr/>
            </p14:nvContentPartPr>
            <p14:xfrm>
              <a:off x="5139055" y="2446655"/>
              <a:ext cx="245745" cy="127000"/>
            </p14:xfrm>
          </p:contentPart>
        </mc:Choice>
        <mc:Fallback xmlns="">
          <p:pic>
            <p:nvPicPr>
              <p:cNvPr id="295" name="墨迹 294"/>
            </p:nvPicPr>
            <p:blipFill>
              <a:blip r:embed="rId585"/>
            </p:blipFill>
            <p:spPr>
              <a:xfrm>
                <a:off x="5139055" y="2446655"/>
                <a:ext cx="24574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6" p14:bwMode="auto">
            <p14:nvContentPartPr>
              <p14:cNvPr id="296" name="墨迹 295"/>
              <p14:cNvContentPartPr/>
              <p14:nvPr/>
            </p14:nvContentPartPr>
            <p14:xfrm>
              <a:off x="5308600" y="2421255"/>
              <a:ext cx="127000" cy="160655"/>
            </p14:xfrm>
          </p:contentPart>
        </mc:Choice>
        <mc:Fallback xmlns="">
          <p:pic>
            <p:nvPicPr>
              <p:cNvPr id="296" name="墨迹 295"/>
            </p:nvPicPr>
            <p:blipFill>
              <a:blip r:embed="rId587"/>
            </p:blipFill>
            <p:spPr>
              <a:xfrm>
                <a:off x="5308600" y="2421255"/>
                <a:ext cx="1270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8" p14:bwMode="auto">
            <p14:nvContentPartPr>
              <p14:cNvPr id="297" name="墨迹 296"/>
              <p14:cNvContentPartPr/>
              <p14:nvPr/>
            </p14:nvContentPartPr>
            <p14:xfrm>
              <a:off x="2861310" y="3081655"/>
              <a:ext cx="161290" cy="144145"/>
            </p14:xfrm>
          </p:contentPart>
        </mc:Choice>
        <mc:Fallback xmlns="">
          <p:pic>
            <p:nvPicPr>
              <p:cNvPr id="297" name="墨迹 296"/>
            </p:nvPicPr>
            <p:blipFill>
              <a:blip r:embed="rId589"/>
            </p:blipFill>
            <p:spPr>
              <a:xfrm>
                <a:off x="2861310" y="3081655"/>
                <a:ext cx="161290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0" p14:bwMode="auto">
            <p14:nvContentPartPr>
              <p14:cNvPr id="298" name="墨迹 297"/>
              <p14:cNvContentPartPr/>
              <p14:nvPr/>
            </p14:nvContentPartPr>
            <p14:xfrm>
              <a:off x="3293110" y="3056255"/>
              <a:ext cx="93345" cy="144145"/>
            </p14:xfrm>
          </p:contentPart>
        </mc:Choice>
        <mc:Fallback xmlns="">
          <p:pic>
            <p:nvPicPr>
              <p:cNvPr id="298" name="墨迹 297"/>
            </p:nvPicPr>
            <p:blipFill>
              <a:blip r:embed="rId591"/>
            </p:blipFill>
            <p:spPr>
              <a:xfrm>
                <a:off x="3293110" y="3056255"/>
                <a:ext cx="93345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2" p14:bwMode="auto">
            <p14:nvContentPartPr>
              <p14:cNvPr id="299" name="墨迹 298"/>
              <p14:cNvContentPartPr/>
              <p14:nvPr/>
            </p14:nvContentPartPr>
            <p14:xfrm>
              <a:off x="4089400" y="3479800"/>
              <a:ext cx="101600" cy="160655"/>
            </p14:xfrm>
          </p:contentPart>
        </mc:Choice>
        <mc:Fallback xmlns="">
          <p:pic>
            <p:nvPicPr>
              <p:cNvPr id="299" name="墨迹 298"/>
            </p:nvPicPr>
            <p:blipFill>
              <a:blip r:embed="rId593"/>
            </p:blipFill>
            <p:spPr>
              <a:xfrm>
                <a:off x="4089400" y="3479800"/>
                <a:ext cx="1016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4" p14:bwMode="auto">
            <p14:nvContentPartPr>
              <p14:cNvPr id="300" name="墨迹 299"/>
              <p14:cNvContentPartPr/>
              <p14:nvPr/>
            </p14:nvContentPartPr>
            <p14:xfrm>
              <a:off x="4131310" y="3843655"/>
              <a:ext cx="25400" cy="127000"/>
            </p14:xfrm>
          </p:contentPart>
        </mc:Choice>
        <mc:Fallback xmlns="">
          <p:pic>
            <p:nvPicPr>
              <p:cNvPr id="300" name="墨迹 299"/>
            </p:nvPicPr>
            <p:blipFill>
              <a:blip r:embed="rId595"/>
            </p:blipFill>
            <p:spPr>
              <a:xfrm>
                <a:off x="4131310" y="3843655"/>
                <a:ext cx="254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6" p14:bwMode="auto">
            <p14:nvContentPartPr>
              <p14:cNvPr id="301" name="墨迹 300"/>
              <p14:cNvContentPartPr/>
              <p14:nvPr/>
            </p14:nvContentPartPr>
            <p14:xfrm>
              <a:off x="4105910" y="4165600"/>
              <a:ext cx="76200" cy="92710"/>
            </p14:xfrm>
          </p:contentPart>
        </mc:Choice>
        <mc:Fallback xmlns="">
          <p:pic>
            <p:nvPicPr>
              <p:cNvPr id="301" name="墨迹 300"/>
            </p:nvPicPr>
            <p:blipFill>
              <a:blip r:embed="rId597"/>
            </p:blipFill>
            <p:spPr>
              <a:xfrm>
                <a:off x="4105910" y="4165600"/>
                <a:ext cx="76200" cy="92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8" p14:bwMode="auto">
            <p14:nvContentPartPr>
              <p14:cNvPr id="302" name="墨迹 301"/>
              <p14:cNvContentPartPr/>
              <p14:nvPr/>
            </p14:nvContentPartPr>
            <p14:xfrm>
              <a:off x="4097655" y="4461510"/>
              <a:ext cx="59055" cy="228600"/>
            </p14:xfrm>
          </p:contentPart>
        </mc:Choice>
        <mc:Fallback xmlns="">
          <p:pic>
            <p:nvPicPr>
              <p:cNvPr id="302" name="墨迹 301"/>
            </p:nvPicPr>
            <p:blipFill>
              <a:blip r:embed="rId599"/>
            </p:blipFill>
            <p:spPr>
              <a:xfrm>
                <a:off x="4097655" y="4461510"/>
                <a:ext cx="59055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0" p14:bwMode="auto">
            <p14:nvContentPartPr>
              <p14:cNvPr id="303" name="墨迹 302"/>
              <p14:cNvContentPartPr/>
              <p14:nvPr/>
            </p14:nvContentPartPr>
            <p14:xfrm>
              <a:off x="4114800" y="4842510"/>
              <a:ext cx="109855" cy="161290"/>
            </p14:xfrm>
          </p:contentPart>
        </mc:Choice>
        <mc:Fallback xmlns="">
          <p:pic>
            <p:nvPicPr>
              <p:cNvPr id="303" name="墨迹 302"/>
            </p:nvPicPr>
            <p:blipFill>
              <a:blip r:embed="rId601"/>
            </p:blipFill>
            <p:spPr>
              <a:xfrm>
                <a:off x="4114800" y="4842510"/>
                <a:ext cx="10985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2" p14:bwMode="auto">
            <p14:nvContentPartPr>
              <p14:cNvPr id="304" name="墨迹 303"/>
              <p14:cNvContentPartPr/>
              <p14:nvPr/>
            </p14:nvContentPartPr>
            <p14:xfrm>
              <a:off x="4131310" y="4902200"/>
              <a:ext cx="67945" cy="219710"/>
            </p14:xfrm>
          </p:contentPart>
        </mc:Choice>
        <mc:Fallback xmlns="">
          <p:pic>
            <p:nvPicPr>
              <p:cNvPr id="304" name="墨迹 303"/>
            </p:nvPicPr>
            <p:blipFill>
              <a:blip r:embed="rId603"/>
            </p:blipFill>
            <p:spPr>
              <a:xfrm>
                <a:off x="4131310" y="4902200"/>
                <a:ext cx="67945" cy="219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4" p14:bwMode="auto">
            <p14:nvContentPartPr>
              <p14:cNvPr id="305" name="墨迹 304"/>
              <p14:cNvContentPartPr/>
              <p14:nvPr/>
            </p14:nvContentPartPr>
            <p14:xfrm>
              <a:off x="4072255" y="5189855"/>
              <a:ext cx="93345" cy="152400"/>
            </p14:xfrm>
          </p:contentPart>
        </mc:Choice>
        <mc:Fallback xmlns="">
          <p:pic>
            <p:nvPicPr>
              <p:cNvPr id="305" name="墨迹 304"/>
            </p:nvPicPr>
            <p:blipFill>
              <a:blip r:embed="rId605"/>
            </p:blipFill>
            <p:spPr>
              <a:xfrm>
                <a:off x="4072255" y="5189855"/>
                <a:ext cx="9334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6" p14:bwMode="auto">
            <p14:nvContentPartPr>
              <p14:cNvPr id="306" name="墨迹 305"/>
              <p14:cNvContentPartPr/>
              <p14:nvPr/>
            </p14:nvContentPartPr>
            <p14:xfrm>
              <a:off x="4182110" y="5189855"/>
              <a:ext cx="67945" cy="8255"/>
            </p14:xfrm>
          </p:contentPart>
        </mc:Choice>
        <mc:Fallback xmlns="">
          <p:pic>
            <p:nvPicPr>
              <p:cNvPr id="306" name="墨迹 305"/>
            </p:nvPicPr>
            <p:blipFill>
              <a:blip r:embed="rId607"/>
            </p:blipFill>
            <p:spPr>
              <a:xfrm>
                <a:off x="4182110" y="5189855"/>
                <a:ext cx="67945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8" p14:bwMode="auto">
            <p14:nvContentPartPr>
              <p14:cNvPr id="307" name="墨迹 306"/>
              <p14:cNvContentPartPr/>
              <p14:nvPr/>
            </p14:nvContentPartPr>
            <p14:xfrm>
              <a:off x="11353800" y="1489710"/>
              <a:ext cx="16510" cy="360"/>
            </p14:xfrm>
          </p:contentPart>
        </mc:Choice>
        <mc:Fallback xmlns="">
          <p:pic>
            <p:nvPicPr>
              <p:cNvPr id="307" name="墨迹 306"/>
            </p:nvPicPr>
            <p:blipFill>
              <a:blip r:embed="rId609"/>
            </p:blipFill>
            <p:spPr>
              <a:xfrm>
                <a:off x="11353800" y="1489710"/>
                <a:ext cx="1651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0" p14:bwMode="auto">
            <p14:nvContentPartPr>
              <p14:cNvPr id="308" name="墨迹 307"/>
              <p14:cNvContentPartPr/>
              <p14:nvPr/>
            </p14:nvContentPartPr>
            <p14:xfrm>
              <a:off x="3064510" y="3521710"/>
              <a:ext cx="118745" cy="118745"/>
            </p14:xfrm>
          </p:contentPart>
        </mc:Choice>
        <mc:Fallback xmlns="">
          <p:pic>
            <p:nvPicPr>
              <p:cNvPr id="308" name="墨迹 307"/>
            </p:nvPicPr>
            <p:blipFill>
              <a:blip r:embed="rId611"/>
            </p:blipFill>
            <p:spPr>
              <a:xfrm>
                <a:off x="3064510" y="3521710"/>
                <a:ext cx="118745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2" p14:bwMode="auto">
            <p14:nvContentPartPr>
              <p14:cNvPr id="309" name="墨迹 308"/>
              <p14:cNvContentPartPr/>
              <p14:nvPr/>
            </p14:nvContentPartPr>
            <p14:xfrm>
              <a:off x="3386455" y="3488055"/>
              <a:ext cx="127000" cy="127000"/>
            </p14:xfrm>
          </p:contentPart>
        </mc:Choice>
        <mc:Fallback xmlns="">
          <p:pic>
            <p:nvPicPr>
              <p:cNvPr id="309" name="墨迹 308"/>
            </p:nvPicPr>
            <p:blipFill>
              <a:blip r:embed="rId613"/>
            </p:blipFill>
            <p:spPr>
              <a:xfrm>
                <a:off x="3386455" y="3488055"/>
                <a:ext cx="1270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4" p14:bwMode="auto">
            <p14:nvContentPartPr>
              <p14:cNvPr id="310" name="墨迹 309"/>
              <p14:cNvContentPartPr/>
              <p14:nvPr/>
            </p14:nvContentPartPr>
            <p14:xfrm>
              <a:off x="3056255" y="3877310"/>
              <a:ext cx="169545" cy="118745"/>
            </p14:xfrm>
          </p:contentPart>
        </mc:Choice>
        <mc:Fallback xmlns="">
          <p:pic>
            <p:nvPicPr>
              <p:cNvPr id="310" name="墨迹 309"/>
            </p:nvPicPr>
            <p:blipFill>
              <a:blip r:embed="rId615"/>
            </p:blipFill>
            <p:spPr>
              <a:xfrm>
                <a:off x="3056255" y="3877310"/>
                <a:ext cx="169545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6" p14:bwMode="auto">
            <p14:nvContentPartPr>
              <p14:cNvPr id="311" name="墨迹 310"/>
              <p14:cNvContentPartPr/>
              <p14:nvPr/>
            </p14:nvContentPartPr>
            <p14:xfrm>
              <a:off x="3411855" y="3826510"/>
              <a:ext cx="17145" cy="169545"/>
            </p14:xfrm>
          </p:contentPart>
        </mc:Choice>
        <mc:Fallback xmlns="">
          <p:pic>
            <p:nvPicPr>
              <p:cNvPr id="311" name="墨迹 310"/>
            </p:nvPicPr>
            <p:blipFill>
              <a:blip r:embed="rId617"/>
            </p:blipFill>
            <p:spPr>
              <a:xfrm>
                <a:off x="3411855" y="3826510"/>
                <a:ext cx="171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8" p14:bwMode="auto">
            <p14:nvContentPartPr>
              <p14:cNvPr id="312" name="墨迹 311"/>
              <p14:cNvContentPartPr/>
              <p14:nvPr/>
            </p14:nvContentPartPr>
            <p14:xfrm>
              <a:off x="3022600" y="4148455"/>
              <a:ext cx="143510" cy="194945"/>
            </p14:xfrm>
          </p:contentPart>
        </mc:Choice>
        <mc:Fallback xmlns="">
          <p:pic>
            <p:nvPicPr>
              <p:cNvPr id="312" name="墨迹 311"/>
            </p:nvPicPr>
            <p:blipFill>
              <a:blip r:embed="rId619"/>
            </p:blipFill>
            <p:spPr>
              <a:xfrm>
                <a:off x="3022600" y="4148455"/>
                <a:ext cx="143510" cy="194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0" p14:bwMode="auto">
            <p14:nvContentPartPr>
              <p14:cNvPr id="313" name="墨迹 312"/>
              <p14:cNvContentPartPr/>
              <p14:nvPr/>
            </p14:nvContentPartPr>
            <p14:xfrm>
              <a:off x="3327400" y="4182110"/>
              <a:ext cx="76200" cy="161290"/>
            </p14:xfrm>
          </p:contentPart>
        </mc:Choice>
        <mc:Fallback xmlns="">
          <p:pic>
            <p:nvPicPr>
              <p:cNvPr id="313" name="墨迹 312"/>
            </p:nvPicPr>
            <p:blipFill>
              <a:blip r:embed="rId621"/>
            </p:blipFill>
            <p:spPr>
              <a:xfrm>
                <a:off x="3327400" y="4182110"/>
                <a:ext cx="7620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2" p14:bwMode="auto">
            <p14:nvContentPartPr>
              <p14:cNvPr id="314" name="墨迹 313"/>
              <p14:cNvContentPartPr/>
              <p14:nvPr/>
            </p14:nvContentPartPr>
            <p14:xfrm>
              <a:off x="3056255" y="4470400"/>
              <a:ext cx="127000" cy="109855"/>
            </p14:xfrm>
          </p:contentPart>
        </mc:Choice>
        <mc:Fallback xmlns="">
          <p:pic>
            <p:nvPicPr>
              <p:cNvPr id="314" name="墨迹 313"/>
            </p:nvPicPr>
            <p:blipFill>
              <a:blip r:embed="rId623"/>
            </p:blipFill>
            <p:spPr>
              <a:xfrm>
                <a:off x="3056255" y="4470400"/>
                <a:ext cx="127000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4" p14:bwMode="auto">
            <p14:nvContentPartPr>
              <p14:cNvPr id="315" name="墨迹 314"/>
              <p14:cNvContentPartPr/>
              <p14:nvPr/>
            </p14:nvContentPartPr>
            <p14:xfrm>
              <a:off x="3107055" y="4495800"/>
              <a:ext cx="33655" cy="160655"/>
            </p14:xfrm>
          </p:contentPart>
        </mc:Choice>
        <mc:Fallback xmlns="">
          <p:pic>
            <p:nvPicPr>
              <p:cNvPr id="315" name="墨迹 314"/>
            </p:nvPicPr>
            <p:blipFill>
              <a:blip r:embed="rId625"/>
            </p:blipFill>
            <p:spPr>
              <a:xfrm>
                <a:off x="3107055" y="4495800"/>
                <a:ext cx="336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6" p14:bwMode="auto">
            <p14:nvContentPartPr>
              <p14:cNvPr id="316" name="墨迹 315"/>
              <p14:cNvContentPartPr/>
              <p14:nvPr/>
            </p14:nvContentPartPr>
            <p14:xfrm>
              <a:off x="3293110" y="4486910"/>
              <a:ext cx="144145" cy="212090"/>
            </p14:xfrm>
          </p:contentPart>
        </mc:Choice>
        <mc:Fallback xmlns="">
          <p:pic>
            <p:nvPicPr>
              <p:cNvPr id="316" name="墨迹 315"/>
            </p:nvPicPr>
            <p:blipFill>
              <a:blip r:embed="rId627"/>
            </p:blipFill>
            <p:spPr>
              <a:xfrm>
                <a:off x="3293110" y="4486910"/>
                <a:ext cx="144145" cy="212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8" p14:bwMode="auto">
            <p14:nvContentPartPr>
              <p14:cNvPr id="317" name="墨迹 316"/>
              <p14:cNvContentPartPr/>
              <p14:nvPr/>
            </p14:nvContentPartPr>
            <p14:xfrm>
              <a:off x="3361055" y="4504055"/>
              <a:ext cx="84455" cy="17145"/>
            </p14:xfrm>
          </p:contentPart>
        </mc:Choice>
        <mc:Fallback xmlns="">
          <p:pic>
            <p:nvPicPr>
              <p:cNvPr id="317" name="墨迹 316"/>
            </p:nvPicPr>
            <p:blipFill>
              <a:blip r:embed="rId629"/>
            </p:blipFill>
            <p:spPr>
              <a:xfrm>
                <a:off x="3361055" y="4504055"/>
                <a:ext cx="8445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0" p14:bwMode="auto">
            <p14:nvContentPartPr>
              <p14:cNvPr id="318" name="墨迹 317"/>
              <p14:cNvContentPartPr/>
              <p14:nvPr/>
            </p14:nvContentPartPr>
            <p14:xfrm>
              <a:off x="3056255" y="4851400"/>
              <a:ext cx="118745" cy="186055"/>
            </p14:xfrm>
          </p:contentPart>
        </mc:Choice>
        <mc:Fallback xmlns="">
          <p:pic>
            <p:nvPicPr>
              <p:cNvPr id="318" name="墨迹 317"/>
            </p:nvPicPr>
            <p:blipFill>
              <a:blip r:embed="rId631"/>
            </p:blipFill>
            <p:spPr>
              <a:xfrm>
                <a:off x="3056255" y="4851400"/>
                <a:ext cx="118745" cy="186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2" p14:bwMode="auto">
            <p14:nvContentPartPr>
              <p14:cNvPr id="319" name="墨迹 318"/>
              <p14:cNvContentPartPr/>
              <p14:nvPr/>
            </p14:nvContentPartPr>
            <p14:xfrm>
              <a:off x="3343910" y="4783455"/>
              <a:ext cx="93345" cy="338455"/>
            </p14:xfrm>
          </p:contentPart>
        </mc:Choice>
        <mc:Fallback xmlns="">
          <p:pic>
            <p:nvPicPr>
              <p:cNvPr id="319" name="墨迹 318"/>
            </p:nvPicPr>
            <p:blipFill>
              <a:blip r:embed="rId633"/>
            </p:blipFill>
            <p:spPr>
              <a:xfrm>
                <a:off x="3343910" y="4783455"/>
                <a:ext cx="93345" cy="338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4" p14:bwMode="auto">
            <p14:nvContentPartPr>
              <p14:cNvPr id="320" name="墨迹 319"/>
              <p14:cNvContentPartPr/>
              <p14:nvPr/>
            </p14:nvContentPartPr>
            <p14:xfrm>
              <a:off x="4453255" y="3505200"/>
              <a:ext cx="135255" cy="194310"/>
            </p14:xfrm>
          </p:contentPart>
        </mc:Choice>
        <mc:Fallback xmlns="">
          <p:pic>
            <p:nvPicPr>
              <p:cNvPr id="320" name="墨迹 319"/>
            </p:nvPicPr>
            <p:blipFill>
              <a:blip r:embed="rId635"/>
            </p:blipFill>
            <p:spPr>
              <a:xfrm>
                <a:off x="4453255" y="3505200"/>
                <a:ext cx="135255" cy="194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6" p14:bwMode="auto">
            <p14:nvContentPartPr>
              <p14:cNvPr id="321" name="墨迹 320"/>
              <p14:cNvContentPartPr/>
              <p14:nvPr/>
            </p14:nvContentPartPr>
            <p14:xfrm>
              <a:off x="4783455" y="3470910"/>
              <a:ext cx="127000" cy="186690"/>
            </p14:xfrm>
          </p:contentPart>
        </mc:Choice>
        <mc:Fallback xmlns="">
          <p:pic>
            <p:nvPicPr>
              <p:cNvPr id="321" name="墨迹 320"/>
            </p:nvPicPr>
            <p:blipFill>
              <a:blip r:embed="rId637"/>
            </p:blipFill>
            <p:spPr>
              <a:xfrm>
                <a:off x="4783455" y="3470910"/>
                <a:ext cx="127000" cy="186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8" p14:bwMode="auto">
            <p14:nvContentPartPr>
              <p14:cNvPr id="322" name="墨迹 321"/>
              <p14:cNvContentPartPr/>
              <p14:nvPr/>
            </p14:nvContentPartPr>
            <p14:xfrm>
              <a:off x="5139055" y="3513455"/>
              <a:ext cx="109855" cy="127000"/>
            </p14:xfrm>
          </p:contentPart>
        </mc:Choice>
        <mc:Fallback xmlns="">
          <p:pic>
            <p:nvPicPr>
              <p:cNvPr id="322" name="墨迹 321"/>
            </p:nvPicPr>
            <p:blipFill>
              <a:blip r:embed="rId639"/>
            </p:blipFill>
            <p:spPr>
              <a:xfrm>
                <a:off x="5139055" y="3513455"/>
                <a:ext cx="10985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0" p14:bwMode="auto">
            <p14:nvContentPartPr>
              <p14:cNvPr id="323" name="墨迹 322"/>
              <p14:cNvContentPartPr/>
              <p14:nvPr/>
            </p14:nvContentPartPr>
            <p14:xfrm>
              <a:off x="5502910" y="3530600"/>
              <a:ext cx="144145" cy="127000"/>
            </p14:xfrm>
          </p:contentPart>
        </mc:Choice>
        <mc:Fallback xmlns="">
          <p:pic>
            <p:nvPicPr>
              <p:cNvPr id="323" name="墨迹 322"/>
            </p:nvPicPr>
            <p:blipFill>
              <a:blip r:embed="rId641"/>
            </p:blipFill>
            <p:spPr>
              <a:xfrm>
                <a:off x="5502910" y="3530600"/>
                <a:ext cx="14414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2" p14:bwMode="auto">
            <p14:nvContentPartPr>
              <p14:cNvPr id="324" name="墨迹 323"/>
              <p14:cNvContentPartPr/>
              <p14:nvPr/>
            </p14:nvContentPartPr>
            <p14:xfrm>
              <a:off x="5867400" y="3513455"/>
              <a:ext cx="118110" cy="118745"/>
            </p14:xfrm>
          </p:contentPart>
        </mc:Choice>
        <mc:Fallback xmlns="">
          <p:pic>
            <p:nvPicPr>
              <p:cNvPr id="324" name="墨迹 323"/>
            </p:nvPicPr>
            <p:blipFill>
              <a:blip r:embed="rId643"/>
            </p:blipFill>
            <p:spPr>
              <a:xfrm>
                <a:off x="5867400" y="3513455"/>
                <a:ext cx="118110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4" p14:bwMode="auto">
            <p14:nvContentPartPr>
              <p14:cNvPr id="325" name="墨迹 324"/>
              <p14:cNvContentPartPr/>
              <p14:nvPr/>
            </p14:nvContentPartPr>
            <p14:xfrm>
              <a:off x="6231255" y="3521710"/>
              <a:ext cx="118745" cy="110490"/>
            </p14:xfrm>
          </p:contentPart>
        </mc:Choice>
        <mc:Fallback xmlns="">
          <p:pic>
            <p:nvPicPr>
              <p:cNvPr id="325" name="墨迹 324"/>
            </p:nvPicPr>
            <p:blipFill>
              <a:blip r:embed="rId645"/>
            </p:blipFill>
            <p:spPr>
              <a:xfrm>
                <a:off x="6231255" y="3521710"/>
                <a:ext cx="118745" cy="11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6" p14:bwMode="auto">
            <p14:nvContentPartPr>
              <p14:cNvPr id="326" name="墨迹 325"/>
              <p14:cNvContentPartPr/>
              <p14:nvPr/>
            </p14:nvContentPartPr>
            <p14:xfrm>
              <a:off x="6612255" y="3530600"/>
              <a:ext cx="144145" cy="135255"/>
            </p14:xfrm>
          </p:contentPart>
        </mc:Choice>
        <mc:Fallback xmlns="">
          <p:pic>
            <p:nvPicPr>
              <p:cNvPr id="326" name="墨迹 325"/>
            </p:nvPicPr>
            <p:blipFill>
              <a:blip r:embed="rId647"/>
            </p:blipFill>
            <p:spPr>
              <a:xfrm>
                <a:off x="6612255" y="3530600"/>
                <a:ext cx="144145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8" p14:bwMode="auto">
            <p14:nvContentPartPr>
              <p14:cNvPr id="327" name="墨迹 326"/>
              <p14:cNvContentPartPr/>
              <p14:nvPr/>
            </p14:nvContentPartPr>
            <p14:xfrm>
              <a:off x="7001510" y="3521710"/>
              <a:ext cx="101600" cy="127000"/>
            </p14:xfrm>
          </p:contentPart>
        </mc:Choice>
        <mc:Fallback xmlns="">
          <p:pic>
            <p:nvPicPr>
              <p:cNvPr id="327" name="墨迹 326"/>
            </p:nvPicPr>
            <p:blipFill>
              <a:blip r:embed="rId649"/>
            </p:blipFill>
            <p:spPr>
              <a:xfrm>
                <a:off x="7001510" y="3521710"/>
                <a:ext cx="1016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0" p14:bwMode="auto">
            <p14:nvContentPartPr>
              <p14:cNvPr id="328" name="墨迹 327"/>
              <p14:cNvContentPartPr/>
              <p14:nvPr/>
            </p14:nvContentPartPr>
            <p14:xfrm>
              <a:off x="7340600" y="3547110"/>
              <a:ext cx="118110" cy="93345"/>
            </p14:xfrm>
          </p:contentPart>
        </mc:Choice>
        <mc:Fallback xmlns="">
          <p:pic>
            <p:nvPicPr>
              <p:cNvPr id="328" name="墨迹 327"/>
            </p:nvPicPr>
            <p:blipFill>
              <a:blip r:embed="rId651"/>
            </p:blipFill>
            <p:spPr>
              <a:xfrm>
                <a:off x="7340600" y="3547110"/>
                <a:ext cx="118110" cy="93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2" p14:bwMode="auto">
            <p14:nvContentPartPr>
              <p14:cNvPr id="329" name="墨迹 328"/>
              <p14:cNvContentPartPr/>
              <p14:nvPr/>
            </p14:nvContentPartPr>
            <p14:xfrm>
              <a:off x="7696200" y="3521710"/>
              <a:ext cx="118110" cy="110490"/>
            </p14:xfrm>
          </p:contentPart>
        </mc:Choice>
        <mc:Fallback xmlns="">
          <p:pic>
            <p:nvPicPr>
              <p:cNvPr id="329" name="墨迹 328"/>
            </p:nvPicPr>
            <p:blipFill>
              <a:blip r:embed="rId653"/>
            </p:blipFill>
            <p:spPr>
              <a:xfrm>
                <a:off x="7696200" y="3521710"/>
                <a:ext cx="118110" cy="11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4" p14:bwMode="auto">
            <p14:nvContentPartPr>
              <p14:cNvPr id="330" name="墨迹 329"/>
              <p14:cNvContentPartPr/>
              <p14:nvPr/>
            </p14:nvContentPartPr>
            <p14:xfrm>
              <a:off x="8169910" y="3488055"/>
              <a:ext cx="161290" cy="135255"/>
            </p14:xfrm>
          </p:contentPart>
        </mc:Choice>
        <mc:Fallback xmlns="">
          <p:pic>
            <p:nvPicPr>
              <p:cNvPr id="330" name="墨迹 329"/>
            </p:nvPicPr>
            <p:blipFill>
              <a:blip r:embed="rId655"/>
            </p:blipFill>
            <p:spPr>
              <a:xfrm>
                <a:off x="8169910" y="3488055"/>
                <a:ext cx="161290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6" p14:bwMode="auto">
            <p14:nvContentPartPr>
              <p14:cNvPr id="331" name="墨迹 330"/>
              <p14:cNvContentPartPr/>
              <p14:nvPr/>
            </p14:nvContentPartPr>
            <p14:xfrm>
              <a:off x="1405255" y="3302000"/>
              <a:ext cx="109855" cy="76200"/>
            </p14:xfrm>
          </p:contentPart>
        </mc:Choice>
        <mc:Fallback xmlns="">
          <p:pic>
            <p:nvPicPr>
              <p:cNvPr id="331" name="墨迹 330"/>
            </p:nvPicPr>
            <p:blipFill>
              <a:blip r:embed="rId657"/>
            </p:blipFill>
            <p:spPr>
              <a:xfrm>
                <a:off x="1405255" y="3302000"/>
                <a:ext cx="10985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8" p14:bwMode="auto">
            <p14:nvContentPartPr>
              <p14:cNvPr id="332" name="墨迹 331"/>
              <p14:cNvContentPartPr/>
              <p14:nvPr/>
            </p14:nvContentPartPr>
            <p14:xfrm>
              <a:off x="1422400" y="3429000"/>
              <a:ext cx="25400" cy="152400"/>
            </p14:xfrm>
          </p:contentPart>
        </mc:Choice>
        <mc:Fallback xmlns="">
          <p:pic>
            <p:nvPicPr>
              <p:cNvPr id="332" name="墨迹 331"/>
            </p:nvPicPr>
            <p:blipFill>
              <a:blip r:embed="rId659"/>
            </p:blipFill>
            <p:spPr>
              <a:xfrm>
                <a:off x="1422400" y="3429000"/>
                <a:ext cx="254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0" p14:bwMode="auto">
            <p14:nvContentPartPr>
              <p14:cNvPr id="333" name="墨迹 332"/>
              <p14:cNvContentPartPr/>
              <p14:nvPr/>
            </p14:nvContentPartPr>
            <p14:xfrm>
              <a:off x="1456055" y="3429000"/>
              <a:ext cx="101600" cy="33655"/>
            </p14:xfrm>
          </p:contentPart>
        </mc:Choice>
        <mc:Fallback xmlns="">
          <p:pic>
            <p:nvPicPr>
              <p:cNvPr id="333" name="墨迹 332"/>
            </p:nvPicPr>
            <p:blipFill>
              <a:blip r:embed="rId661"/>
            </p:blipFill>
            <p:spPr>
              <a:xfrm>
                <a:off x="1456055" y="3429000"/>
                <a:ext cx="101600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2" p14:bwMode="auto">
            <p14:nvContentPartPr>
              <p14:cNvPr id="334" name="墨迹 333"/>
              <p14:cNvContentPartPr/>
              <p14:nvPr/>
            </p14:nvContentPartPr>
            <p14:xfrm>
              <a:off x="1489710" y="3470910"/>
              <a:ext cx="50800" cy="135890"/>
            </p14:xfrm>
          </p:contentPart>
        </mc:Choice>
        <mc:Fallback xmlns="">
          <p:pic>
            <p:nvPicPr>
              <p:cNvPr id="334" name="墨迹 333"/>
            </p:nvPicPr>
            <p:blipFill>
              <a:blip r:embed="rId663"/>
            </p:blipFill>
            <p:spPr>
              <a:xfrm>
                <a:off x="1489710" y="3470910"/>
                <a:ext cx="50800" cy="135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4" p14:bwMode="auto">
            <p14:nvContentPartPr>
              <p14:cNvPr id="335" name="墨迹 334"/>
              <p14:cNvContentPartPr/>
              <p14:nvPr/>
            </p14:nvContentPartPr>
            <p14:xfrm>
              <a:off x="1422400" y="3488055"/>
              <a:ext cx="186055" cy="287655"/>
            </p14:xfrm>
          </p:contentPart>
        </mc:Choice>
        <mc:Fallback xmlns="">
          <p:pic>
            <p:nvPicPr>
              <p:cNvPr id="335" name="墨迹 334"/>
            </p:nvPicPr>
            <p:blipFill>
              <a:blip r:embed="rId665"/>
            </p:blipFill>
            <p:spPr>
              <a:xfrm>
                <a:off x="1422400" y="3488055"/>
                <a:ext cx="186055" cy="287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6" p14:bwMode="auto">
            <p14:nvContentPartPr>
              <p14:cNvPr id="336" name="墨迹 335"/>
              <p14:cNvContentPartPr/>
              <p14:nvPr/>
            </p14:nvContentPartPr>
            <p14:xfrm>
              <a:off x="1549400" y="3606800"/>
              <a:ext cx="109855" cy="25400"/>
            </p14:xfrm>
          </p:contentPart>
        </mc:Choice>
        <mc:Fallback xmlns="">
          <p:pic>
            <p:nvPicPr>
              <p:cNvPr id="336" name="墨迹 335"/>
            </p:nvPicPr>
            <p:blipFill>
              <a:blip r:embed="rId667"/>
            </p:blipFill>
            <p:spPr>
              <a:xfrm>
                <a:off x="1549400" y="3606800"/>
                <a:ext cx="10985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8" p14:bwMode="auto">
            <p14:nvContentPartPr>
              <p14:cNvPr id="337" name="墨迹 336"/>
              <p14:cNvContentPartPr/>
              <p14:nvPr/>
            </p14:nvContentPartPr>
            <p14:xfrm>
              <a:off x="1583055" y="3665855"/>
              <a:ext cx="84455" cy="84455"/>
            </p14:xfrm>
          </p:contentPart>
        </mc:Choice>
        <mc:Fallback xmlns="">
          <p:pic>
            <p:nvPicPr>
              <p:cNvPr id="337" name="墨迹 336"/>
            </p:nvPicPr>
            <p:blipFill>
              <a:blip r:embed="rId669"/>
            </p:blipFill>
            <p:spPr>
              <a:xfrm>
                <a:off x="1583055" y="3665855"/>
                <a:ext cx="84455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0" p14:bwMode="auto">
            <p14:nvContentPartPr>
              <p14:cNvPr id="338" name="墨迹 337"/>
              <p14:cNvContentPartPr/>
              <p14:nvPr/>
            </p14:nvContentPartPr>
            <p14:xfrm>
              <a:off x="4461510" y="3835400"/>
              <a:ext cx="135890" cy="152400"/>
            </p14:xfrm>
          </p:contentPart>
        </mc:Choice>
        <mc:Fallback xmlns="">
          <p:pic>
            <p:nvPicPr>
              <p:cNvPr id="338" name="墨迹 337"/>
            </p:nvPicPr>
            <p:blipFill>
              <a:blip r:embed="rId671"/>
            </p:blipFill>
            <p:spPr>
              <a:xfrm>
                <a:off x="4461510" y="3835400"/>
                <a:ext cx="13589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2" p14:bwMode="auto">
            <p14:nvContentPartPr>
              <p14:cNvPr id="339" name="墨迹 338"/>
              <p14:cNvContentPartPr/>
              <p14:nvPr/>
            </p14:nvContentPartPr>
            <p14:xfrm>
              <a:off x="4791710" y="3826510"/>
              <a:ext cx="110490" cy="144145"/>
            </p14:xfrm>
          </p:contentPart>
        </mc:Choice>
        <mc:Fallback xmlns="">
          <p:pic>
            <p:nvPicPr>
              <p:cNvPr id="339" name="墨迹 338"/>
            </p:nvPicPr>
            <p:blipFill>
              <a:blip r:embed="rId673"/>
            </p:blipFill>
            <p:spPr>
              <a:xfrm>
                <a:off x="4791710" y="3826510"/>
                <a:ext cx="110490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4" p14:bwMode="auto">
            <p14:nvContentPartPr>
              <p14:cNvPr id="340" name="墨迹 339"/>
              <p14:cNvContentPartPr/>
              <p14:nvPr/>
            </p14:nvContentPartPr>
            <p14:xfrm>
              <a:off x="5164455" y="3792855"/>
              <a:ext cx="93345" cy="194945"/>
            </p14:xfrm>
          </p:contentPart>
        </mc:Choice>
        <mc:Fallback xmlns="">
          <p:pic>
            <p:nvPicPr>
              <p:cNvPr id="340" name="墨迹 339"/>
            </p:nvPicPr>
            <p:blipFill>
              <a:blip r:embed="rId675"/>
            </p:blipFill>
            <p:spPr>
              <a:xfrm>
                <a:off x="5164455" y="3792855"/>
                <a:ext cx="93345" cy="194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6" p14:bwMode="auto">
            <p14:nvContentPartPr>
              <p14:cNvPr id="341" name="墨迹 340"/>
              <p14:cNvContentPartPr/>
              <p14:nvPr/>
            </p14:nvContentPartPr>
            <p14:xfrm>
              <a:off x="5520055" y="3818255"/>
              <a:ext cx="135255" cy="169545"/>
            </p14:xfrm>
          </p:contentPart>
        </mc:Choice>
        <mc:Fallback xmlns="">
          <p:pic>
            <p:nvPicPr>
              <p:cNvPr id="341" name="墨迹 340"/>
            </p:nvPicPr>
            <p:blipFill>
              <a:blip r:embed="rId677"/>
            </p:blipFill>
            <p:spPr>
              <a:xfrm>
                <a:off x="5520055" y="3818255"/>
                <a:ext cx="1352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8" p14:bwMode="auto">
            <p14:nvContentPartPr>
              <p14:cNvPr id="342" name="墨迹 341"/>
              <p14:cNvContentPartPr/>
              <p14:nvPr/>
            </p14:nvContentPartPr>
            <p14:xfrm>
              <a:off x="5909310" y="3810000"/>
              <a:ext cx="50800" cy="109855"/>
            </p14:xfrm>
          </p:contentPart>
        </mc:Choice>
        <mc:Fallback xmlns="">
          <p:pic>
            <p:nvPicPr>
              <p:cNvPr id="342" name="墨迹 341"/>
            </p:nvPicPr>
            <p:blipFill>
              <a:blip r:embed="rId679"/>
            </p:blipFill>
            <p:spPr>
              <a:xfrm>
                <a:off x="5909310" y="3810000"/>
                <a:ext cx="50800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0" p14:bwMode="auto">
            <p14:nvContentPartPr>
              <p14:cNvPr id="343" name="墨迹 342"/>
              <p14:cNvContentPartPr/>
              <p14:nvPr/>
            </p14:nvContentPartPr>
            <p14:xfrm>
              <a:off x="6332855" y="3810000"/>
              <a:ext cx="59055" cy="101600"/>
            </p14:xfrm>
          </p:contentPart>
        </mc:Choice>
        <mc:Fallback xmlns="">
          <p:pic>
            <p:nvPicPr>
              <p:cNvPr id="343" name="墨迹 342"/>
            </p:nvPicPr>
            <p:blipFill>
              <a:blip r:embed="rId681"/>
            </p:blipFill>
            <p:spPr>
              <a:xfrm>
                <a:off x="6332855" y="3810000"/>
                <a:ext cx="5905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2" p14:bwMode="auto">
            <p14:nvContentPartPr>
              <p14:cNvPr id="344" name="墨迹 343"/>
              <p14:cNvContentPartPr/>
              <p14:nvPr/>
            </p14:nvContentPartPr>
            <p14:xfrm>
              <a:off x="6553200" y="3792855"/>
              <a:ext cx="101600" cy="135255"/>
            </p14:xfrm>
          </p:contentPart>
        </mc:Choice>
        <mc:Fallback xmlns="">
          <p:pic>
            <p:nvPicPr>
              <p:cNvPr id="344" name="墨迹 343"/>
            </p:nvPicPr>
            <p:blipFill>
              <a:blip r:embed="rId683"/>
            </p:blipFill>
            <p:spPr>
              <a:xfrm>
                <a:off x="6553200" y="3792855"/>
                <a:ext cx="101600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4" p14:bwMode="auto">
            <p14:nvContentPartPr>
              <p14:cNvPr id="345" name="墨迹 344"/>
              <p14:cNvContentPartPr/>
              <p14:nvPr/>
            </p14:nvContentPartPr>
            <p14:xfrm>
              <a:off x="7010400" y="3869055"/>
              <a:ext cx="92710" cy="109855"/>
            </p14:xfrm>
          </p:contentPart>
        </mc:Choice>
        <mc:Fallback xmlns="">
          <p:pic>
            <p:nvPicPr>
              <p:cNvPr id="345" name="墨迹 344"/>
            </p:nvPicPr>
            <p:blipFill>
              <a:blip r:embed="rId685"/>
            </p:blipFill>
            <p:spPr>
              <a:xfrm>
                <a:off x="7010400" y="3869055"/>
                <a:ext cx="92710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6" p14:bwMode="auto">
            <p14:nvContentPartPr>
              <p14:cNvPr id="346" name="墨迹 345"/>
              <p14:cNvContentPartPr/>
              <p14:nvPr/>
            </p14:nvContentPartPr>
            <p14:xfrm>
              <a:off x="7289800" y="3843655"/>
              <a:ext cx="109855" cy="160655"/>
            </p14:xfrm>
          </p:contentPart>
        </mc:Choice>
        <mc:Fallback xmlns="">
          <p:pic>
            <p:nvPicPr>
              <p:cNvPr id="346" name="墨迹 345"/>
            </p:nvPicPr>
            <p:blipFill>
              <a:blip r:embed="rId687"/>
            </p:blipFill>
            <p:spPr>
              <a:xfrm>
                <a:off x="7289800" y="3843655"/>
                <a:ext cx="1098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8" p14:bwMode="auto">
            <p14:nvContentPartPr>
              <p14:cNvPr id="347" name="墨迹 346"/>
              <p14:cNvContentPartPr/>
              <p14:nvPr/>
            </p14:nvContentPartPr>
            <p14:xfrm>
              <a:off x="7661910" y="3851910"/>
              <a:ext cx="76200" cy="93345"/>
            </p14:xfrm>
          </p:contentPart>
        </mc:Choice>
        <mc:Fallback xmlns="">
          <p:pic>
            <p:nvPicPr>
              <p:cNvPr id="347" name="墨迹 346"/>
            </p:nvPicPr>
            <p:blipFill>
              <a:blip r:embed="rId689"/>
            </p:blipFill>
            <p:spPr>
              <a:xfrm>
                <a:off x="7661910" y="3851910"/>
                <a:ext cx="76200" cy="93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0" p14:bwMode="auto">
            <p14:nvContentPartPr>
              <p14:cNvPr id="348" name="墨迹 347"/>
              <p14:cNvContentPartPr/>
              <p14:nvPr/>
            </p14:nvContentPartPr>
            <p14:xfrm>
              <a:off x="8136255" y="3851910"/>
              <a:ext cx="84455" cy="110490"/>
            </p14:xfrm>
          </p:contentPart>
        </mc:Choice>
        <mc:Fallback xmlns="">
          <p:pic>
            <p:nvPicPr>
              <p:cNvPr id="348" name="墨迹 347"/>
            </p:nvPicPr>
            <p:blipFill>
              <a:blip r:embed="rId691"/>
            </p:blipFill>
            <p:spPr>
              <a:xfrm>
                <a:off x="8136255" y="3851910"/>
                <a:ext cx="84455" cy="11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2" p14:bwMode="auto">
            <p14:nvContentPartPr>
              <p14:cNvPr id="349" name="墨迹 348"/>
              <p14:cNvContentPartPr/>
              <p14:nvPr/>
            </p14:nvContentPartPr>
            <p14:xfrm>
              <a:off x="4461510" y="4131310"/>
              <a:ext cx="118745" cy="186690"/>
            </p14:xfrm>
          </p:contentPart>
        </mc:Choice>
        <mc:Fallback xmlns="">
          <p:pic>
            <p:nvPicPr>
              <p:cNvPr id="349" name="墨迹 348"/>
            </p:nvPicPr>
            <p:blipFill>
              <a:blip r:embed="rId693"/>
            </p:blipFill>
            <p:spPr>
              <a:xfrm>
                <a:off x="4461510" y="4131310"/>
                <a:ext cx="118745" cy="186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4" p14:bwMode="auto">
            <p14:nvContentPartPr>
              <p14:cNvPr id="350" name="墨迹 349"/>
              <p14:cNvContentPartPr/>
              <p14:nvPr/>
            </p14:nvContentPartPr>
            <p14:xfrm>
              <a:off x="4851400" y="4123055"/>
              <a:ext cx="118110" cy="76200"/>
            </p14:xfrm>
          </p:contentPart>
        </mc:Choice>
        <mc:Fallback xmlns="">
          <p:pic>
            <p:nvPicPr>
              <p:cNvPr id="350" name="墨迹 349"/>
            </p:nvPicPr>
            <p:blipFill>
              <a:blip r:embed="rId695"/>
            </p:blipFill>
            <p:spPr>
              <a:xfrm>
                <a:off x="4851400" y="4123055"/>
                <a:ext cx="11811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6" p14:bwMode="auto">
            <p14:nvContentPartPr>
              <p14:cNvPr id="351" name="墨迹 350"/>
              <p14:cNvContentPartPr/>
              <p14:nvPr/>
            </p14:nvContentPartPr>
            <p14:xfrm>
              <a:off x="5139055" y="4156710"/>
              <a:ext cx="118745" cy="186690"/>
            </p14:xfrm>
          </p:contentPart>
        </mc:Choice>
        <mc:Fallback xmlns="">
          <p:pic>
            <p:nvPicPr>
              <p:cNvPr id="351" name="墨迹 350"/>
            </p:nvPicPr>
            <p:blipFill>
              <a:blip r:embed="rId697"/>
            </p:blipFill>
            <p:spPr>
              <a:xfrm>
                <a:off x="5139055" y="4156710"/>
                <a:ext cx="118745" cy="186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8" p14:bwMode="auto">
            <p14:nvContentPartPr>
              <p14:cNvPr id="352" name="墨迹 351"/>
              <p14:cNvContentPartPr/>
              <p14:nvPr/>
            </p14:nvContentPartPr>
            <p14:xfrm>
              <a:off x="5469255" y="4131310"/>
              <a:ext cx="186055" cy="220345"/>
            </p14:xfrm>
          </p:contentPart>
        </mc:Choice>
        <mc:Fallback xmlns="">
          <p:pic>
            <p:nvPicPr>
              <p:cNvPr id="352" name="墨迹 351"/>
            </p:nvPicPr>
            <p:blipFill>
              <a:blip r:embed="rId699"/>
            </p:blipFill>
            <p:spPr>
              <a:xfrm>
                <a:off x="5469255" y="4131310"/>
                <a:ext cx="186055" cy="220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0" p14:bwMode="auto">
            <p14:nvContentPartPr>
              <p14:cNvPr id="353" name="墨迹 352"/>
              <p14:cNvContentPartPr/>
              <p14:nvPr/>
            </p14:nvContentPartPr>
            <p14:xfrm>
              <a:off x="7239000" y="1286510"/>
              <a:ext cx="59055" cy="34290"/>
            </p14:xfrm>
          </p:contentPart>
        </mc:Choice>
        <mc:Fallback xmlns="">
          <p:pic>
            <p:nvPicPr>
              <p:cNvPr id="353" name="墨迹 352"/>
            </p:nvPicPr>
            <p:blipFill>
              <a:blip r:embed="rId701"/>
            </p:blipFill>
            <p:spPr>
              <a:xfrm>
                <a:off x="7239000" y="1286510"/>
                <a:ext cx="59055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2" p14:bwMode="auto">
            <p14:nvContentPartPr>
              <p14:cNvPr id="354" name="墨迹 353"/>
              <p14:cNvContentPartPr/>
              <p14:nvPr/>
            </p14:nvContentPartPr>
            <p14:xfrm>
              <a:off x="7137400" y="1388110"/>
              <a:ext cx="152400" cy="262890"/>
            </p14:xfrm>
          </p:contentPart>
        </mc:Choice>
        <mc:Fallback xmlns="">
          <p:pic>
            <p:nvPicPr>
              <p:cNvPr id="354" name="墨迹 353"/>
            </p:nvPicPr>
            <p:blipFill>
              <a:blip r:embed="rId703"/>
            </p:blipFill>
            <p:spPr>
              <a:xfrm>
                <a:off x="7137400" y="1388110"/>
                <a:ext cx="152400" cy="262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4" p14:bwMode="auto">
            <p14:nvContentPartPr>
              <p14:cNvPr id="355" name="墨迹 354"/>
              <p14:cNvContentPartPr/>
              <p14:nvPr/>
            </p14:nvContentPartPr>
            <p14:xfrm>
              <a:off x="7407910" y="1405255"/>
              <a:ext cx="177800" cy="144145"/>
            </p14:xfrm>
          </p:contentPart>
        </mc:Choice>
        <mc:Fallback xmlns="">
          <p:pic>
            <p:nvPicPr>
              <p:cNvPr id="355" name="墨迹 354"/>
            </p:nvPicPr>
            <p:blipFill>
              <a:blip r:embed="rId705"/>
            </p:blipFill>
            <p:spPr>
              <a:xfrm>
                <a:off x="7407910" y="1405255"/>
                <a:ext cx="177800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6" p14:bwMode="auto">
            <p14:nvContentPartPr>
              <p14:cNvPr id="356" name="墨迹 355"/>
              <p14:cNvContentPartPr/>
              <p14:nvPr/>
            </p14:nvContentPartPr>
            <p14:xfrm>
              <a:off x="7772400" y="1397000"/>
              <a:ext cx="186055" cy="135255"/>
            </p14:xfrm>
          </p:contentPart>
        </mc:Choice>
        <mc:Fallback xmlns="">
          <p:pic>
            <p:nvPicPr>
              <p:cNvPr id="356" name="墨迹 355"/>
            </p:nvPicPr>
            <p:blipFill>
              <a:blip r:embed="rId707"/>
            </p:blipFill>
            <p:spPr>
              <a:xfrm>
                <a:off x="7772400" y="1397000"/>
                <a:ext cx="186055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8" p14:bwMode="auto">
            <p14:nvContentPartPr>
              <p14:cNvPr id="357" name="墨迹 356"/>
              <p14:cNvContentPartPr/>
              <p14:nvPr/>
            </p14:nvContentPartPr>
            <p14:xfrm>
              <a:off x="7975600" y="1329055"/>
              <a:ext cx="127000" cy="8255"/>
            </p14:xfrm>
          </p:contentPart>
        </mc:Choice>
        <mc:Fallback xmlns="">
          <p:pic>
            <p:nvPicPr>
              <p:cNvPr id="357" name="墨迹 356"/>
            </p:nvPicPr>
            <p:blipFill>
              <a:blip r:embed="rId709"/>
            </p:blipFill>
            <p:spPr>
              <a:xfrm>
                <a:off x="7975600" y="1329055"/>
                <a:ext cx="12700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0" p14:bwMode="auto">
            <p14:nvContentPartPr>
              <p14:cNvPr id="358" name="墨迹 357"/>
              <p14:cNvContentPartPr/>
              <p14:nvPr/>
            </p14:nvContentPartPr>
            <p14:xfrm>
              <a:off x="8001000" y="1354455"/>
              <a:ext cx="101600" cy="169545"/>
            </p14:xfrm>
          </p:contentPart>
        </mc:Choice>
        <mc:Fallback xmlns="">
          <p:pic>
            <p:nvPicPr>
              <p:cNvPr id="358" name="墨迹 357"/>
            </p:nvPicPr>
            <p:blipFill>
              <a:blip r:embed="rId711"/>
            </p:blipFill>
            <p:spPr>
              <a:xfrm>
                <a:off x="8001000" y="1354455"/>
                <a:ext cx="10160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2" p14:bwMode="auto">
            <p14:nvContentPartPr>
              <p14:cNvPr id="359" name="墨迹 358"/>
              <p14:cNvContentPartPr/>
              <p14:nvPr/>
            </p14:nvContentPartPr>
            <p14:xfrm>
              <a:off x="8161655" y="1329055"/>
              <a:ext cx="50800" cy="8255"/>
            </p14:xfrm>
          </p:contentPart>
        </mc:Choice>
        <mc:Fallback xmlns="">
          <p:pic>
            <p:nvPicPr>
              <p:cNvPr id="359" name="墨迹 358"/>
            </p:nvPicPr>
            <p:blipFill>
              <a:blip r:embed="rId713"/>
            </p:blipFill>
            <p:spPr>
              <a:xfrm>
                <a:off x="8161655" y="1329055"/>
                <a:ext cx="5080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4" p14:bwMode="auto">
            <p14:nvContentPartPr>
              <p14:cNvPr id="360" name="墨迹 359"/>
              <p14:cNvContentPartPr/>
              <p14:nvPr/>
            </p14:nvContentPartPr>
            <p14:xfrm>
              <a:off x="8161655" y="1397000"/>
              <a:ext cx="84455" cy="101600"/>
            </p14:xfrm>
          </p:contentPart>
        </mc:Choice>
        <mc:Fallback xmlns="">
          <p:pic>
            <p:nvPicPr>
              <p:cNvPr id="360" name="墨迹 359"/>
            </p:nvPicPr>
            <p:blipFill>
              <a:blip r:embed="rId715"/>
            </p:blipFill>
            <p:spPr>
              <a:xfrm>
                <a:off x="8161655" y="1397000"/>
                <a:ext cx="8445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6" p14:bwMode="auto">
            <p14:nvContentPartPr>
              <p14:cNvPr id="361" name="墨迹 360"/>
              <p14:cNvContentPartPr/>
              <p14:nvPr/>
            </p14:nvContentPartPr>
            <p14:xfrm>
              <a:off x="8204200" y="1270000"/>
              <a:ext cx="168910" cy="236855"/>
            </p14:xfrm>
          </p:contentPart>
        </mc:Choice>
        <mc:Fallback xmlns="">
          <p:pic>
            <p:nvPicPr>
              <p:cNvPr id="361" name="墨迹 360"/>
            </p:nvPicPr>
            <p:blipFill>
              <a:blip r:embed="rId717"/>
            </p:blipFill>
            <p:spPr>
              <a:xfrm>
                <a:off x="8204200" y="1270000"/>
                <a:ext cx="168910" cy="236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8" p14:bwMode="auto">
            <p14:nvContentPartPr>
              <p14:cNvPr id="362" name="墨迹 361"/>
              <p14:cNvContentPartPr/>
              <p14:nvPr/>
            </p14:nvContentPartPr>
            <p14:xfrm>
              <a:off x="8534400" y="1320800"/>
              <a:ext cx="41910" cy="33655"/>
            </p14:xfrm>
          </p:contentPart>
        </mc:Choice>
        <mc:Fallback xmlns="">
          <p:pic>
            <p:nvPicPr>
              <p:cNvPr id="362" name="墨迹 361"/>
            </p:nvPicPr>
            <p:blipFill>
              <a:blip r:embed="rId719"/>
            </p:blipFill>
            <p:spPr>
              <a:xfrm>
                <a:off x="8534400" y="1320800"/>
                <a:ext cx="41910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0" p14:bwMode="auto">
            <p14:nvContentPartPr>
              <p14:cNvPr id="363" name="墨迹 362"/>
              <p14:cNvContentPartPr/>
              <p14:nvPr/>
            </p14:nvContentPartPr>
            <p14:xfrm>
              <a:off x="8509000" y="1430655"/>
              <a:ext cx="67310" cy="25400"/>
            </p14:xfrm>
          </p:contentPart>
        </mc:Choice>
        <mc:Fallback xmlns="">
          <p:pic>
            <p:nvPicPr>
              <p:cNvPr id="363" name="墨迹 362"/>
            </p:nvPicPr>
            <p:blipFill>
              <a:blip r:embed="rId721"/>
            </p:blipFill>
            <p:spPr>
              <a:xfrm>
                <a:off x="8509000" y="1430655"/>
                <a:ext cx="6731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2" p14:bwMode="auto">
            <p14:nvContentPartPr>
              <p14:cNvPr id="364" name="墨迹 363"/>
              <p14:cNvContentPartPr/>
              <p14:nvPr/>
            </p14:nvContentPartPr>
            <p14:xfrm>
              <a:off x="8644255" y="1210310"/>
              <a:ext cx="160655" cy="245745"/>
            </p14:xfrm>
          </p:contentPart>
        </mc:Choice>
        <mc:Fallback xmlns="">
          <p:pic>
            <p:nvPicPr>
              <p:cNvPr id="364" name="墨迹 363"/>
            </p:nvPicPr>
            <p:blipFill>
              <a:blip r:embed="rId723"/>
            </p:blipFill>
            <p:spPr>
              <a:xfrm>
                <a:off x="8644255" y="1210310"/>
                <a:ext cx="160655" cy="245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4" p14:bwMode="auto">
            <p14:nvContentPartPr>
              <p14:cNvPr id="365" name="墨迹 364"/>
              <p14:cNvContentPartPr/>
              <p14:nvPr/>
            </p14:nvContentPartPr>
            <p14:xfrm>
              <a:off x="8737600" y="1295400"/>
              <a:ext cx="8255" cy="228600"/>
            </p14:xfrm>
          </p:contentPart>
        </mc:Choice>
        <mc:Fallback xmlns="">
          <p:pic>
            <p:nvPicPr>
              <p:cNvPr id="365" name="墨迹 364"/>
            </p:nvPicPr>
            <p:blipFill>
              <a:blip r:embed="rId725"/>
            </p:blipFill>
            <p:spPr>
              <a:xfrm>
                <a:off x="8737600" y="1295400"/>
                <a:ext cx="8255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6" p14:bwMode="auto">
            <p14:nvContentPartPr>
              <p14:cNvPr id="366" name="墨迹 365"/>
              <p14:cNvContentPartPr/>
              <p14:nvPr/>
            </p14:nvContentPartPr>
            <p14:xfrm>
              <a:off x="8779510" y="1346200"/>
              <a:ext cx="50800" cy="41910"/>
            </p14:xfrm>
          </p:contentPart>
        </mc:Choice>
        <mc:Fallback xmlns="">
          <p:pic>
            <p:nvPicPr>
              <p:cNvPr id="366" name="墨迹 365"/>
            </p:nvPicPr>
            <p:blipFill>
              <a:blip r:embed="rId727"/>
            </p:blipFill>
            <p:spPr>
              <a:xfrm>
                <a:off x="8779510" y="1346200"/>
                <a:ext cx="50800" cy="4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8" p14:bwMode="auto">
            <p14:nvContentPartPr>
              <p14:cNvPr id="367" name="墨迹 366"/>
              <p14:cNvContentPartPr/>
              <p14:nvPr/>
            </p14:nvContentPartPr>
            <p14:xfrm>
              <a:off x="8864600" y="1143000"/>
              <a:ext cx="177800" cy="109855"/>
            </p14:xfrm>
          </p:contentPart>
        </mc:Choice>
        <mc:Fallback xmlns="">
          <p:pic>
            <p:nvPicPr>
              <p:cNvPr id="367" name="墨迹 366"/>
            </p:nvPicPr>
            <p:blipFill>
              <a:blip r:embed="rId729"/>
            </p:blipFill>
            <p:spPr>
              <a:xfrm>
                <a:off x="8864600" y="1143000"/>
                <a:ext cx="177800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0" p14:bwMode="auto">
            <p14:nvContentPartPr>
              <p14:cNvPr id="368" name="墨迹 367"/>
              <p14:cNvContentPartPr/>
              <p14:nvPr/>
            </p14:nvContentPartPr>
            <p14:xfrm>
              <a:off x="8898255" y="1261110"/>
              <a:ext cx="76200" cy="360"/>
            </p14:xfrm>
          </p:contentPart>
        </mc:Choice>
        <mc:Fallback xmlns="">
          <p:pic>
            <p:nvPicPr>
              <p:cNvPr id="368" name="墨迹 367"/>
            </p:nvPicPr>
            <p:blipFill>
              <a:blip r:embed="rId731"/>
            </p:blipFill>
            <p:spPr>
              <a:xfrm>
                <a:off x="8898255" y="1261110"/>
                <a:ext cx="76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2" p14:bwMode="auto">
            <p14:nvContentPartPr>
              <p14:cNvPr id="369" name="墨迹 368"/>
              <p14:cNvContentPartPr/>
              <p14:nvPr/>
            </p14:nvContentPartPr>
            <p14:xfrm>
              <a:off x="8940800" y="1303655"/>
              <a:ext cx="16510" cy="50800"/>
            </p14:xfrm>
          </p:contentPart>
        </mc:Choice>
        <mc:Fallback xmlns="">
          <p:pic>
            <p:nvPicPr>
              <p:cNvPr id="369" name="墨迹 368"/>
            </p:nvPicPr>
            <p:blipFill>
              <a:blip r:embed="rId733"/>
            </p:blipFill>
            <p:spPr>
              <a:xfrm>
                <a:off x="8940800" y="1303655"/>
                <a:ext cx="1651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4" p14:bwMode="auto">
            <p14:nvContentPartPr>
              <p14:cNvPr id="370" name="墨迹 369"/>
              <p14:cNvContentPartPr/>
              <p14:nvPr/>
            </p14:nvContentPartPr>
            <p14:xfrm>
              <a:off x="8940800" y="1286510"/>
              <a:ext cx="76200" cy="42545"/>
            </p14:xfrm>
          </p:contentPart>
        </mc:Choice>
        <mc:Fallback xmlns="">
          <p:pic>
            <p:nvPicPr>
              <p:cNvPr id="370" name="墨迹 369"/>
            </p:nvPicPr>
            <p:blipFill>
              <a:blip r:embed="rId735"/>
            </p:blipFill>
            <p:spPr>
              <a:xfrm>
                <a:off x="8940800" y="1286510"/>
                <a:ext cx="76200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6" p14:bwMode="auto">
            <p14:nvContentPartPr>
              <p14:cNvPr id="371" name="墨迹 370"/>
              <p14:cNvContentPartPr/>
              <p14:nvPr/>
            </p14:nvContentPartPr>
            <p14:xfrm>
              <a:off x="8931910" y="1354455"/>
              <a:ext cx="93345" cy="17145"/>
            </p14:xfrm>
          </p:contentPart>
        </mc:Choice>
        <mc:Fallback xmlns="">
          <p:pic>
            <p:nvPicPr>
              <p:cNvPr id="371" name="墨迹 370"/>
            </p:nvPicPr>
            <p:blipFill>
              <a:blip r:embed="rId737"/>
            </p:blipFill>
            <p:spPr>
              <a:xfrm>
                <a:off x="8931910" y="1354455"/>
                <a:ext cx="9334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8" p14:bwMode="auto">
            <p14:nvContentPartPr>
              <p14:cNvPr id="372" name="墨迹 371"/>
              <p14:cNvContentPartPr/>
              <p14:nvPr/>
            </p14:nvContentPartPr>
            <p14:xfrm>
              <a:off x="8940800" y="1388110"/>
              <a:ext cx="59055" cy="8890"/>
            </p14:xfrm>
          </p:contentPart>
        </mc:Choice>
        <mc:Fallback xmlns="">
          <p:pic>
            <p:nvPicPr>
              <p:cNvPr id="372" name="墨迹 371"/>
            </p:nvPicPr>
            <p:blipFill>
              <a:blip r:embed="rId739"/>
            </p:blipFill>
            <p:spPr>
              <a:xfrm>
                <a:off x="8940800" y="1388110"/>
                <a:ext cx="590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0" p14:bwMode="auto">
            <p14:nvContentPartPr>
              <p14:cNvPr id="373" name="墨迹 372"/>
              <p14:cNvContentPartPr/>
              <p14:nvPr/>
            </p14:nvContentPartPr>
            <p14:xfrm>
              <a:off x="8890000" y="1422400"/>
              <a:ext cx="168910" cy="33655"/>
            </p14:xfrm>
          </p:contentPart>
        </mc:Choice>
        <mc:Fallback xmlns="">
          <p:pic>
            <p:nvPicPr>
              <p:cNvPr id="373" name="墨迹 372"/>
            </p:nvPicPr>
            <p:blipFill>
              <a:blip r:embed="rId741"/>
            </p:blipFill>
            <p:spPr>
              <a:xfrm>
                <a:off x="8890000" y="1422400"/>
                <a:ext cx="168910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2" p14:bwMode="auto">
            <p14:nvContentPartPr>
              <p14:cNvPr id="374" name="墨迹 373"/>
              <p14:cNvContentPartPr/>
              <p14:nvPr/>
            </p14:nvContentPartPr>
            <p14:xfrm>
              <a:off x="8881110" y="1371600"/>
              <a:ext cx="127000" cy="211455"/>
            </p14:xfrm>
          </p:contentPart>
        </mc:Choice>
        <mc:Fallback xmlns="">
          <p:pic>
            <p:nvPicPr>
              <p:cNvPr id="374" name="墨迹 373"/>
            </p:nvPicPr>
            <p:blipFill>
              <a:blip r:embed="rId743"/>
            </p:blipFill>
            <p:spPr>
              <a:xfrm>
                <a:off x="8881110" y="1371600"/>
                <a:ext cx="127000" cy="211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4" p14:bwMode="auto">
            <p14:nvContentPartPr>
              <p14:cNvPr id="375" name="墨迹 374"/>
              <p14:cNvContentPartPr/>
              <p14:nvPr/>
            </p14:nvContentPartPr>
            <p14:xfrm>
              <a:off x="9228455" y="1168400"/>
              <a:ext cx="262255" cy="465455"/>
            </p14:xfrm>
          </p:contentPart>
        </mc:Choice>
        <mc:Fallback xmlns="">
          <p:pic>
            <p:nvPicPr>
              <p:cNvPr id="375" name="墨迹 374"/>
            </p:nvPicPr>
            <p:blipFill>
              <a:blip r:embed="rId745"/>
            </p:blipFill>
            <p:spPr>
              <a:xfrm>
                <a:off x="9228455" y="1168400"/>
                <a:ext cx="262255" cy="465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6" p14:bwMode="auto">
            <p14:nvContentPartPr>
              <p14:cNvPr id="376" name="墨迹 375"/>
              <p14:cNvContentPartPr/>
              <p14:nvPr/>
            </p14:nvContentPartPr>
            <p14:xfrm>
              <a:off x="9448800" y="1244600"/>
              <a:ext cx="84455" cy="135255"/>
            </p14:xfrm>
          </p:contentPart>
        </mc:Choice>
        <mc:Fallback xmlns="">
          <p:pic>
            <p:nvPicPr>
              <p:cNvPr id="376" name="墨迹 375"/>
            </p:nvPicPr>
            <p:blipFill>
              <a:blip r:embed="rId747"/>
            </p:blipFill>
            <p:spPr>
              <a:xfrm>
                <a:off x="9448800" y="1244600"/>
                <a:ext cx="84455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8" p14:bwMode="auto">
            <p14:nvContentPartPr>
              <p14:cNvPr id="377" name="墨迹 376"/>
              <p14:cNvContentPartPr/>
              <p14:nvPr/>
            </p14:nvContentPartPr>
            <p14:xfrm>
              <a:off x="9584055" y="1202055"/>
              <a:ext cx="135255" cy="8255"/>
            </p14:xfrm>
          </p:contentPart>
        </mc:Choice>
        <mc:Fallback xmlns="">
          <p:pic>
            <p:nvPicPr>
              <p:cNvPr id="377" name="墨迹 376"/>
            </p:nvPicPr>
            <p:blipFill>
              <a:blip r:embed="rId749"/>
            </p:blipFill>
            <p:spPr>
              <a:xfrm>
                <a:off x="9584055" y="1202055"/>
                <a:ext cx="135255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0" p14:bwMode="auto">
            <p14:nvContentPartPr>
              <p14:cNvPr id="378" name="墨迹 377"/>
              <p14:cNvContentPartPr/>
              <p14:nvPr/>
            </p14:nvContentPartPr>
            <p14:xfrm>
              <a:off x="9617710" y="1219200"/>
              <a:ext cx="118745" cy="177800"/>
            </p14:xfrm>
          </p:contentPart>
        </mc:Choice>
        <mc:Fallback xmlns="">
          <p:pic>
            <p:nvPicPr>
              <p:cNvPr id="378" name="墨迹 377"/>
            </p:nvPicPr>
            <p:blipFill>
              <a:blip r:embed="rId751"/>
            </p:blipFill>
            <p:spPr>
              <a:xfrm>
                <a:off x="9617710" y="1219200"/>
                <a:ext cx="118745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2" p14:bwMode="auto">
            <p14:nvContentPartPr>
              <p14:cNvPr id="379" name="墨迹 378"/>
              <p14:cNvContentPartPr/>
              <p14:nvPr/>
            </p14:nvContentPartPr>
            <p14:xfrm>
              <a:off x="9795510" y="1193800"/>
              <a:ext cx="59690" cy="16510"/>
            </p14:xfrm>
          </p:contentPart>
        </mc:Choice>
        <mc:Fallback xmlns="">
          <p:pic>
            <p:nvPicPr>
              <p:cNvPr id="379" name="墨迹 378"/>
            </p:nvPicPr>
            <p:blipFill>
              <a:blip r:embed="rId753"/>
            </p:blipFill>
            <p:spPr>
              <a:xfrm>
                <a:off x="9795510" y="1193800"/>
                <a:ext cx="59690" cy="1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4" p14:bwMode="auto">
            <p14:nvContentPartPr>
              <p14:cNvPr id="380" name="墨迹 379"/>
              <p14:cNvContentPartPr/>
              <p14:nvPr/>
            </p14:nvContentPartPr>
            <p14:xfrm>
              <a:off x="9804400" y="1261110"/>
              <a:ext cx="41910" cy="118745"/>
            </p14:xfrm>
          </p:contentPart>
        </mc:Choice>
        <mc:Fallback xmlns="">
          <p:pic>
            <p:nvPicPr>
              <p:cNvPr id="380" name="墨迹 379"/>
            </p:nvPicPr>
            <p:blipFill>
              <a:blip r:embed="rId755"/>
            </p:blipFill>
            <p:spPr>
              <a:xfrm>
                <a:off x="9804400" y="1261110"/>
                <a:ext cx="41910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6" p14:bwMode="auto">
            <p14:nvContentPartPr>
              <p14:cNvPr id="381" name="墨迹 380"/>
              <p14:cNvContentPartPr/>
              <p14:nvPr/>
            </p14:nvContentPartPr>
            <p14:xfrm>
              <a:off x="9897110" y="1278255"/>
              <a:ext cx="67945" cy="8255"/>
            </p14:xfrm>
          </p:contentPart>
        </mc:Choice>
        <mc:Fallback xmlns="">
          <p:pic>
            <p:nvPicPr>
              <p:cNvPr id="381" name="墨迹 380"/>
            </p:nvPicPr>
            <p:blipFill>
              <a:blip r:embed="rId757"/>
            </p:blipFill>
            <p:spPr>
              <a:xfrm>
                <a:off x="9897110" y="1278255"/>
                <a:ext cx="67945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8" p14:bwMode="auto">
            <p14:nvContentPartPr>
              <p14:cNvPr id="382" name="墨迹 381"/>
              <p14:cNvContentPartPr/>
              <p14:nvPr/>
            </p14:nvContentPartPr>
            <p14:xfrm>
              <a:off x="10024110" y="1219200"/>
              <a:ext cx="17145" cy="135255"/>
            </p14:xfrm>
          </p:contentPart>
        </mc:Choice>
        <mc:Fallback xmlns="">
          <p:pic>
            <p:nvPicPr>
              <p:cNvPr id="382" name="墨迹 381"/>
            </p:nvPicPr>
            <p:blipFill>
              <a:blip r:embed="rId759"/>
            </p:blipFill>
            <p:spPr>
              <a:xfrm>
                <a:off x="10024110" y="1219200"/>
                <a:ext cx="17145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0" p14:bwMode="auto">
            <p14:nvContentPartPr>
              <p14:cNvPr id="383" name="墨迹 382"/>
              <p14:cNvContentPartPr/>
              <p14:nvPr/>
            </p14:nvContentPartPr>
            <p14:xfrm>
              <a:off x="10049510" y="1143000"/>
              <a:ext cx="118745" cy="236855"/>
            </p14:xfrm>
          </p:contentPart>
        </mc:Choice>
        <mc:Fallback xmlns="">
          <p:pic>
            <p:nvPicPr>
              <p:cNvPr id="383" name="墨迹 382"/>
            </p:nvPicPr>
            <p:blipFill>
              <a:blip r:embed="rId761"/>
            </p:blipFill>
            <p:spPr>
              <a:xfrm>
                <a:off x="10049510" y="1143000"/>
                <a:ext cx="118745" cy="236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2" p14:bwMode="auto">
            <p14:nvContentPartPr>
              <p14:cNvPr id="384" name="墨迹 383"/>
              <p14:cNvContentPartPr/>
              <p14:nvPr/>
            </p14:nvContentPartPr>
            <p14:xfrm>
              <a:off x="10269855" y="1151255"/>
              <a:ext cx="101600" cy="8255"/>
            </p14:xfrm>
          </p:contentPart>
        </mc:Choice>
        <mc:Fallback xmlns="">
          <p:pic>
            <p:nvPicPr>
              <p:cNvPr id="384" name="墨迹 383"/>
            </p:nvPicPr>
            <p:blipFill>
              <a:blip r:embed="rId763"/>
            </p:blipFill>
            <p:spPr>
              <a:xfrm>
                <a:off x="10269855" y="1151255"/>
                <a:ext cx="10160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4" p14:bwMode="auto">
            <p14:nvContentPartPr>
              <p14:cNvPr id="385" name="墨迹 384"/>
              <p14:cNvContentPartPr/>
              <p14:nvPr/>
            </p14:nvContentPartPr>
            <p14:xfrm>
              <a:off x="10303510" y="1176655"/>
              <a:ext cx="85090" cy="160655"/>
            </p14:xfrm>
          </p:contentPart>
        </mc:Choice>
        <mc:Fallback xmlns="">
          <p:pic>
            <p:nvPicPr>
              <p:cNvPr id="385" name="墨迹 384"/>
            </p:nvPicPr>
            <p:blipFill>
              <a:blip r:embed="rId765"/>
            </p:blipFill>
            <p:spPr>
              <a:xfrm>
                <a:off x="10303510" y="1176655"/>
                <a:ext cx="8509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6" p14:bwMode="auto">
            <p14:nvContentPartPr>
              <p14:cNvPr id="386" name="墨迹 385"/>
              <p14:cNvContentPartPr/>
              <p14:nvPr/>
            </p14:nvContentPartPr>
            <p14:xfrm>
              <a:off x="10439400" y="1143000"/>
              <a:ext cx="59055" cy="16510"/>
            </p14:xfrm>
          </p:contentPart>
        </mc:Choice>
        <mc:Fallback xmlns="">
          <p:pic>
            <p:nvPicPr>
              <p:cNvPr id="386" name="墨迹 385"/>
            </p:nvPicPr>
            <p:blipFill>
              <a:blip r:embed="rId767"/>
            </p:blipFill>
            <p:spPr>
              <a:xfrm>
                <a:off x="10439400" y="1143000"/>
                <a:ext cx="59055" cy="1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8" p14:bwMode="auto">
            <p14:nvContentPartPr>
              <p14:cNvPr id="387" name="墨迹 386"/>
              <p14:cNvContentPartPr/>
              <p14:nvPr/>
            </p14:nvContentPartPr>
            <p14:xfrm>
              <a:off x="10303510" y="1235710"/>
              <a:ext cx="161290" cy="313690"/>
            </p14:xfrm>
          </p:contentPart>
        </mc:Choice>
        <mc:Fallback xmlns="">
          <p:pic>
            <p:nvPicPr>
              <p:cNvPr id="387" name="墨迹 386"/>
            </p:nvPicPr>
            <p:blipFill>
              <a:blip r:embed="rId769"/>
            </p:blipFill>
            <p:spPr>
              <a:xfrm>
                <a:off x="10303510" y="1235710"/>
                <a:ext cx="161290" cy="313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0" p14:bwMode="auto">
            <p14:nvContentPartPr>
              <p14:cNvPr id="388" name="墨迹 387"/>
              <p14:cNvContentPartPr/>
              <p14:nvPr/>
            </p14:nvContentPartPr>
            <p14:xfrm>
              <a:off x="10473055" y="1108710"/>
              <a:ext cx="186055" cy="237490"/>
            </p14:xfrm>
          </p:contentPart>
        </mc:Choice>
        <mc:Fallback xmlns="">
          <p:pic>
            <p:nvPicPr>
              <p:cNvPr id="388" name="墨迹 387"/>
            </p:nvPicPr>
            <p:blipFill>
              <a:blip r:embed="rId771"/>
            </p:blipFill>
            <p:spPr>
              <a:xfrm>
                <a:off x="10473055" y="1108710"/>
                <a:ext cx="186055" cy="237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2" p14:bwMode="auto">
            <p14:nvContentPartPr>
              <p14:cNvPr id="389" name="墨迹 388"/>
              <p14:cNvContentPartPr/>
              <p14:nvPr/>
            </p14:nvContentPartPr>
            <p14:xfrm>
              <a:off x="5308600" y="3953510"/>
              <a:ext cx="16510" cy="220345"/>
            </p14:xfrm>
          </p:contentPart>
        </mc:Choice>
        <mc:Fallback xmlns="">
          <p:pic>
            <p:nvPicPr>
              <p:cNvPr id="389" name="墨迹 388"/>
            </p:nvPicPr>
            <p:blipFill>
              <a:blip r:embed="rId773"/>
            </p:blipFill>
            <p:spPr>
              <a:xfrm>
                <a:off x="5308600" y="3953510"/>
                <a:ext cx="16510" cy="220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4" p14:bwMode="auto">
            <p14:nvContentPartPr>
              <p14:cNvPr id="390" name="墨迹 389"/>
              <p14:cNvContentPartPr/>
              <p14:nvPr/>
            </p14:nvContentPartPr>
            <p14:xfrm>
              <a:off x="5266055" y="4097655"/>
              <a:ext cx="109855" cy="118745"/>
            </p14:xfrm>
          </p:contentPart>
        </mc:Choice>
        <mc:Fallback xmlns="">
          <p:pic>
            <p:nvPicPr>
              <p:cNvPr id="390" name="墨迹 389"/>
            </p:nvPicPr>
            <p:blipFill>
              <a:blip r:embed="rId775"/>
            </p:blipFill>
            <p:spPr>
              <a:xfrm>
                <a:off x="5266055" y="4097655"/>
                <a:ext cx="109855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6" p14:bwMode="auto">
            <p14:nvContentPartPr>
              <p14:cNvPr id="391" name="墨迹 390"/>
              <p14:cNvContentPartPr/>
              <p14:nvPr/>
            </p14:nvContentPartPr>
            <p14:xfrm>
              <a:off x="7247255" y="1828800"/>
              <a:ext cx="50800" cy="59055"/>
            </p14:xfrm>
          </p:contentPart>
        </mc:Choice>
        <mc:Fallback xmlns="">
          <p:pic>
            <p:nvPicPr>
              <p:cNvPr id="391" name="墨迹 390"/>
            </p:nvPicPr>
            <p:blipFill>
              <a:blip r:embed="rId777"/>
            </p:blipFill>
            <p:spPr>
              <a:xfrm>
                <a:off x="7247255" y="1828800"/>
                <a:ext cx="50800" cy="59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8" p14:bwMode="auto">
            <p14:nvContentPartPr>
              <p14:cNvPr id="392" name="墨迹 391"/>
              <p14:cNvContentPartPr/>
              <p14:nvPr/>
            </p14:nvContentPartPr>
            <p14:xfrm>
              <a:off x="7171055" y="1955800"/>
              <a:ext cx="144145" cy="254000"/>
            </p14:xfrm>
          </p:contentPart>
        </mc:Choice>
        <mc:Fallback xmlns="">
          <p:pic>
            <p:nvPicPr>
              <p:cNvPr id="392" name="墨迹 391"/>
            </p:nvPicPr>
            <p:blipFill>
              <a:blip r:embed="rId779"/>
            </p:blipFill>
            <p:spPr>
              <a:xfrm>
                <a:off x="7171055" y="1955800"/>
                <a:ext cx="144145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0" p14:bwMode="auto">
            <p14:nvContentPartPr>
              <p14:cNvPr id="393" name="墨迹 392"/>
              <p14:cNvContentPartPr/>
              <p14:nvPr/>
            </p14:nvContentPartPr>
            <p14:xfrm>
              <a:off x="7467600" y="1955800"/>
              <a:ext cx="118110" cy="160655"/>
            </p14:xfrm>
          </p:contentPart>
        </mc:Choice>
        <mc:Fallback xmlns="">
          <p:pic>
            <p:nvPicPr>
              <p:cNvPr id="393" name="墨迹 392"/>
            </p:nvPicPr>
            <p:blipFill>
              <a:blip r:embed="rId781"/>
            </p:blipFill>
            <p:spPr>
              <a:xfrm>
                <a:off x="7467600" y="1955800"/>
                <a:ext cx="11811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2" p14:bwMode="auto">
            <p14:nvContentPartPr>
              <p14:cNvPr id="394" name="墨迹 393"/>
              <p14:cNvContentPartPr/>
              <p14:nvPr/>
            </p14:nvContentPartPr>
            <p14:xfrm>
              <a:off x="7509510" y="2048510"/>
              <a:ext cx="135890" cy="169545"/>
            </p14:xfrm>
          </p:contentPart>
        </mc:Choice>
        <mc:Fallback xmlns="">
          <p:pic>
            <p:nvPicPr>
              <p:cNvPr id="394" name="墨迹 393"/>
            </p:nvPicPr>
            <p:blipFill>
              <a:blip r:embed="rId783"/>
            </p:blipFill>
            <p:spPr>
              <a:xfrm>
                <a:off x="7509510" y="2048510"/>
                <a:ext cx="13589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4" p14:bwMode="auto">
            <p14:nvContentPartPr>
              <p14:cNvPr id="395" name="墨迹 394"/>
              <p14:cNvContentPartPr/>
              <p14:nvPr/>
            </p14:nvContentPartPr>
            <p14:xfrm>
              <a:off x="7729855" y="1972310"/>
              <a:ext cx="203200" cy="135890"/>
            </p14:xfrm>
          </p:contentPart>
        </mc:Choice>
        <mc:Fallback xmlns="">
          <p:pic>
            <p:nvPicPr>
              <p:cNvPr id="395" name="墨迹 394"/>
            </p:nvPicPr>
            <p:blipFill>
              <a:blip r:embed="rId785"/>
            </p:blipFill>
            <p:spPr>
              <a:xfrm>
                <a:off x="7729855" y="1972310"/>
                <a:ext cx="203200" cy="135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6" p14:bwMode="auto">
            <p14:nvContentPartPr>
              <p14:cNvPr id="396" name="墨迹 395"/>
              <p14:cNvContentPartPr/>
              <p14:nvPr/>
            </p14:nvContentPartPr>
            <p14:xfrm>
              <a:off x="7975600" y="1887855"/>
              <a:ext cx="135255" cy="194945"/>
            </p14:xfrm>
          </p:contentPart>
        </mc:Choice>
        <mc:Fallback xmlns="">
          <p:pic>
            <p:nvPicPr>
              <p:cNvPr id="396" name="墨迹 395"/>
            </p:nvPicPr>
            <p:blipFill>
              <a:blip r:embed="rId787"/>
            </p:blipFill>
            <p:spPr>
              <a:xfrm>
                <a:off x="7975600" y="1887855"/>
                <a:ext cx="135255" cy="194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8" p14:bwMode="auto">
            <p14:nvContentPartPr>
              <p14:cNvPr id="397" name="墨迹 396"/>
              <p14:cNvContentPartPr/>
              <p14:nvPr/>
            </p14:nvContentPartPr>
            <p14:xfrm>
              <a:off x="8136255" y="1905000"/>
              <a:ext cx="50800" cy="16510"/>
            </p14:xfrm>
          </p:contentPart>
        </mc:Choice>
        <mc:Fallback xmlns="">
          <p:pic>
            <p:nvPicPr>
              <p:cNvPr id="397" name="墨迹 396"/>
            </p:nvPicPr>
            <p:blipFill>
              <a:blip r:embed="rId789"/>
            </p:blipFill>
            <p:spPr>
              <a:xfrm>
                <a:off x="8136255" y="1905000"/>
                <a:ext cx="50800" cy="1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0" p14:bwMode="auto">
            <p14:nvContentPartPr>
              <p14:cNvPr id="398" name="墨迹 397"/>
              <p14:cNvContentPartPr/>
              <p14:nvPr/>
            </p14:nvContentPartPr>
            <p14:xfrm>
              <a:off x="8153400" y="1972310"/>
              <a:ext cx="8255" cy="110490"/>
            </p14:xfrm>
          </p:contentPart>
        </mc:Choice>
        <mc:Fallback xmlns="">
          <p:pic>
            <p:nvPicPr>
              <p:cNvPr id="398" name="墨迹 397"/>
            </p:nvPicPr>
            <p:blipFill>
              <a:blip r:embed="rId791"/>
            </p:blipFill>
            <p:spPr>
              <a:xfrm>
                <a:off x="8153400" y="1972310"/>
                <a:ext cx="8255" cy="11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2" p14:bwMode="auto">
            <p14:nvContentPartPr>
              <p14:cNvPr id="399" name="墨迹 398"/>
              <p14:cNvContentPartPr/>
              <p14:nvPr/>
            </p14:nvContentPartPr>
            <p14:xfrm>
              <a:off x="8161655" y="1879600"/>
              <a:ext cx="160655" cy="219710"/>
            </p14:xfrm>
          </p:contentPart>
        </mc:Choice>
        <mc:Fallback xmlns="">
          <p:pic>
            <p:nvPicPr>
              <p:cNvPr id="399" name="墨迹 398"/>
            </p:nvPicPr>
            <p:blipFill>
              <a:blip r:embed="rId793"/>
            </p:blipFill>
            <p:spPr>
              <a:xfrm>
                <a:off x="8161655" y="1879600"/>
                <a:ext cx="160655" cy="219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4" p14:bwMode="auto">
            <p14:nvContentPartPr>
              <p14:cNvPr id="400" name="墨迹 399"/>
              <p14:cNvContentPartPr/>
              <p14:nvPr/>
            </p14:nvContentPartPr>
            <p14:xfrm>
              <a:off x="8415655" y="1862455"/>
              <a:ext cx="144145" cy="880745"/>
            </p14:xfrm>
          </p:contentPart>
        </mc:Choice>
        <mc:Fallback xmlns="">
          <p:pic>
            <p:nvPicPr>
              <p:cNvPr id="400" name="墨迹 399"/>
            </p:nvPicPr>
            <p:blipFill>
              <a:blip r:embed="rId795"/>
            </p:blipFill>
            <p:spPr>
              <a:xfrm>
                <a:off x="8415655" y="1862455"/>
                <a:ext cx="144145" cy="880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6" p14:bwMode="auto">
            <p14:nvContentPartPr>
              <p14:cNvPr id="401" name="墨迹 400"/>
              <p14:cNvContentPartPr/>
              <p14:nvPr/>
            </p14:nvContentPartPr>
            <p14:xfrm>
              <a:off x="8652510" y="1786255"/>
              <a:ext cx="127000" cy="109855"/>
            </p14:xfrm>
          </p:contentPart>
        </mc:Choice>
        <mc:Fallback xmlns="">
          <p:pic>
            <p:nvPicPr>
              <p:cNvPr id="401" name="墨迹 400"/>
            </p:nvPicPr>
            <p:blipFill>
              <a:blip r:embed="rId797"/>
            </p:blipFill>
            <p:spPr>
              <a:xfrm>
                <a:off x="8652510" y="1786255"/>
                <a:ext cx="127000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8" p14:bwMode="auto">
            <p14:nvContentPartPr>
              <p14:cNvPr id="402" name="墨迹 401"/>
              <p14:cNvContentPartPr/>
              <p14:nvPr/>
            </p14:nvContentPartPr>
            <p14:xfrm>
              <a:off x="8754110" y="1819910"/>
              <a:ext cx="25400" cy="161290"/>
            </p14:xfrm>
          </p:contentPart>
        </mc:Choice>
        <mc:Fallback xmlns="">
          <p:pic>
            <p:nvPicPr>
              <p:cNvPr id="402" name="墨迹 401"/>
            </p:nvPicPr>
            <p:blipFill>
              <a:blip r:embed="rId799"/>
            </p:blipFill>
            <p:spPr>
              <a:xfrm>
                <a:off x="8754110" y="1819910"/>
                <a:ext cx="2540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0" p14:bwMode="auto">
            <p14:nvContentPartPr>
              <p14:cNvPr id="403" name="墨迹 402"/>
              <p14:cNvContentPartPr/>
              <p14:nvPr/>
            </p14:nvContentPartPr>
            <p14:xfrm>
              <a:off x="8813800" y="1862455"/>
              <a:ext cx="59055" cy="25400"/>
            </p14:xfrm>
          </p:contentPart>
        </mc:Choice>
        <mc:Fallback xmlns="">
          <p:pic>
            <p:nvPicPr>
              <p:cNvPr id="403" name="墨迹 402"/>
            </p:nvPicPr>
            <p:blipFill>
              <a:blip r:embed="rId801"/>
            </p:blipFill>
            <p:spPr>
              <a:xfrm>
                <a:off x="8813800" y="1862455"/>
                <a:ext cx="5905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2" p14:bwMode="auto">
            <p14:nvContentPartPr>
              <p14:cNvPr id="404" name="墨迹 403"/>
              <p14:cNvContentPartPr/>
              <p14:nvPr/>
            </p14:nvContentPartPr>
            <p14:xfrm>
              <a:off x="8923655" y="1701800"/>
              <a:ext cx="50800" cy="8255"/>
            </p14:xfrm>
          </p:contentPart>
        </mc:Choice>
        <mc:Fallback xmlns="">
          <p:pic>
            <p:nvPicPr>
              <p:cNvPr id="404" name="墨迹 403"/>
            </p:nvPicPr>
            <p:blipFill>
              <a:blip r:embed="rId803"/>
            </p:blipFill>
            <p:spPr>
              <a:xfrm>
                <a:off x="8923655" y="1701800"/>
                <a:ext cx="5080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4" p14:bwMode="auto">
            <p14:nvContentPartPr>
              <p14:cNvPr id="405" name="墨迹 404"/>
              <p14:cNvContentPartPr/>
              <p14:nvPr/>
            </p14:nvContentPartPr>
            <p14:xfrm>
              <a:off x="8898255" y="1735455"/>
              <a:ext cx="101600" cy="118745"/>
            </p14:xfrm>
          </p:contentPart>
        </mc:Choice>
        <mc:Fallback xmlns="">
          <p:pic>
            <p:nvPicPr>
              <p:cNvPr id="405" name="墨迹 404"/>
            </p:nvPicPr>
            <p:blipFill>
              <a:blip r:embed="rId805"/>
            </p:blipFill>
            <p:spPr>
              <a:xfrm>
                <a:off x="8898255" y="1735455"/>
                <a:ext cx="101600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6" p14:bwMode="auto">
            <p14:nvContentPartPr>
              <p14:cNvPr id="406" name="墨迹 405"/>
              <p14:cNvContentPartPr/>
              <p14:nvPr/>
            </p14:nvContentPartPr>
            <p14:xfrm>
              <a:off x="8982710" y="1692910"/>
              <a:ext cx="110490" cy="85090"/>
            </p14:xfrm>
          </p:contentPart>
        </mc:Choice>
        <mc:Fallback xmlns="">
          <p:pic>
            <p:nvPicPr>
              <p:cNvPr id="406" name="墨迹 405"/>
            </p:nvPicPr>
            <p:blipFill>
              <a:blip r:embed="rId807"/>
            </p:blipFill>
            <p:spPr>
              <a:xfrm>
                <a:off x="8982710" y="1692910"/>
                <a:ext cx="110490" cy="85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8" p14:bwMode="auto">
            <p14:nvContentPartPr>
              <p14:cNvPr id="407" name="墨迹 406"/>
              <p14:cNvContentPartPr/>
              <p14:nvPr/>
            </p14:nvContentPartPr>
            <p14:xfrm>
              <a:off x="8974455" y="1778000"/>
              <a:ext cx="67945" cy="76200"/>
            </p14:xfrm>
          </p:contentPart>
        </mc:Choice>
        <mc:Fallback xmlns="">
          <p:pic>
            <p:nvPicPr>
              <p:cNvPr id="407" name="墨迹 406"/>
            </p:nvPicPr>
            <p:blipFill>
              <a:blip r:embed="rId809"/>
            </p:blipFill>
            <p:spPr>
              <a:xfrm>
                <a:off x="8974455" y="1778000"/>
                <a:ext cx="6794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0" p14:bwMode="auto">
            <p14:nvContentPartPr>
              <p14:cNvPr id="408" name="墨迹 407"/>
              <p14:cNvContentPartPr/>
              <p14:nvPr/>
            </p14:nvContentPartPr>
            <p14:xfrm>
              <a:off x="8999855" y="1803400"/>
              <a:ext cx="84455" cy="59055"/>
            </p14:xfrm>
          </p:contentPart>
        </mc:Choice>
        <mc:Fallback xmlns="">
          <p:pic>
            <p:nvPicPr>
              <p:cNvPr id="408" name="墨迹 407"/>
            </p:nvPicPr>
            <p:blipFill>
              <a:blip r:embed="rId811"/>
            </p:blipFill>
            <p:spPr>
              <a:xfrm>
                <a:off x="8999855" y="1803400"/>
                <a:ext cx="84455" cy="59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2" p14:bwMode="auto">
            <p14:nvContentPartPr>
              <p14:cNvPr id="409" name="墨迹 408"/>
              <p14:cNvContentPartPr/>
              <p14:nvPr/>
            </p14:nvContentPartPr>
            <p14:xfrm>
              <a:off x="8982710" y="1879600"/>
              <a:ext cx="76200" cy="16510"/>
            </p14:xfrm>
          </p:contentPart>
        </mc:Choice>
        <mc:Fallback xmlns="">
          <p:pic>
            <p:nvPicPr>
              <p:cNvPr id="409" name="墨迹 408"/>
            </p:nvPicPr>
            <p:blipFill>
              <a:blip r:embed="rId813"/>
            </p:blipFill>
            <p:spPr>
              <a:xfrm>
                <a:off x="8982710" y="1879600"/>
                <a:ext cx="76200" cy="1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4" p14:bwMode="auto">
            <p14:nvContentPartPr>
              <p14:cNvPr id="410" name="墨迹 409"/>
              <p14:cNvContentPartPr/>
              <p14:nvPr/>
            </p14:nvContentPartPr>
            <p14:xfrm>
              <a:off x="8966200" y="1938655"/>
              <a:ext cx="101600" cy="25400"/>
            </p14:xfrm>
          </p:contentPart>
        </mc:Choice>
        <mc:Fallback xmlns="">
          <p:pic>
            <p:nvPicPr>
              <p:cNvPr id="410" name="墨迹 409"/>
            </p:nvPicPr>
            <p:blipFill>
              <a:blip r:embed="rId815"/>
            </p:blipFill>
            <p:spPr>
              <a:xfrm>
                <a:off x="8966200" y="1938655"/>
                <a:ext cx="1016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6" p14:bwMode="auto">
            <p14:nvContentPartPr>
              <p14:cNvPr id="411" name="墨迹 410"/>
              <p14:cNvContentPartPr/>
              <p14:nvPr/>
            </p14:nvContentPartPr>
            <p14:xfrm>
              <a:off x="8949055" y="1955800"/>
              <a:ext cx="177800" cy="59055"/>
            </p14:xfrm>
          </p:contentPart>
        </mc:Choice>
        <mc:Fallback xmlns="">
          <p:pic>
            <p:nvPicPr>
              <p:cNvPr id="411" name="墨迹 410"/>
            </p:nvPicPr>
            <p:blipFill>
              <a:blip r:embed="rId817"/>
            </p:blipFill>
            <p:spPr>
              <a:xfrm>
                <a:off x="8949055" y="1955800"/>
                <a:ext cx="177800" cy="59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8" p14:bwMode="auto">
            <p14:nvContentPartPr>
              <p14:cNvPr id="412" name="墨迹 411"/>
              <p14:cNvContentPartPr/>
              <p14:nvPr/>
            </p14:nvContentPartPr>
            <p14:xfrm>
              <a:off x="8982710" y="1913255"/>
              <a:ext cx="93345" cy="245745"/>
            </p14:xfrm>
          </p:contentPart>
        </mc:Choice>
        <mc:Fallback xmlns="">
          <p:pic>
            <p:nvPicPr>
              <p:cNvPr id="412" name="墨迹 411"/>
            </p:nvPicPr>
            <p:blipFill>
              <a:blip r:embed="rId819"/>
            </p:blipFill>
            <p:spPr>
              <a:xfrm>
                <a:off x="8982710" y="1913255"/>
                <a:ext cx="93345" cy="245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0" p14:bwMode="auto">
            <p14:nvContentPartPr>
              <p14:cNvPr id="413" name="墨迹 412"/>
              <p14:cNvContentPartPr/>
              <p14:nvPr/>
            </p14:nvContentPartPr>
            <p14:xfrm>
              <a:off x="9245600" y="1837055"/>
              <a:ext cx="16510" cy="33655"/>
            </p14:xfrm>
          </p:contentPart>
        </mc:Choice>
        <mc:Fallback xmlns="">
          <p:pic>
            <p:nvPicPr>
              <p:cNvPr id="413" name="墨迹 412"/>
            </p:nvPicPr>
            <p:blipFill>
              <a:blip r:embed="rId821"/>
            </p:blipFill>
            <p:spPr>
              <a:xfrm>
                <a:off x="9245600" y="1837055"/>
                <a:ext cx="16510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2" p14:bwMode="auto">
            <p14:nvContentPartPr>
              <p14:cNvPr id="414" name="墨迹 413"/>
              <p14:cNvContentPartPr/>
              <p14:nvPr/>
            </p14:nvContentPartPr>
            <p14:xfrm>
              <a:off x="9220200" y="1938655"/>
              <a:ext cx="33655" cy="17145"/>
            </p14:xfrm>
          </p:contentPart>
        </mc:Choice>
        <mc:Fallback xmlns="">
          <p:pic>
            <p:nvPicPr>
              <p:cNvPr id="414" name="墨迹 413"/>
            </p:nvPicPr>
            <p:blipFill>
              <a:blip r:embed="rId823"/>
            </p:blipFill>
            <p:spPr>
              <a:xfrm>
                <a:off x="9220200" y="1938655"/>
                <a:ext cx="3365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4" p14:bwMode="auto">
            <p14:nvContentPartPr>
              <p14:cNvPr id="415" name="墨迹 414"/>
              <p14:cNvContentPartPr/>
              <p14:nvPr/>
            </p14:nvContentPartPr>
            <p14:xfrm>
              <a:off x="9398000" y="1684655"/>
              <a:ext cx="228600" cy="262255"/>
            </p14:xfrm>
          </p:contentPart>
        </mc:Choice>
        <mc:Fallback xmlns="">
          <p:pic>
            <p:nvPicPr>
              <p:cNvPr id="415" name="墨迹 414"/>
            </p:nvPicPr>
            <p:blipFill>
              <a:blip r:embed="rId825"/>
            </p:blipFill>
            <p:spPr>
              <a:xfrm>
                <a:off x="9398000" y="1684655"/>
                <a:ext cx="228600" cy="262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6" p14:bwMode="auto">
            <p14:nvContentPartPr>
              <p14:cNvPr id="416" name="墨迹 415"/>
              <p14:cNvContentPartPr/>
              <p14:nvPr/>
            </p14:nvContentPartPr>
            <p14:xfrm>
              <a:off x="9592310" y="1803400"/>
              <a:ext cx="34290" cy="355600"/>
            </p14:xfrm>
          </p:contentPart>
        </mc:Choice>
        <mc:Fallback xmlns="">
          <p:pic>
            <p:nvPicPr>
              <p:cNvPr id="416" name="墨迹 415"/>
            </p:nvPicPr>
            <p:blipFill>
              <a:blip r:embed="rId827"/>
            </p:blipFill>
            <p:spPr>
              <a:xfrm>
                <a:off x="9592310" y="1803400"/>
                <a:ext cx="3429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8" p14:bwMode="auto">
            <p14:nvContentPartPr>
              <p14:cNvPr id="417" name="墨迹 416"/>
              <p14:cNvContentPartPr/>
              <p14:nvPr/>
            </p14:nvContentPartPr>
            <p14:xfrm>
              <a:off x="9617710" y="1752600"/>
              <a:ext cx="135890" cy="143510"/>
            </p14:xfrm>
          </p:contentPart>
        </mc:Choice>
        <mc:Fallback xmlns="">
          <p:pic>
            <p:nvPicPr>
              <p:cNvPr id="417" name="墨迹 416"/>
            </p:nvPicPr>
            <p:blipFill>
              <a:blip r:embed="rId829"/>
            </p:blipFill>
            <p:spPr>
              <a:xfrm>
                <a:off x="9617710" y="1752600"/>
                <a:ext cx="135890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0" p14:bwMode="auto">
            <p14:nvContentPartPr>
              <p14:cNvPr id="418" name="墨迹 417"/>
              <p14:cNvContentPartPr/>
              <p14:nvPr/>
            </p14:nvContentPartPr>
            <p14:xfrm>
              <a:off x="9812655" y="1727200"/>
              <a:ext cx="101600" cy="360"/>
            </p14:xfrm>
          </p:contentPart>
        </mc:Choice>
        <mc:Fallback xmlns="">
          <p:pic>
            <p:nvPicPr>
              <p:cNvPr id="418" name="墨迹 417"/>
            </p:nvPicPr>
            <p:blipFill>
              <a:blip r:embed="rId831"/>
            </p:blipFill>
            <p:spPr>
              <a:xfrm>
                <a:off x="9812655" y="1727200"/>
                <a:ext cx="1016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2" p14:bwMode="auto">
            <p14:nvContentPartPr>
              <p14:cNvPr id="419" name="墨迹 418"/>
              <p14:cNvContentPartPr/>
              <p14:nvPr/>
            </p14:nvContentPartPr>
            <p14:xfrm>
              <a:off x="9829800" y="1735455"/>
              <a:ext cx="118110" cy="144145"/>
            </p14:xfrm>
          </p:contentPart>
        </mc:Choice>
        <mc:Fallback xmlns="">
          <p:pic>
            <p:nvPicPr>
              <p:cNvPr id="419" name="墨迹 418"/>
            </p:nvPicPr>
            <p:blipFill>
              <a:blip r:embed="rId833"/>
            </p:blipFill>
            <p:spPr>
              <a:xfrm>
                <a:off x="9829800" y="1735455"/>
                <a:ext cx="118110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4" p14:bwMode="auto">
            <p14:nvContentPartPr>
              <p14:cNvPr id="420" name="墨迹 419"/>
              <p14:cNvContentPartPr/>
              <p14:nvPr/>
            </p14:nvContentPartPr>
            <p14:xfrm>
              <a:off x="9956800" y="1735455"/>
              <a:ext cx="50800" cy="17145"/>
            </p14:xfrm>
          </p:contentPart>
        </mc:Choice>
        <mc:Fallback xmlns="">
          <p:pic>
            <p:nvPicPr>
              <p:cNvPr id="420" name="墨迹 419"/>
            </p:nvPicPr>
            <p:blipFill>
              <a:blip r:embed="rId835"/>
            </p:blipFill>
            <p:spPr>
              <a:xfrm>
                <a:off x="9956800" y="1735455"/>
                <a:ext cx="50800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6" p14:bwMode="auto">
            <p14:nvContentPartPr>
              <p14:cNvPr id="421" name="墨迹 420"/>
              <p14:cNvContentPartPr/>
              <p14:nvPr/>
            </p14:nvContentPartPr>
            <p14:xfrm>
              <a:off x="9965055" y="1786255"/>
              <a:ext cx="76200" cy="135255"/>
            </p14:xfrm>
          </p:contentPart>
        </mc:Choice>
        <mc:Fallback xmlns="">
          <p:pic>
            <p:nvPicPr>
              <p:cNvPr id="421" name="墨迹 420"/>
            </p:nvPicPr>
            <p:blipFill>
              <a:blip r:embed="rId837"/>
            </p:blipFill>
            <p:spPr>
              <a:xfrm>
                <a:off x="9965055" y="1786255"/>
                <a:ext cx="76200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8" p14:bwMode="auto">
            <p14:nvContentPartPr>
              <p14:cNvPr id="422" name="墨迹 421"/>
              <p14:cNvContentPartPr/>
              <p14:nvPr/>
            </p14:nvContentPartPr>
            <p14:xfrm>
              <a:off x="10058400" y="1794510"/>
              <a:ext cx="101600" cy="17145"/>
            </p14:xfrm>
          </p:contentPart>
        </mc:Choice>
        <mc:Fallback xmlns="">
          <p:pic>
            <p:nvPicPr>
              <p:cNvPr id="422" name="墨迹 421"/>
            </p:nvPicPr>
            <p:blipFill>
              <a:blip r:embed="rId839"/>
            </p:blipFill>
            <p:spPr>
              <a:xfrm>
                <a:off x="10058400" y="1794510"/>
                <a:ext cx="101600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0" p14:bwMode="auto">
            <p14:nvContentPartPr>
              <p14:cNvPr id="423" name="墨迹 422"/>
              <p14:cNvContentPartPr/>
              <p14:nvPr/>
            </p14:nvContentPartPr>
            <p14:xfrm>
              <a:off x="10176510" y="1735455"/>
              <a:ext cx="8890" cy="127000"/>
            </p14:xfrm>
          </p:contentPart>
        </mc:Choice>
        <mc:Fallback xmlns="">
          <p:pic>
            <p:nvPicPr>
              <p:cNvPr id="423" name="墨迹 422"/>
            </p:nvPicPr>
            <p:blipFill>
              <a:blip r:embed="rId841"/>
            </p:blipFill>
            <p:spPr>
              <a:xfrm>
                <a:off x="10176510" y="1735455"/>
                <a:ext cx="889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2" p14:bwMode="auto">
            <p14:nvContentPartPr>
              <p14:cNvPr id="424" name="墨迹 423"/>
              <p14:cNvContentPartPr/>
              <p14:nvPr/>
            </p14:nvContentPartPr>
            <p14:xfrm>
              <a:off x="10210800" y="1667510"/>
              <a:ext cx="92710" cy="203200"/>
            </p14:xfrm>
          </p:contentPart>
        </mc:Choice>
        <mc:Fallback xmlns="">
          <p:pic>
            <p:nvPicPr>
              <p:cNvPr id="424" name="墨迹 423"/>
            </p:nvPicPr>
            <p:blipFill>
              <a:blip r:embed="rId843"/>
            </p:blipFill>
            <p:spPr>
              <a:xfrm>
                <a:off x="10210800" y="1667510"/>
                <a:ext cx="9271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4" p14:bwMode="auto">
            <p14:nvContentPartPr>
              <p14:cNvPr id="425" name="墨迹 424"/>
              <p14:cNvContentPartPr/>
              <p14:nvPr/>
            </p14:nvContentPartPr>
            <p14:xfrm>
              <a:off x="10363200" y="1667510"/>
              <a:ext cx="109855" cy="17145"/>
            </p14:xfrm>
          </p:contentPart>
        </mc:Choice>
        <mc:Fallback xmlns="">
          <p:pic>
            <p:nvPicPr>
              <p:cNvPr id="425" name="墨迹 424"/>
            </p:nvPicPr>
            <p:blipFill>
              <a:blip r:embed="rId845"/>
            </p:blipFill>
            <p:spPr>
              <a:xfrm>
                <a:off x="10363200" y="1667510"/>
                <a:ext cx="10985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6" p14:bwMode="auto">
            <p14:nvContentPartPr>
              <p14:cNvPr id="426" name="墨迹 425"/>
              <p14:cNvContentPartPr/>
              <p14:nvPr/>
            </p14:nvContentPartPr>
            <p14:xfrm>
              <a:off x="10371455" y="1701800"/>
              <a:ext cx="93345" cy="152400"/>
            </p14:xfrm>
          </p:contentPart>
        </mc:Choice>
        <mc:Fallback xmlns="">
          <p:pic>
            <p:nvPicPr>
              <p:cNvPr id="426" name="墨迹 425"/>
            </p:nvPicPr>
            <p:blipFill>
              <a:blip r:embed="rId847"/>
            </p:blipFill>
            <p:spPr>
              <a:xfrm>
                <a:off x="10371455" y="1701800"/>
                <a:ext cx="9334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8" p14:bwMode="auto">
            <p14:nvContentPartPr>
              <p14:cNvPr id="427" name="墨迹 426"/>
              <p14:cNvContentPartPr/>
              <p14:nvPr/>
            </p14:nvContentPartPr>
            <p14:xfrm>
              <a:off x="10541000" y="1684655"/>
              <a:ext cx="67310" cy="8255"/>
            </p14:xfrm>
          </p:contentPart>
        </mc:Choice>
        <mc:Fallback xmlns="">
          <p:pic>
            <p:nvPicPr>
              <p:cNvPr id="427" name="墨迹 426"/>
            </p:nvPicPr>
            <p:blipFill>
              <a:blip r:embed="rId849"/>
            </p:blipFill>
            <p:spPr>
              <a:xfrm>
                <a:off x="10541000" y="1684655"/>
                <a:ext cx="6731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0" p14:bwMode="auto">
            <p14:nvContentPartPr>
              <p14:cNvPr id="428" name="墨迹 427"/>
              <p14:cNvContentPartPr/>
              <p14:nvPr/>
            </p14:nvContentPartPr>
            <p14:xfrm>
              <a:off x="10430510" y="1752600"/>
              <a:ext cx="152400" cy="245110"/>
            </p14:xfrm>
          </p:contentPart>
        </mc:Choice>
        <mc:Fallback xmlns="">
          <p:pic>
            <p:nvPicPr>
              <p:cNvPr id="428" name="墨迹 427"/>
            </p:nvPicPr>
            <p:blipFill>
              <a:blip r:embed="rId851"/>
            </p:blipFill>
            <p:spPr>
              <a:xfrm>
                <a:off x="10430510" y="1752600"/>
                <a:ext cx="152400" cy="245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2" p14:bwMode="auto">
            <p14:nvContentPartPr>
              <p14:cNvPr id="429" name="墨迹 428"/>
              <p14:cNvContentPartPr/>
              <p14:nvPr/>
            </p14:nvContentPartPr>
            <p14:xfrm>
              <a:off x="10617200" y="1659255"/>
              <a:ext cx="127000" cy="211455"/>
            </p14:xfrm>
          </p:contentPart>
        </mc:Choice>
        <mc:Fallback xmlns="">
          <p:pic>
            <p:nvPicPr>
              <p:cNvPr id="429" name="墨迹 428"/>
            </p:nvPicPr>
            <p:blipFill>
              <a:blip r:embed="rId853"/>
            </p:blipFill>
            <p:spPr>
              <a:xfrm>
                <a:off x="10617200" y="1659255"/>
                <a:ext cx="127000" cy="211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4" p14:bwMode="auto">
            <p14:nvContentPartPr>
              <p14:cNvPr id="430" name="墨迹 429"/>
              <p14:cNvContentPartPr/>
              <p14:nvPr/>
            </p14:nvContentPartPr>
            <p14:xfrm>
              <a:off x="8585200" y="2378710"/>
              <a:ext cx="203200" cy="279400"/>
            </p14:xfrm>
          </p:contentPart>
        </mc:Choice>
        <mc:Fallback xmlns="">
          <p:pic>
            <p:nvPicPr>
              <p:cNvPr id="430" name="墨迹 429"/>
            </p:nvPicPr>
            <p:blipFill>
              <a:blip r:embed="rId855"/>
            </p:blipFill>
            <p:spPr>
              <a:xfrm>
                <a:off x="8585200" y="2378710"/>
                <a:ext cx="2032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6" p14:bwMode="auto">
            <p14:nvContentPartPr>
              <p14:cNvPr id="431" name="墨迹 430"/>
              <p14:cNvContentPartPr/>
              <p14:nvPr/>
            </p14:nvContentPartPr>
            <p14:xfrm>
              <a:off x="8763000" y="2421255"/>
              <a:ext cx="203200" cy="84455"/>
            </p14:xfrm>
          </p:contentPart>
        </mc:Choice>
        <mc:Fallback xmlns="">
          <p:pic>
            <p:nvPicPr>
              <p:cNvPr id="431" name="墨迹 430"/>
            </p:nvPicPr>
            <p:blipFill>
              <a:blip r:embed="rId857"/>
            </p:blipFill>
            <p:spPr>
              <a:xfrm>
                <a:off x="8763000" y="2421255"/>
                <a:ext cx="203200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8" p14:bwMode="auto">
            <p14:nvContentPartPr>
              <p14:cNvPr id="432" name="墨迹 431"/>
              <p14:cNvContentPartPr/>
              <p14:nvPr/>
            </p14:nvContentPartPr>
            <p14:xfrm>
              <a:off x="8703310" y="2497455"/>
              <a:ext cx="169545" cy="50800"/>
            </p14:xfrm>
          </p:contentPart>
        </mc:Choice>
        <mc:Fallback xmlns="">
          <p:pic>
            <p:nvPicPr>
              <p:cNvPr id="432" name="墨迹 431"/>
            </p:nvPicPr>
            <p:blipFill>
              <a:blip r:embed="rId859"/>
            </p:blipFill>
            <p:spPr>
              <a:xfrm>
                <a:off x="8703310" y="2497455"/>
                <a:ext cx="16954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0" p14:bwMode="auto">
            <p14:nvContentPartPr>
              <p14:cNvPr id="433" name="墨迹 432"/>
              <p14:cNvContentPartPr/>
              <p14:nvPr/>
            </p14:nvContentPartPr>
            <p14:xfrm>
              <a:off x="8788400" y="2565400"/>
              <a:ext cx="25400" cy="59055"/>
            </p14:xfrm>
          </p:contentPart>
        </mc:Choice>
        <mc:Fallback xmlns="">
          <p:pic>
            <p:nvPicPr>
              <p:cNvPr id="433" name="墨迹 432"/>
            </p:nvPicPr>
            <p:blipFill>
              <a:blip r:embed="rId861"/>
            </p:blipFill>
            <p:spPr>
              <a:xfrm>
                <a:off x="8788400" y="2565400"/>
                <a:ext cx="25400" cy="59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2" p14:bwMode="auto">
            <p14:nvContentPartPr>
              <p14:cNvPr id="434" name="墨迹 433"/>
              <p14:cNvContentPartPr/>
              <p14:nvPr/>
            </p14:nvContentPartPr>
            <p14:xfrm>
              <a:off x="8779510" y="2556510"/>
              <a:ext cx="101600" cy="85090"/>
            </p14:xfrm>
          </p:contentPart>
        </mc:Choice>
        <mc:Fallback xmlns="">
          <p:pic>
            <p:nvPicPr>
              <p:cNvPr id="434" name="墨迹 433"/>
            </p:nvPicPr>
            <p:blipFill>
              <a:blip r:embed="rId863"/>
            </p:blipFill>
            <p:spPr>
              <a:xfrm>
                <a:off x="8779510" y="2556510"/>
                <a:ext cx="101600" cy="85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4" p14:bwMode="auto">
            <p14:nvContentPartPr>
              <p14:cNvPr id="435" name="墨迹 434"/>
              <p14:cNvContentPartPr/>
              <p14:nvPr/>
            </p14:nvContentPartPr>
            <p14:xfrm>
              <a:off x="8788400" y="2649855"/>
              <a:ext cx="92710" cy="25400"/>
            </p14:xfrm>
          </p:contentPart>
        </mc:Choice>
        <mc:Fallback xmlns="">
          <p:pic>
            <p:nvPicPr>
              <p:cNvPr id="435" name="墨迹 434"/>
            </p:nvPicPr>
            <p:blipFill>
              <a:blip r:embed="rId865"/>
            </p:blipFill>
            <p:spPr>
              <a:xfrm>
                <a:off x="8788400" y="2649855"/>
                <a:ext cx="9271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6" p14:bwMode="auto">
            <p14:nvContentPartPr>
              <p14:cNvPr id="436" name="墨迹 435"/>
              <p14:cNvContentPartPr/>
              <p14:nvPr/>
            </p14:nvContentPartPr>
            <p14:xfrm>
              <a:off x="8796655" y="2692400"/>
              <a:ext cx="93345" cy="41910"/>
            </p14:xfrm>
          </p:contentPart>
        </mc:Choice>
        <mc:Fallback xmlns="">
          <p:pic>
            <p:nvPicPr>
              <p:cNvPr id="436" name="墨迹 435"/>
            </p:nvPicPr>
            <p:blipFill>
              <a:blip r:embed="rId867"/>
            </p:blipFill>
            <p:spPr>
              <a:xfrm>
                <a:off x="8796655" y="2692400"/>
                <a:ext cx="93345" cy="4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8" p14:bwMode="auto">
            <p14:nvContentPartPr>
              <p14:cNvPr id="437" name="墨迹 436"/>
              <p14:cNvContentPartPr/>
              <p14:nvPr/>
            </p14:nvContentPartPr>
            <p14:xfrm>
              <a:off x="8779510" y="2717800"/>
              <a:ext cx="152400" cy="67310"/>
            </p14:xfrm>
          </p:contentPart>
        </mc:Choice>
        <mc:Fallback xmlns="">
          <p:pic>
            <p:nvPicPr>
              <p:cNvPr id="437" name="墨迹 436"/>
            </p:nvPicPr>
            <p:blipFill>
              <a:blip r:embed="rId869"/>
            </p:blipFill>
            <p:spPr>
              <a:xfrm>
                <a:off x="8779510" y="2717800"/>
                <a:ext cx="152400" cy="67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0" p14:bwMode="auto">
            <p14:nvContentPartPr>
              <p14:cNvPr id="438" name="墨迹 437"/>
              <p14:cNvContentPartPr/>
              <p14:nvPr/>
            </p14:nvContentPartPr>
            <p14:xfrm>
              <a:off x="8703310" y="2649855"/>
              <a:ext cx="177800" cy="279400"/>
            </p14:xfrm>
          </p:contentPart>
        </mc:Choice>
        <mc:Fallback xmlns="">
          <p:pic>
            <p:nvPicPr>
              <p:cNvPr id="438" name="墨迹 437"/>
            </p:nvPicPr>
            <p:blipFill>
              <a:blip r:embed="rId871"/>
            </p:blipFill>
            <p:spPr>
              <a:xfrm>
                <a:off x="8703310" y="2649855"/>
                <a:ext cx="1778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2" p14:bwMode="auto">
            <p14:nvContentPartPr>
              <p14:cNvPr id="439" name="墨迹 438"/>
              <p14:cNvContentPartPr/>
              <p14:nvPr/>
            </p14:nvContentPartPr>
            <p14:xfrm>
              <a:off x="9067800" y="2581910"/>
              <a:ext cx="33655" cy="42545"/>
            </p14:xfrm>
          </p:contentPart>
        </mc:Choice>
        <mc:Fallback xmlns="">
          <p:pic>
            <p:nvPicPr>
              <p:cNvPr id="439" name="墨迹 438"/>
            </p:nvPicPr>
            <p:blipFill>
              <a:blip r:embed="rId873"/>
            </p:blipFill>
            <p:spPr>
              <a:xfrm>
                <a:off x="9067800" y="2581910"/>
                <a:ext cx="33655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4" p14:bwMode="auto">
            <p14:nvContentPartPr>
              <p14:cNvPr id="440" name="墨迹 439"/>
              <p14:cNvContentPartPr/>
              <p14:nvPr/>
            </p14:nvContentPartPr>
            <p14:xfrm>
              <a:off x="9067800" y="2667000"/>
              <a:ext cx="41910" cy="41910"/>
            </p14:xfrm>
          </p:contentPart>
        </mc:Choice>
        <mc:Fallback xmlns="">
          <p:pic>
            <p:nvPicPr>
              <p:cNvPr id="440" name="墨迹 439"/>
            </p:nvPicPr>
            <p:blipFill>
              <a:blip r:embed="rId875"/>
            </p:blipFill>
            <p:spPr>
              <a:xfrm>
                <a:off x="9067800" y="2667000"/>
                <a:ext cx="41910" cy="4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6" p14:bwMode="auto">
            <p14:nvContentPartPr>
              <p14:cNvPr id="441" name="墨迹 440"/>
              <p14:cNvContentPartPr/>
              <p14:nvPr/>
            </p14:nvContentPartPr>
            <p14:xfrm>
              <a:off x="9211310" y="2413000"/>
              <a:ext cx="237490" cy="313055"/>
            </p14:xfrm>
          </p:contentPart>
        </mc:Choice>
        <mc:Fallback xmlns="">
          <p:pic>
            <p:nvPicPr>
              <p:cNvPr id="441" name="墨迹 440"/>
            </p:nvPicPr>
            <p:blipFill>
              <a:blip r:embed="rId877"/>
            </p:blipFill>
            <p:spPr>
              <a:xfrm>
                <a:off x="9211310" y="2413000"/>
                <a:ext cx="237490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8" p14:bwMode="auto">
            <p14:nvContentPartPr>
              <p14:cNvPr id="442" name="墨迹 441"/>
              <p14:cNvContentPartPr/>
              <p14:nvPr/>
            </p14:nvContentPartPr>
            <p14:xfrm>
              <a:off x="9457055" y="2522855"/>
              <a:ext cx="25400" cy="313055"/>
            </p14:xfrm>
          </p:contentPart>
        </mc:Choice>
        <mc:Fallback xmlns="">
          <p:pic>
            <p:nvPicPr>
              <p:cNvPr id="442" name="墨迹 441"/>
            </p:nvPicPr>
            <p:blipFill>
              <a:blip r:embed="rId879"/>
            </p:blipFill>
            <p:spPr>
              <a:xfrm>
                <a:off x="9457055" y="2522855"/>
                <a:ext cx="25400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0" p14:bwMode="auto">
            <p14:nvContentPartPr>
              <p14:cNvPr id="443" name="墨迹 442"/>
              <p14:cNvContentPartPr/>
              <p14:nvPr/>
            </p14:nvContentPartPr>
            <p14:xfrm>
              <a:off x="9474200" y="2531110"/>
              <a:ext cx="67310" cy="110490"/>
            </p14:xfrm>
          </p:contentPart>
        </mc:Choice>
        <mc:Fallback xmlns="">
          <p:pic>
            <p:nvPicPr>
              <p:cNvPr id="443" name="墨迹 442"/>
            </p:nvPicPr>
            <p:blipFill>
              <a:blip r:embed="rId881"/>
            </p:blipFill>
            <p:spPr>
              <a:xfrm>
                <a:off x="9474200" y="2531110"/>
                <a:ext cx="67310" cy="11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2" p14:bwMode="auto">
            <p14:nvContentPartPr>
              <p14:cNvPr id="444" name="墨迹 443"/>
              <p14:cNvContentPartPr/>
              <p14:nvPr/>
            </p14:nvContentPartPr>
            <p14:xfrm>
              <a:off x="9617710" y="2514600"/>
              <a:ext cx="152400" cy="8255"/>
            </p14:xfrm>
          </p:contentPart>
        </mc:Choice>
        <mc:Fallback xmlns="">
          <p:pic>
            <p:nvPicPr>
              <p:cNvPr id="444" name="墨迹 443"/>
            </p:nvPicPr>
            <p:blipFill>
              <a:blip r:embed="rId883"/>
            </p:blipFill>
            <p:spPr>
              <a:xfrm>
                <a:off x="9617710" y="2514600"/>
                <a:ext cx="15240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4" p14:bwMode="auto">
            <p14:nvContentPartPr>
              <p14:cNvPr id="445" name="墨迹 444"/>
              <p14:cNvContentPartPr/>
              <p14:nvPr/>
            </p14:nvContentPartPr>
            <p14:xfrm>
              <a:off x="9660255" y="2531110"/>
              <a:ext cx="93345" cy="194945"/>
            </p14:xfrm>
          </p:contentPart>
        </mc:Choice>
        <mc:Fallback xmlns="">
          <p:pic>
            <p:nvPicPr>
              <p:cNvPr id="445" name="墨迹 444"/>
            </p:nvPicPr>
            <p:blipFill>
              <a:blip r:embed="rId885"/>
            </p:blipFill>
            <p:spPr>
              <a:xfrm>
                <a:off x="9660255" y="2531110"/>
                <a:ext cx="93345" cy="194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6" p14:bwMode="auto">
            <p14:nvContentPartPr>
              <p14:cNvPr id="446" name="墨迹 445"/>
              <p14:cNvContentPartPr/>
              <p14:nvPr/>
            </p14:nvContentPartPr>
            <p14:xfrm>
              <a:off x="9838055" y="2454910"/>
              <a:ext cx="67945" cy="42545"/>
            </p14:xfrm>
          </p:contentPart>
        </mc:Choice>
        <mc:Fallback xmlns="">
          <p:pic>
            <p:nvPicPr>
              <p:cNvPr id="446" name="墨迹 445"/>
            </p:nvPicPr>
            <p:blipFill>
              <a:blip r:embed="rId887"/>
            </p:blipFill>
            <p:spPr>
              <a:xfrm>
                <a:off x="9838055" y="2454910"/>
                <a:ext cx="67945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8" p14:bwMode="auto">
            <p14:nvContentPartPr>
              <p14:cNvPr id="447" name="墨迹 446"/>
              <p14:cNvContentPartPr/>
              <p14:nvPr/>
            </p14:nvContentPartPr>
            <p14:xfrm>
              <a:off x="9846310" y="2540000"/>
              <a:ext cx="67945" cy="127000"/>
            </p14:xfrm>
          </p:contentPart>
        </mc:Choice>
        <mc:Fallback xmlns="">
          <p:pic>
            <p:nvPicPr>
              <p:cNvPr id="447" name="墨迹 446"/>
            </p:nvPicPr>
            <p:blipFill>
              <a:blip r:embed="rId889"/>
            </p:blipFill>
            <p:spPr>
              <a:xfrm>
                <a:off x="9846310" y="2540000"/>
                <a:ext cx="6794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0" p14:bwMode="auto">
            <p14:nvContentPartPr>
              <p14:cNvPr id="448" name="墨迹 447"/>
              <p14:cNvContentPartPr/>
              <p14:nvPr/>
            </p14:nvContentPartPr>
            <p14:xfrm>
              <a:off x="9922510" y="2590800"/>
              <a:ext cx="101600" cy="8255"/>
            </p14:xfrm>
          </p:contentPart>
        </mc:Choice>
        <mc:Fallback xmlns="">
          <p:pic>
            <p:nvPicPr>
              <p:cNvPr id="448" name="墨迹 447"/>
            </p:nvPicPr>
            <p:blipFill>
              <a:blip r:embed="rId891"/>
            </p:blipFill>
            <p:spPr>
              <a:xfrm>
                <a:off x="9922510" y="2590800"/>
                <a:ext cx="10160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2" p14:bwMode="auto">
            <p14:nvContentPartPr>
              <p14:cNvPr id="449" name="墨迹 448"/>
              <p14:cNvContentPartPr/>
              <p14:nvPr/>
            </p14:nvContentPartPr>
            <p14:xfrm>
              <a:off x="10041255" y="2531110"/>
              <a:ext cx="17145" cy="110490"/>
            </p14:xfrm>
          </p:contentPart>
        </mc:Choice>
        <mc:Fallback xmlns="">
          <p:pic>
            <p:nvPicPr>
              <p:cNvPr id="449" name="墨迹 448"/>
            </p:nvPicPr>
            <p:blipFill>
              <a:blip r:embed="rId893"/>
            </p:blipFill>
            <p:spPr>
              <a:xfrm>
                <a:off x="10041255" y="2531110"/>
                <a:ext cx="17145" cy="11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4" p14:bwMode="auto">
            <p14:nvContentPartPr>
              <p14:cNvPr id="450" name="墨迹 449"/>
              <p14:cNvContentPartPr/>
              <p14:nvPr/>
            </p14:nvContentPartPr>
            <p14:xfrm>
              <a:off x="10083800" y="2454910"/>
              <a:ext cx="135255" cy="220345"/>
            </p14:xfrm>
          </p:contentPart>
        </mc:Choice>
        <mc:Fallback xmlns="">
          <p:pic>
            <p:nvPicPr>
              <p:cNvPr id="450" name="墨迹 449"/>
            </p:nvPicPr>
            <p:blipFill>
              <a:blip r:embed="rId895"/>
            </p:blipFill>
            <p:spPr>
              <a:xfrm>
                <a:off x="10083800" y="2454910"/>
                <a:ext cx="135255" cy="220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6" p14:bwMode="auto">
            <p14:nvContentPartPr>
              <p14:cNvPr id="451" name="墨迹 450"/>
              <p14:cNvContentPartPr/>
              <p14:nvPr/>
            </p14:nvContentPartPr>
            <p14:xfrm>
              <a:off x="10354310" y="2395855"/>
              <a:ext cx="127000" cy="8255"/>
            </p14:xfrm>
          </p:contentPart>
        </mc:Choice>
        <mc:Fallback xmlns="">
          <p:pic>
            <p:nvPicPr>
              <p:cNvPr id="451" name="墨迹 450"/>
            </p:nvPicPr>
            <p:blipFill>
              <a:blip r:embed="rId897"/>
            </p:blipFill>
            <p:spPr>
              <a:xfrm>
                <a:off x="10354310" y="2395855"/>
                <a:ext cx="12700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8" p14:bwMode="auto">
            <p14:nvContentPartPr>
              <p14:cNvPr id="452" name="墨迹 451"/>
              <p14:cNvContentPartPr/>
              <p14:nvPr/>
            </p14:nvContentPartPr>
            <p14:xfrm>
              <a:off x="10354310" y="2438400"/>
              <a:ext cx="93345" cy="203200"/>
            </p14:xfrm>
          </p:contentPart>
        </mc:Choice>
        <mc:Fallback xmlns="">
          <p:pic>
            <p:nvPicPr>
              <p:cNvPr id="452" name="墨迹 451"/>
            </p:nvPicPr>
            <p:blipFill>
              <a:blip r:embed="rId899"/>
            </p:blipFill>
            <p:spPr>
              <a:xfrm>
                <a:off x="10354310" y="2438400"/>
                <a:ext cx="93345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0" p14:bwMode="auto">
            <p14:nvContentPartPr>
              <p14:cNvPr id="453" name="墨迹 452"/>
              <p14:cNvContentPartPr/>
              <p14:nvPr/>
            </p14:nvContentPartPr>
            <p14:xfrm>
              <a:off x="10532110" y="2370455"/>
              <a:ext cx="76200" cy="33655"/>
            </p14:xfrm>
          </p:contentPart>
        </mc:Choice>
        <mc:Fallback xmlns="">
          <p:pic>
            <p:nvPicPr>
              <p:cNvPr id="453" name="墨迹 452"/>
            </p:nvPicPr>
            <p:blipFill>
              <a:blip r:embed="rId901"/>
            </p:blipFill>
            <p:spPr>
              <a:xfrm>
                <a:off x="10532110" y="2370455"/>
                <a:ext cx="76200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2" p14:bwMode="auto">
            <p14:nvContentPartPr>
              <p14:cNvPr id="454" name="墨迹 453"/>
              <p14:cNvContentPartPr/>
              <p14:nvPr/>
            </p14:nvContentPartPr>
            <p14:xfrm>
              <a:off x="10414000" y="2489200"/>
              <a:ext cx="186055" cy="346710"/>
            </p14:xfrm>
          </p:contentPart>
        </mc:Choice>
        <mc:Fallback xmlns="">
          <p:pic>
            <p:nvPicPr>
              <p:cNvPr id="454" name="墨迹 453"/>
            </p:nvPicPr>
            <p:blipFill>
              <a:blip r:embed="rId903"/>
            </p:blipFill>
            <p:spPr>
              <a:xfrm>
                <a:off x="10414000" y="2489200"/>
                <a:ext cx="186055" cy="346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4" p14:bwMode="auto">
            <p14:nvContentPartPr>
              <p14:cNvPr id="455" name="墨迹 454"/>
              <p14:cNvContentPartPr/>
              <p14:nvPr/>
            </p14:nvContentPartPr>
            <p14:xfrm>
              <a:off x="10659110" y="2514600"/>
              <a:ext cx="127000" cy="360"/>
            </p14:xfrm>
          </p:contentPart>
        </mc:Choice>
        <mc:Fallback xmlns="">
          <p:pic>
            <p:nvPicPr>
              <p:cNvPr id="455" name="墨迹 454"/>
            </p:nvPicPr>
            <p:blipFill>
              <a:blip r:embed="rId905"/>
            </p:blipFill>
            <p:spPr>
              <a:xfrm>
                <a:off x="10659110" y="2514600"/>
                <a:ext cx="1270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6" p14:bwMode="auto">
            <p14:nvContentPartPr>
              <p14:cNvPr id="456" name="墨迹 455"/>
              <p14:cNvContentPartPr/>
              <p14:nvPr/>
            </p14:nvContentPartPr>
            <p14:xfrm>
              <a:off x="10845800" y="2421255"/>
              <a:ext cx="211455" cy="160655"/>
            </p14:xfrm>
          </p:contentPart>
        </mc:Choice>
        <mc:Fallback xmlns="">
          <p:pic>
            <p:nvPicPr>
              <p:cNvPr id="456" name="墨迹 455"/>
            </p:nvPicPr>
            <p:blipFill>
              <a:blip r:embed="rId907"/>
            </p:blipFill>
            <p:spPr>
              <a:xfrm>
                <a:off x="10845800" y="2421255"/>
                <a:ext cx="2114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8" p14:bwMode="auto">
            <p14:nvContentPartPr>
              <p14:cNvPr id="457" name="墨迹 456"/>
              <p14:cNvContentPartPr/>
              <p14:nvPr/>
            </p14:nvContentPartPr>
            <p14:xfrm>
              <a:off x="11065510" y="2362200"/>
              <a:ext cx="101600" cy="16510"/>
            </p14:xfrm>
          </p:contentPart>
        </mc:Choice>
        <mc:Fallback xmlns="">
          <p:pic>
            <p:nvPicPr>
              <p:cNvPr id="457" name="墨迹 456"/>
            </p:nvPicPr>
            <p:blipFill>
              <a:blip r:embed="rId909"/>
            </p:blipFill>
            <p:spPr>
              <a:xfrm>
                <a:off x="11065510" y="2362200"/>
                <a:ext cx="101600" cy="1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0" p14:bwMode="auto">
            <p14:nvContentPartPr>
              <p14:cNvPr id="458" name="墨迹 457"/>
              <p14:cNvContentPartPr/>
              <p14:nvPr/>
            </p14:nvContentPartPr>
            <p14:xfrm>
              <a:off x="11099800" y="2387600"/>
              <a:ext cx="76200" cy="177800"/>
            </p14:xfrm>
          </p:contentPart>
        </mc:Choice>
        <mc:Fallback xmlns="">
          <p:pic>
            <p:nvPicPr>
              <p:cNvPr id="458" name="墨迹 457"/>
            </p:nvPicPr>
            <p:blipFill>
              <a:blip r:embed="rId911"/>
            </p:blipFill>
            <p:spPr>
              <a:xfrm>
                <a:off x="11099800" y="2387600"/>
                <a:ext cx="762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2" p14:bwMode="auto">
            <p14:nvContentPartPr>
              <p14:cNvPr id="459" name="墨迹 458"/>
              <p14:cNvContentPartPr/>
              <p14:nvPr/>
            </p14:nvContentPartPr>
            <p14:xfrm>
              <a:off x="11201400" y="2395855"/>
              <a:ext cx="50800" cy="17145"/>
            </p14:xfrm>
          </p:contentPart>
        </mc:Choice>
        <mc:Fallback xmlns="">
          <p:pic>
            <p:nvPicPr>
              <p:cNvPr id="459" name="墨迹 458"/>
            </p:nvPicPr>
            <p:blipFill>
              <a:blip r:embed="rId913"/>
            </p:blipFill>
            <p:spPr>
              <a:xfrm>
                <a:off x="11201400" y="2395855"/>
                <a:ext cx="50800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4" p14:bwMode="auto">
            <p14:nvContentPartPr>
              <p14:cNvPr id="460" name="墨迹 459"/>
              <p14:cNvContentPartPr/>
              <p14:nvPr/>
            </p14:nvContentPartPr>
            <p14:xfrm>
              <a:off x="11201400" y="2463800"/>
              <a:ext cx="59055" cy="101600"/>
            </p14:xfrm>
          </p:contentPart>
        </mc:Choice>
        <mc:Fallback xmlns="">
          <p:pic>
            <p:nvPicPr>
              <p:cNvPr id="460" name="墨迹 459"/>
            </p:nvPicPr>
            <p:blipFill>
              <a:blip r:embed="rId915"/>
            </p:blipFill>
            <p:spPr>
              <a:xfrm>
                <a:off x="11201400" y="2463800"/>
                <a:ext cx="5905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6" p14:bwMode="auto">
            <p14:nvContentPartPr>
              <p14:cNvPr id="461" name="墨迹 460"/>
              <p14:cNvContentPartPr/>
              <p14:nvPr/>
            </p14:nvContentPartPr>
            <p14:xfrm>
              <a:off x="11285855" y="2353310"/>
              <a:ext cx="84455" cy="212090"/>
            </p14:xfrm>
          </p:contentPart>
        </mc:Choice>
        <mc:Fallback xmlns="">
          <p:pic>
            <p:nvPicPr>
              <p:cNvPr id="461" name="墨迹 460"/>
            </p:nvPicPr>
            <p:blipFill>
              <a:blip r:embed="rId917"/>
            </p:blipFill>
            <p:spPr>
              <a:xfrm>
                <a:off x="11285855" y="2353310"/>
                <a:ext cx="84455" cy="212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8" p14:bwMode="auto">
            <p14:nvContentPartPr>
              <p14:cNvPr id="462" name="墨迹 461"/>
              <p14:cNvContentPartPr/>
              <p14:nvPr/>
            </p14:nvContentPartPr>
            <p14:xfrm>
              <a:off x="11379200" y="2277110"/>
              <a:ext cx="177800" cy="313690"/>
            </p14:xfrm>
          </p:contentPart>
        </mc:Choice>
        <mc:Fallback xmlns="">
          <p:pic>
            <p:nvPicPr>
              <p:cNvPr id="462" name="墨迹 461"/>
            </p:nvPicPr>
            <p:blipFill>
              <a:blip r:embed="rId919"/>
            </p:blipFill>
            <p:spPr>
              <a:xfrm>
                <a:off x="11379200" y="2277110"/>
                <a:ext cx="177800" cy="313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0" p14:bwMode="auto">
            <p14:nvContentPartPr>
              <p14:cNvPr id="463" name="墨迹 462"/>
              <p14:cNvContentPartPr/>
              <p14:nvPr/>
            </p14:nvContentPartPr>
            <p14:xfrm>
              <a:off x="11557000" y="2421255"/>
              <a:ext cx="118110" cy="360"/>
            </p14:xfrm>
          </p:contentPart>
        </mc:Choice>
        <mc:Fallback xmlns="">
          <p:pic>
            <p:nvPicPr>
              <p:cNvPr id="463" name="墨迹 462"/>
            </p:nvPicPr>
            <p:blipFill>
              <a:blip r:embed="rId921"/>
            </p:blipFill>
            <p:spPr>
              <a:xfrm>
                <a:off x="11557000" y="2421255"/>
                <a:ext cx="11811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2" p14:bwMode="auto">
            <p14:nvContentPartPr>
              <p14:cNvPr id="464" name="墨迹 463"/>
              <p14:cNvContentPartPr/>
              <p14:nvPr/>
            </p14:nvContentPartPr>
            <p14:xfrm>
              <a:off x="11633200" y="2370455"/>
              <a:ext cx="8255" cy="144145"/>
            </p14:xfrm>
          </p:contentPart>
        </mc:Choice>
        <mc:Fallback xmlns="">
          <p:pic>
            <p:nvPicPr>
              <p:cNvPr id="464" name="墨迹 463"/>
            </p:nvPicPr>
            <p:blipFill>
              <a:blip r:embed="rId923"/>
            </p:blipFill>
            <p:spPr>
              <a:xfrm>
                <a:off x="11633200" y="2370455"/>
                <a:ext cx="8255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4" p14:bwMode="auto">
            <p14:nvContentPartPr>
              <p14:cNvPr id="465" name="墨迹 464"/>
              <p14:cNvContentPartPr/>
              <p14:nvPr/>
            </p14:nvContentPartPr>
            <p14:xfrm>
              <a:off x="11709400" y="2327910"/>
              <a:ext cx="92710" cy="118745"/>
            </p14:xfrm>
          </p:contentPart>
        </mc:Choice>
        <mc:Fallback xmlns="">
          <p:pic>
            <p:nvPicPr>
              <p:cNvPr id="465" name="墨迹 464"/>
            </p:nvPicPr>
            <p:blipFill>
              <a:blip r:embed="rId925"/>
            </p:blipFill>
            <p:spPr>
              <a:xfrm>
                <a:off x="11709400" y="2327910"/>
                <a:ext cx="92710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6" p14:bwMode="auto">
            <p14:nvContentPartPr>
              <p14:cNvPr id="466" name="墨迹 465"/>
              <p14:cNvContentPartPr/>
              <p14:nvPr/>
            </p14:nvContentPartPr>
            <p14:xfrm>
              <a:off x="11819255" y="2260600"/>
              <a:ext cx="84455" cy="16510"/>
            </p14:xfrm>
          </p:contentPart>
        </mc:Choice>
        <mc:Fallback xmlns="">
          <p:pic>
            <p:nvPicPr>
              <p:cNvPr id="466" name="墨迹 465"/>
            </p:nvPicPr>
            <p:blipFill>
              <a:blip r:embed="rId927"/>
            </p:blipFill>
            <p:spPr>
              <a:xfrm>
                <a:off x="11819255" y="2260600"/>
                <a:ext cx="84455" cy="1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8" p14:bwMode="auto">
            <p14:nvContentPartPr>
              <p14:cNvPr id="467" name="墨迹 466"/>
              <p14:cNvContentPartPr/>
              <p14:nvPr/>
            </p14:nvContentPartPr>
            <p14:xfrm>
              <a:off x="11844655" y="2286000"/>
              <a:ext cx="59055" cy="219710"/>
            </p14:xfrm>
          </p:contentPart>
        </mc:Choice>
        <mc:Fallback xmlns="">
          <p:pic>
            <p:nvPicPr>
              <p:cNvPr id="467" name="墨迹 466"/>
            </p:nvPicPr>
            <p:blipFill>
              <a:blip r:embed="rId929"/>
            </p:blipFill>
            <p:spPr>
              <a:xfrm>
                <a:off x="11844655" y="2286000"/>
                <a:ext cx="59055" cy="219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0" p14:bwMode="auto">
            <p14:nvContentPartPr>
              <p14:cNvPr id="468" name="墨迹 467"/>
              <p14:cNvContentPartPr/>
              <p14:nvPr/>
            </p14:nvContentPartPr>
            <p14:xfrm>
              <a:off x="11963400" y="2268855"/>
              <a:ext cx="50800" cy="33655"/>
            </p14:xfrm>
          </p:contentPart>
        </mc:Choice>
        <mc:Fallback xmlns="">
          <p:pic>
            <p:nvPicPr>
              <p:cNvPr id="468" name="墨迹 467"/>
            </p:nvPicPr>
            <p:blipFill>
              <a:blip r:embed="rId931"/>
            </p:blipFill>
            <p:spPr>
              <a:xfrm>
                <a:off x="11963400" y="2268855"/>
                <a:ext cx="50800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2" p14:bwMode="auto">
            <p14:nvContentPartPr>
              <p14:cNvPr id="469" name="墨迹 468"/>
              <p14:cNvContentPartPr/>
              <p14:nvPr/>
            </p14:nvContentPartPr>
            <p14:xfrm>
              <a:off x="11946255" y="2353310"/>
              <a:ext cx="93345" cy="118745"/>
            </p14:xfrm>
          </p:contentPart>
        </mc:Choice>
        <mc:Fallback xmlns="">
          <p:pic>
            <p:nvPicPr>
              <p:cNvPr id="469" name="墨迹 468"/>
            </p:nvPicPr>
            <p:blipFill>
              <a:blip r:embed="rId933"/>
            </p:blipFill>
            <p:spPr>
              <a:xfrm>
                <a:off x="11946255" y="2353310"/>
                <a:ext cx="93345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4" p14:bwMode="auto">
            <p14:nvContentPartPr>
              <p14:cNvPr id="470" name="墨迹 469"/>
              <p14:cNvContentPartPr/>
              <p14:nvPr/>
            </p14:nvContentPartPr>
            <p14:xfrm>
              <a:off x="11979910" y="2175510"/>
              <a:ext cx="152400" cy="372745"/>
            </p14:xfrm>
          </p:contentPart>
        </mc:Choice>
        <mc:Fallback xmlns="">
          <p:pic>
            <p:nvPicPr>
              <p:cNvPr id="470" name="墨迹 469"/>
            </p:nvPicPr>
            <p:blipFill>
              <a:blip r:embed="rId935"/>
            </p:blipFill>
            <p:spPr>
              <a:xfrm>
                <a:off x="11979910" y="2175510"/>
                <a:ext cx="152400" cy="372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6" p14:bwMode="auto">
            <p14:nvContentPartPr>
              <p14:cNvPr id="471" name="墨迹 470"/>
              <p14:cNvContentPartPr/>
              <p14:nvPr/>
            </p14:nvContentPartPr>
            <p14:xfrm>
              <a:off x="9169400" y="2844800"/>
              <a:ext cx="965200" cy="143510"/>
            </p14:xfrm>
          </p:contentPart>
        </mc:Choice>
        <mc:Fallback xmlns="">
          <p:pic>
            <p:nvPicPr>
              <p:cNvPr id="471" name="墨迹 470"/>
            </p:nvPicPr>
            <p:blipFill>
              <a:blip r:embed="rId937"/>
            </p:blipFill>
            <p:spPr>
              <a:xfrm>
                <a:off x="9169400" y="2844800"/>
                <a:ext cx="965200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8" p14:bwMode="auto">
            <p14:nvContentPartPr>
              <p14:cNvPr id="472" name="墨迹 471"/>
              <p14:cNvContentPartPr/>
              <p14:nvPr/>
            </p14:nvContentPartPr>
            <p14:xfrm>
              <a:off x="10405110" y="2921000"/>
              <a:ext cx="194945" cy="25400"/>
            </p14:xfrm>
          </p:contentPart>
        </mc:Choice>
        <mc:Fallback xmlns="">
          <p:pic>
            <p:nvPicPr>
              <p:cNvPr id="472" name="墨迹 471"/>
            </p:nvPicPr>
            <p:blipFill>
              <a:blip r:embed="rId939"/>
            </p:blipFill>
            <p:spPr>
              <a:xfrm>
                <a:off x="10405110" y="2921000"/>
                <a:ext cx="19494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0" p14:bwMode="auto">
            <p14:nvContentPartPr>
              <p14:cNvPr id="473" name="墨迹 472"/>
              <p14:cNvContentPartPr/>
              <p14:nvPr/>
            </p14:nvContentPartPr>
            <p14:xfrm>
              <a:off x="10396855" y="2971800"/>
              <a:ext cx="228600" cy="25400"/>
            </p14:xfrm>
          </p:contentPart>
        </mc:Choice>
        <mc:Fallback xmlns="">
          <p:pic>
            <p:nvPicPr>
              <p:cNvPr id="473" name="墨迹 472"/>
            </p:nvPicPr>
            <p:blipFill>
              <a:blip r:embed="rId941"/>
            </p:blipFill>
            <p:spPr>
              <a:xfrm>
                <a:off x="10396855" y="2971800"/>
                <a:ext cx="2286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2" p14:bwMode="auto">
            <p14:nvContentPartPr>
              <p14:cNvPr id="474" name="墨迹 473"/>
              <p14:cNvContentPartPr/>
              <p14:nvPr/>
            </p14:nvContentPartPr>
            <p14:xfrm>
              <a:off x="5579110" y="2921000"/>
              <a:ext cx="42545" cy="16510"/>
            </p14:xfrm>
          </p:contentPart>
        </mc:Choice>
        <mc:Fallback xmlns="">
          <p:pic>
            <p:nvPicPr>
              <p:cNvPr id="474" name="墨迹 473"/>
            </p:nvPicPr>
            <p:blipFill>
              <a:blip r:embed="rId943"/>
            </p:blipFill>
            <p:spPr>
              <a:xfrm>
                <a:off x="5579110" y="2921000"/>
                <a:ext cx="42545" cy="1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4" p14:bwMode="auto">
            <p14:nvContentPartPr>
              <p14:cNvPr id="475" name="墨迹 474"/>
              <p14:cNvContentPartPr/>
              <p14:nvPr/>
            </p14:nvContentPartPr>
            <p14:xfrm>
              <a:off x="5537200" y="2997200"/>
              <a:ext cx="109855" cy="152400"/>
            </p14:xfrm>
          </p:contentPart>
        </mc:Choice>
        <mc:Fallback xmlns="">
          <p:pic>
            <p:nvPicPr>
              <p:cNvPr id="475" name="墨迹 474"/>
            </p:nvPicPr>
            <p:blipFill>
              <a:blip r:embed="rId945"/>
            </p:blipFill>
            <p:spPr>
              <a:xfrm>
                <a:off x="5537200" y="2997200"/>
                <a:ext cx="10985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6" p14:bwMode="auto">
            <p14:nvContentPartPr>
              <p14:cNvPr id="476" name="墨迹 475"/>
              <p14:cNvContentPartPr/>
              <p14:nvPr/>
            </p14:nvContentPartPr>
            <p14:xfrm>
              <a:off x="3970655" y="4105910"/>
              <a:ext cx="42545" cy="42545"/>
            </p14:xfrm>
          </p:contentPart>
        </mc:Choice>
        <mc:Fallback xmlns="">
          <p:pic>
            <p:nvPicPr>
              <p:cNvPr id="476" name="墨迹 475"/>
            </p:nvPicPr>
            <p:blipFill>
              <a:blip r:embed="rId947"/>
            </p:blipFill>
            <p:spPr>
              <a:xfrm>
                <a:off x="3970655" y="4105910"/>
                <a:ext cx="42545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8" p14:bwMode="auto">
            <p14:nvContentPartPr>
              <p14:cNvPr id="477" name="墨迹 476"/>
              <p14:cNvContentPartPr/>
              <p14:nvPr/>
            </p14:nvContentPartPr>
            <p14:xfrm>
              <a:off x="3962400" y="4216400"/>
              <a:ext cx="92710" cy="135255"/>
            </p14:xfrm>
          </p:contentPart>
        </mc:Choice>
        <mc:Fallback xmlns="">
          <p:pic>
            <p:nvPicPr>
              <p:cNvPr id="477" name="墨迹 476"/>
            </p:nvPicPr>
            <p:blipFill>
              <a:blip r:embed="rId949"/>
            </p:blipFill>
            <p:spPr>
              <a:xfrm>
                <a:off x="3962400" y="4216400"/>
                <a:ext cx="92710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0" p14:bwMode="auto">
            <p14:nvContentPartPr>
              <p14:cNvPr id="478" name="墨迹 477"/>
              <p14:cNvContentPartPr/>
              <p14:nvPr/>
            </p14:nvContentPartPr>
            <p14:xfrm>
              <a:off x="9118600" y="3073400"/>
              <a:ext cx="152400" cy="254000"/>
            </p14:xfrm>
          </p:contentPart>
        </mc:Choice>
        <mc:Fallback xmlns="">
          <p:pic>
            <p:nvPicPr>
              <p:cNvPr id="478" name="墨迹 477"/>
            </p:nvPicPr>
            <p:blipFill>
              <a:blip r:embed="rId951"/>
            </p:blipFill>
            <p:spPr>
              <a:xfrm>
                <a:off x="9118600" y="3073400"/>
                <a:ext cx="1524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2" p14:bwMode="auto">
            <p14:nvContentPartPr>
              <p14:cNvPr id="479" name="墨迹 478"/>
              <p14:cNvContentPartPr/>
              <p14:nvPr/>
            </p14:nvContentPartPr>
            <p14:xfrm>
              <a:off x="9304655" y="3132455"/>
              <a:ext cx="93345" cy="17145"/>
            </p14:xfrm>
          </p:contentPart>
        </mc:Choice>
        <mc:Fallback xmlns="">
          <p:pic>
            <p:nvPicPr>
              <p:cNvPr id="479" name="墨迹 478"/>
            </p:nvPicPr>
            <p:blipFill>
              <a:blip r:embed="rId953"/>
            </p:blipFill>
            <p:spPr>
              <a:xfrm>
                <a:off x="9304655" y="3132455"/>
                <a:ext cx="9334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4" p14:bwMode="auto">
            <p14:nvContentPartPr>
              <p14:cNvPr id="480" name="墨迹 479"/>
              <p14:cNvContentPartPr/>
              <p14:nvPr/>
            </p14:nvContentPartPr>
            <p14:xfrm>
              <a:off x="9321800" y="3149600"/>
              <a:ext cx="41910" cy="143510"/>
            </p14:xfrm>
          </p:contentPart>
        </mc:Choice>
        <mc:Fallback xmlns="">
          <p:pic>
            <p:nvPicPr>
              <p:cNvPr id="480" name="墨迹 479"/>
            </p:nvPicPr>
            <p:blipFill>
              <a:blip r:embed="rId955"/>
            </p:blipFill>
            <p:spPr>
              <a:xfrm>
                <a:off x="9321800" y="3149600"/>
                <a:ext cx="41910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6" p14:bwMode="auto">
            <p14:nvContentPartPr>
              <p14:cNvPr id="481" name="墨迹 480"/>
              <p14:cNvContentPartPr/>
              <p14:nvPr/>
            </p14:nvContentPartPr>
            <p14:xfrm>
              <a:off x="9321800" y="3157855"/>
              <a:ext cx="33655" cy="304800"/>
            </p14:xfrm>
          </p:contentPart>
        </mc:Choice>
        <mc:Fallback xmlns="">
          <p:pic>
            <p:nvPicPr>
              <p:cNvPr id="481" name="墨迹 480"/>
            </p:nvPicPr>
            <p:blipFill>
              <a:blip r:embed="rId957"/>
            </p:blipFill>
            <p:spPr>
              <a:xfrm>
                <a:off x="9321800" y="3157855"/>
                <a:ext cx="33655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8" p14:bwMode="auto">
            <p14:nvContentPartPr>
              <p14:cNvPr id="482" name="墨迹 481"/>
              <p14:cNvContentPartPr/>
              <p14:nvPr/>
            </p14:nvContentPartPr>
            <p14:xfrm>
              <a:off x="9338310" y="3115310"/>
              <a:ext cx="85090" cy="127000"/>
            </p14:xfrm>
          </p:contentPart>
        </mc:Choice>
        <mc:Fallback xmlns="">
          <p:pic>
            <p:nvPicPr>
              <p:cNvPr id="482" name="墨迹 481"/>
            </p:nvPicPr>
            <p:blipFill>
              <a:blip r:embed="rId959"/>
            </p:blipFill>
            <p:spPr>
              <a:xfrm>
                <a:off x="9338310" y="3115310"/>
                <a:ext cx="8509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0" p14:bwMode="auto">
            <p14:nvContentPartPr>
              <p14:cNvPr id="483" name="墨迹 482"/>
              <p14:cNvContentPartPr/>
              <p14:nvPr/>
            </p14:nvContentPartPr>
            <p14:xfrm>
              <a:off x="9482455" y="3115310"/>
              <a:ext cx="76200" cy="17145"/>
            </p14:xfrm>
          </p:contentPart>
        </mc:Choice>
        <mc:Fallback xmlns="">
          <p:pic>
            <p:nvPicPr>
              <p:cNvPr id="483" name="墨迹 482"/>
            </p:nvPicPr>
            <p:blipFill>
              <a:blip r:embed="rId961"/>
            </p:blipFill>
            <p:spPr>
              <a:xfrm>
                <a:off x="9482455" y="3115310"/>
                <a:ext cx="76200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2" p14:bwMode="auto">
            <p14:nvContentPartPr>
              <p14:cNvPr id="484" name="墨迹 483"/>
              <p14:cNvContentPartPr/>
              <p14:nvPr/>
            </p14:nvContentPartPr>
            <p14:xfrm>
              <a:off x="9474200" y="3132455"/>
              <a:ext cx="109855" cy="152400"/>
            </p14:xfrm>
          </p:contentPart>
        </mc:Choice>
        <mc:Fallback xmlns="">
          <p:pic>
            <p:nvPicPr>
              <p:cNvPr id="484" name="墨迹 483"/>
            </p:nvPicPr>
            <p:blipFill>
              <a:blip r:embed="rId963"/>
            </p:blipFill>
            <p:spPr>
              <a:xfrm>
                <a:off x="9474200" y="3132455"/>
                <a:ext cx="10985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4" p14:bwMode="auto">
            <p14:nvContentPartPr>
              <p14:cNvPr id="485" name="墨迹 484"/>
              <p14:cNvContentPartPr/>
              <p14:nvPr/>
            </p14:nvContentPartPr>
            <p14:xfrm>
              <a:off x="9617710" y="3132455"/>
              <a:ext cx="25400" cy="93345"/>
            </p14:xfrm>
          </p:contentPart>
        </mc:Choice>
        <mc:Fallback xmlns="">
          <p:pic>
            <p:nvPicPr>
              <p:cNvPr id="485" name="墨迹 484"/>
            </p:nvPicPr>
            <p:blipFill>
              <a:blip r:embed="rId965"/>
            </p:blipFill>
            <p:spPr>
              <a:xfrm>
                <a:off x="9617710" y="3132455"/>
                <a:ext cx="25400" cy="93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6" p14:bwMode="auto">
            <p14:nvContentPartPr>
              <p14:cNvPr id="486" name="墨迹 485"/>
              <p14:cNvContentPartPr/>
              <p14:nvPr/>
            </p14:nvContentPartPr>
            <p14:xfrm>
              <a:off x="9634855" y="3056255"/>
              <a:ext cx="160655" cy="186055"/>
            </p14:xfrm>
          </p:contentPart>
        </mc:Choice>
        <mc:Fallback xmlns="">
          <p:pic>
            <p:nvPicPr>
              <p:cNvPr id="486" name="墨迹 485"/>
            </p:nvPicPr>
            <p:blipFill>
              <a:blip r:embed="rId967"/>
            </p:blipFill>
            <p:spPr>
              <a:xfrm>
                <a:off x="9634855" y="3056255"/>
                <a:ext cx="160655" cy="186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8" p14:bwMode="auto">
            <p14:nvContentPartPr>
              <p14:cNvPr id="487" name="墨迹 486"/>
              <p14:cNvContentPartPr/>
              <p14:nvPr/>
            </p14:nvContentPartPr>
            <p14:xfrm>
              <a:off x="9855200" y="3064510"/>
              <a:ext cx="127000" cy="17145"/>
            </p14:xfrm>
          </p:contentPart>
        </mc:Choice>
        <mc:Fallback xmlns="">
          <p:pic>
            <p:nvPicPr>
              <p:cNvPr id="487" name="墨迹 486"/>
            </p:nvPicPr>
            <p:blipFill>
              <a:blip r:embed="rId969"/>
            </p:blipFill>
            <p:spPr>
              <a:xfrm>
                <a:off x="9855200" y="3064510"/>
                <a:ext cx="127000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0" p14:bwMode="auto">
            <p14:nvContentPartPr>
              <p14:cNvPr id="488" name="墨迹 487"/>
              <p14:cNvContentPartPr/>
              <p14:nvPr/>
            </p14:nvContentPartPr>
            <p14:xfrm>
              <a:off x="9871710" y="3089910"/>
              <a:ext cx="127000" cy="152400"/>
            </p14:xfrm>
          </p:contentPart>
        </mc:Choice>
        <mc:Fallback xmlns="">
          <p:pic>
            <p:nvPicPr>
              <p:cNvPr id="488" name="墨迹 487"/>
            </p:nvPicPr>
            <p:blipFill>
              <a:blip r:embed="rId971"/>
            </p:blipFill>
            <p:spPr>
              <a:xfrm>
                <a:off x="9871710" y="3089910"/>
                <a:ext cx="1270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2" p14:bwMode="auto">
            <p14:nvContentPartPr>
              <p14:cNvPr id="489" name="墨迹 488"/>
              <p14:cNvContentPartPr/>
              <p14:nvPr/>
            </p14:nvContentPartPr>
            <p14:xfrm>
              <a:off x="9998710" y="3124200"/>
              <a:ext cx="93345" cy="101600"/>
            </p14:xfrm>
          </p:contentPart>
        </mc:Choice>
        <mc:Fallback xmlns="">
          <p:pic>
            <p:nvPicPr>
              <p:cNvPr id="489" name="墨迹 488"/>
            </p:nvPicPr>
            <p:blipFill>
              <a:blip r:embed="rId973"/>
            </p:blipFill>
            <p:spPr>
              <a:xfrm>
                <a:off x="9998710" y="3124200"/>
                <a:ext cx="9334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4" p14:bwMode="auto">
            <p14:nvContentPartPr>
              <p14:cNvPr id="490" name="墨迹 489"/>
              <p14:cNvContentPartPr/>
              <p14:nvPr/>
            </p14:nvContentPartPr>
            <p14:xfrm>
              <a:off x="10125710" y="3030855"/>
              <a:ext cx="110490" cy="194945"/>
            </p14:xfrm>
          </p:contentPart>
        </mc:Choice>
        <mc:Fallback xmlns="">
          <p:pic>
            <p:nvPicPr>
              <p:cNvPr id="490" name="墨迹 489"/>
            </p:nvPicPr>
            <p:blipFill>
              <a:blip r:embed="rId975"/>
            </p:blipFill>
            <p:spPr>
              <a:xfrm>
                <a:off x="10125710" y="3030855"/>
                <a:ext cx="110490" cy="194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6" p14:bwMode="auto">
            <p14:nvContentPartPr>
              <p14:cNvPr id="491" name="墨迹 490"/>
              <p14:cNvContentPartPr/>
              <p14:nvPr/>
            </p14:nvContentPartPr>
            <p14:xfrm>
              <a:off x="10346055" y="3098800"/>
              <a:ext cx="144145" cy="8255"/>
            </p14:xfrm>
          </p:contentPart>
        </mc:Choice>
        <mc:Fallback xmlns="">
          <p:pic>
            <p:nvPicPr>
              <p:cNvPr id="491" name="墨迹 490"/>
            </p:nvPicPr>
            <p:blipFill>
              <a:blip r:embed="rId977"/>
            </p:blipFill>
            <p:spPr>
              <a:xfrm>
                <a:off x="10346055" y="3098800"/>
                <a:ext cx="144145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8" p14:bwMode="auto">
            <p14:nvContentPartPr>
              <p14:cNvPr id="492" name="墨迹 491"/>
              <p14:cNvContentPartPr/>
              <p14:nvPr/>
            </p14:nvContentPartPr>
            <p14:xfrm>
              <a:off x="10422255" y="3064510"/>
              <a:ext cx="25400" cy="127000"/>
            </p14:xfrm>
          </p:contentPart>
        </mc:Choice>
        <mc:Fallback xmlns="">
          <p:pic>
            <p:nvPicPr>
              <p:cNvPr id="492" name="墨迹 491"/>
            </p:nvPicPr>
            <p:blipFill>
              <a:blip r:embed="rId979"/>
            </p:blipFill>
            <p:spPr>
              <a:xfrm>
                <a:off x="10422255" y="3064510"/>
                <a:ext cx="254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0" p14:bwMode="auto">
            <p14:nvContentPartPr>
              <p14:cNvPr id="493" name="墨迹 492"/>
              <p14:cNvContentPartPr/>
              <p14:nvPr/>
            </p14:nvContentPartPr>
            <p14:xfrm>
              <a:off x="10532110" y="3039110"/>
              <a:ext cx="118745" cy="110490"/>
            </p14:xfrm>
          </p:contentPart>
        </mc:Choice>
        <mc:Fallback xmlns="">
          <p:pic>
            <p:nvPicPr>
              <p:cNvPr id="493" name="墨迹 492"/>
            </p:nvPicPr>
            <p:blipFill>
              <a:blip r:embed="rId981"/>
            </p:blipFill>
            <p:spPr>
              <a:xfrm>
                <a:off x="10532110" y="3039110"/>
                <a:ext cx="118745" cy="11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2" p14:bwMode="auto">
            <p14:nvContentPartPr>
              <p14:cNvPr id="494" name="墨迹 493"/>
              <p14:cNvContentPartPr/>
              <p14:nvPr/>
            </p14:nvContentPartPr>
            <p14:xfrm>
              <a:off x="10693400" y="3013710"/>
              <a:ext cx="67310" cy="360"/>
            </p14:xfrm>
          </p:contentPart>
        </mc:Choice>
        <mc:Fallback xmlns="">
          <p:pic>
            <p:nvPicPr>
              <p:cNvPr id="494" name="墨迹 493"/>
            </p:nvPicPr>
            <p:blipFill>
              <a:blip r:embed="rId983"/>
            </p:blipFill>
            <p:spPr>
              <a:xfrm>
                <a:off x="10693400" y="3013710"/>
                <a:ext cx="6731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4" p14:bwMode="auto">
            <p14:nvContentPartPr>
              <p14:cNvPr id="495" name="墨迹 494"/>
              <p14:cNvContentPartPr/>
              <p14:nvPr/>
            </p14:nvContentPartPr>
            <p14:xfrm>
              <a:off x="10684510" y="3039110"/>
              <a:ext cx="144145" cy="118745"/>
            </p14:xfrm>
          </p:contentPart>
        </mc:Choice>
        <mc:Fallback xmlns="">
          <p:pic>
            <p:nvPicPr>
              <p:cNvPr id="495" name="墨迹 494"/>
            </p:nvPicPr>
            <p:blipFill>
              <a:blip r:embed="rId985"/>
            </p:blipFill>
            <p:spPr>
              <a:xfrm>
                <a:off x="10684510" y="3039110"/>
                <a:ext cx="144145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6" p14:bwMode="auto">
            <p14:nvContentPartPr>
              <p14:cNvPr id="496" name="墨迹 495"/>
              <p14:cNvContentPartPr/>
              <p14:nvPr/>
            </p14:nvContentPartPr>
            <p14:xfrm>
              <a:off x="10811510" y="3039110"/>
              <a:ext cx="25400" cy="17145"/>
            </p14:xfrm>
          </p:contentPart>
        </mc:Choice>
        <mc:Fallback xmlns="">
          <p:pic>
            <p:nvPicPr>
              <p:cNvPr id="496" name="墨迹 495"/>
            </p:nvPicPr>
            <p:blipFill>
              <a:blip r:embed="rId987"/>
            </p:blipFill>
            <p:spPr>
              <a:xfrm>
                <a:off x="10811510" y="3039110"/>
                <a:ext cx="25400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8" p14:bwMode="auto">
            <p14:nvContentPartPr>
              <p14:cNvPr id="497" name="墨迹 496"/>
              <p14:cNvContentPartPr/>
              <p14:nvPr/>
            </p14:nvContentPartPr>
            <p14:xfrm>
              <a:off x="10811510" y="3107055"/>
              <a:ext cx="42545" cy="67945"/>
            </p14:xfrm>
          </p:contentPart>
        </mc:Choice>
        <mc:Fallback xmlns="">
          <p:pic>
            <p:nvPicPr>
              <p:cNvPr id="497" name="墨迹 496"/>
            </p:nvPicPr>
            <p:blipFill>
              <a:blip r:embed="rId989"/>
            </p:blipFill>
            <p:spPr>
              <a:xfrm>
                <a:off x="10811510" y="3107055"/>
                <a:ext cx="42545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0" p14:bwMode="auto">
            <p14:nvContentPartPr>
              <p14:cNvPr id="498" name="墨迹 497"/>
              <p14:cNvContentPartPr/>
              <p14:nvPr/>
            </p14:nvContentPartPr>
            <p14:xfrm>
              <a:off x="10795000" y="3022600"/>
              <a:ext cx="168910" cy="186055"/>
            </p14:xfrm>
          </p:contentPart>
        </mc:Choice>
        <mc:Fallback xmlns="">
          <p:pic>
            <p:nvPicPr>
              <p:cNvPr id="498" name="墨迹 497"/>
            </p:nvPicPr>
            <p:blipFill>
              <a:blip r:embed="rId991"/>
            </p:blipFill>
            <p:spPr>
              <a:xfrm>
                <a:off x="10795000" y="3022600"/>
                <a:ext cx="168910" cy="186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2" p14:bwMode="auto">
            <p14:nvContentPartPr>
              <p14:cNvPr id="499" name="墨迹 498"/>
              <p14:cNvContentPartPr/>
              <p14:nvPr/>
            </p14:nvContentPartPr>
            <p14:xfrm>
              <a:off x="5833110" y="4123055"/>
              <a:ext cx="161290" cy="160655"/>
            </p14:xfrm>
          </p:contentPart>
        </mc:Choice>
        <mc:Fallback xmlns="">
          <p:pic>
            <p:nvPicPr>
              <p:cNvPr id="499" name="墨迹 498"/>
            </p:nvPicPr>
            <p:blipFill>
              <a:blip r:embed="rId993"/>
            </p:blipFill>
            <p:spPr>
              <a:xfrm>
                <a:off x="5833110" y="4123055"/>
                <a:ext cx="16129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4" p14:bwMode="auto">
            <p14:nvContentPartPr>
              <p14:cNvPr id="500" name="墨迹 499"/>
              <p14:cNvContentPartPr/>
              <p14:nvPr/>
            </p14:nvContentPartPr>
            <p14:xfrm>
              <a:off x="6231255" y="4123055"/>
              <a:ext cx="152400" cy="144145"/>
            </p14:xfrm>
          </p:contentPart>
        </mc:Choice>
        <mc:Fallback xmlns="">
          <p:pic>
            <p:nvPicPr>
              <p:cNvPr id="500" name="墨迹 499"/>
            </p:nvPicPr>
            <p:blipFill>
              <a:blip r:embed="rId995"/>
            </p:blipFill>
            <p:spPr>
              <a:xfrm>
                <a:off x="6231255" y="4123055"/>
                <a:ext cx="152400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6" p14:bwMode="auto">
            <p14:nvContentPartPr>
              <p14:cNvPr id="501" name="墨迹 500"/>
              <p14:cNvContentPartPr/>
              <p14:nvPr/>
            </p14:nvContentPartPr>
            <p14:xfrm>
              <a:off x="6307455" y="4165600"/>
              <a:ext cx="25400" cy="152400"/>
            </p14:xfrm>
          </p:contentPart>
        </mc:Choice>
        <mc:Fallback xmlns="">
          <p:pic>
            <p:nvPicPr>
              <p:cNvPr id="501" name="墨迹 500"/>
            </p:nvPicPr>
            <p:blipFill>
              <a:blip r:embed="rId997"/>
            </p:blipFill>
            <p:spPr>
              <a:xfrm>
                <a:off x="6307455" y="4165600"/>
                <a:ext cx="254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8" p14:bwMode="auto">
            <p14:nvContentPartPr>
              <p14:cNvPr id="502" name="墨迹 501"/>
              <p14:cNvContentPartPr/>
              <p14:nvPr/>
            </p14:nvContentPartPr>
            <p14:xfrm>
              <a:off x="9126855" y="3496310"/>
              <a:ext cx="194945" cy="237490"/>
            </p14:xfrm>
          </p:contentPart>
        </mc:Choice>
        <mc:Fallback xmlns="">
          <p:pic>
            <p:nvPicPr>
              <p:cNvPr id="502" name="墨迹 501"/>
            </p:nvPicPr>
            <p:blipFill>
              <a:blip r:embed="rId999"/>
            </p:blipFill>
            <p:spPr>
              <a:xfrm>
                <a:off x="9126855" y="3496310"/>
                <a:ext cx="194945" cy="237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0" p14:bwMode="auto">
            <p14:nvContentPartPr>
              <p14:cNvPr id="503" name="墨迹 502"/>
              <p14:cNvContentPartPr/>
              <p14:nvPr/>
            </p14:nvContentPartPr>
            <p14:xfrm>
              <a:off x="9380855" y="3547110"/>
              <a:ext cx="42545" cy="347345"/>
            </p14:xfrm>
          </p:contentPart>
        </mc:Choice>
        <mc:Fallback xmlns="">
          <p:pic>
            <p:nvPicPr>
              <p:cNvPr id="503" name="墨迹 502"/>
            </p:nvPicPr>
            <p:blipFill>
              <a:blip r:embed="rId1001"/>
            </p:blipFill>
            <p:spPr>
              <a:xfrm>
                <a:off x="9380855" y="3547110"/>
                <a:ext cx="42545" cy="347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2" p14:bwMode="auto">
            <p14:nvContentPartPr>
              <p14:cNvPr id="504" name="墨迹 503"/>
              <p14:cNvContentPartPr/>
              <p14:nvPr/>
            </p14:nvContentPartPr>
            <p14:xfrm>
              <a:off x="9355455" y="3521710"/>
              <a:ext cx="118745" cy="186690"/>
            </p14:xfrm>
          </p:contentPart>
        </mc:Choice>
        <mc:Fallback xmlns="">
          <p:pic>
            <p:nvPicPr>
              <p:cNvPr id="504" name="墨迹 503"/>
            </p:nvPicPr>
            <p:blipFill>
              <a:blip r:embed="rId1003"/>
            </p:blipFill>
            <p:spPr>
              <a:xfrm>
                <a:off x="9355455" y="3521710"/>
                <a:ext cx="118745" cy="186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4" p14:bwMode="auto">
            <p14:nvContentPartPr>
              <p14:cNvPr id="505" name="墨迹 504"/>
              <p14:cNvContentPartPr/>
              <p14:nvPr/>
            </p14:nvContentPartPr>
            <p14:xfrm>
              <a:off x="9516110" y="3530600"/>
              <a:ext cx="118745" cy="25400"/>
            </p14:xfrm>
          </p:contentPart>
        </mc:Choice>
        <mc:Fallback xmlns="">
          <p:pic>
            <p:nvPicPr>
              <p:cNvPr id="505" name="墨迹 504"/>
            </p:nvPicPr>
            <p:blipFill>
              <a:blip r:embed="rId1005"/>
            </p:blipFill>
            <p:spPr>
              <a:xfrm>
                <a:off x="9516110" y="3530600"/>
                <a:ext cx="11874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6" p14:bwMode="auto">
            <p14:nvContentPartPr>
              <p14:cNvPr id="506" name="墨迹 505"/>
              <p14:cNvContentPartPr/>
              <p14:nvPr/>
            </p14:nvContentPartPr>
            <p14:xfrm>
              <a:off x="9525000" y="3538855"/>
              <a:ext cx="135255" cy="177800"/>
            </p14:xfrm>
          </p:contentPart>
        </mc:Choice>
        <mc:Fallback xmlns="">
          <p:pic>
            <p:nvPicPr>
              <p:cNvPr id="506" name="墨迹 505"/>
            </p:nvPicPr>
            <p:blipFill>
              <a:blip r:embed="rId1007"/>
            </p:blipFill>
            <p:spPr>
              <a:xfrm>
                <a:off x="9525000" y="3538855"/>
                <a:ext cx="135255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8" p14:bwMode="auto">
            <p14:nvContentPartPr>
              <p14:cNvPr id="507" name="墨迹 506"/>
              <p14:cNvContentPartPr/>
              <p14:nvPr/>
            </p14:nvContentPartPr>
            <p14:xfrm>
              <a:off x="9693910" y="3530600"/>
              <a:ext cx="8890" cy="127000"/>
            </p14:xfrm>
          </p:contentPart>
        </mc:Choice>
        <mc:Fallback xmlns="">
          <p:pic>
            <p:nvPicPr>
              <p:cNvPr id="507" name="墨迹 506"/>
            </p:nvPicPr>
            <p:blipFill>
              <a:blip r:embed="rId1009"/>
            </p:blipFill>
            <p:spPr>
              <a:xfrm>
                <a:off x="9693910" y="3530600"/>
                <a:ext cx="889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0" p14:bwMode="auto">
            <p14:nvContentPartPr>
              <p14:cNvPr id="508" name="墨迹 507"/>
              <p14:cNvContentPartPr/>
              <p14:nvPr/>
            </p14:nvContentPartPr>
            <p14:xfrm>
              <a:off x="9702800" y="3462655"/>
              <a:ext cx="160655" cy="220345"/>
            </p14:xfrm>
          </p:contentPart>
        </mc:Choice>
        <mc:Fallback xmlns="">
          <p:pic>
            <p:nvPicPr>
              <p:cNvPr id="508" name="墨迹 507"/>
            </p:nvPicPr>
            <p:blipFill>
              <a:blip r:embed="rId1011"/>
            </p:blipFill>
            <p:spPr>
              <a:xfrm>
                <a:off x="9702800" y="3462655"/>
                <a:ext cx="160655" cy="220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2" p14:bwMode="auto">
            <p14:nvContentPartPr>
              <p14:cNvPr id="509" name="墨迹 508"/>
              <p14:cNvContentPartPr/>
              <p14:nvPr/>
            </p14:nvContentPartPr>
            <p14:xfrm>
              <a:off x="9897110" y="3462655"/>
              <a:ext cx="127000" cy="17145"/>
            </p14:xfrm>
          </p:contentPart>
        </mc:Choice>
        <mc:Fallback xmlns="">
          <p:pic>
            <p:nvPicPr>
              <p:cNvPr id="509" name="墨迹 508"/>
            </p:nvPicPr>
            <p:blipFill>
              <a:blip r:embed="rId1013"/>
            </p:blipFill>
            <p:spPr>
              <a:xfrm>
                <a:off x="9897110" y="3462655"/>
                <a:ext cx="127000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4" p14:bwMode="auto">
            <p14:nvContentPartPr>
              <p14:cNvPr id="510" name="墨迹 509"/>
              <p14:cNvContentPartPr/>
              <p14:nvPr/>
            </p14:nvContentPartPr>
            <p14:xfrm>
              <a:off x="9922510" y="3479800"/>
              <a:ext cx="135890" cy="211455"/>
            </p14:xfrm>
          </p:contentPart>
        </mc:Choice>
        <mc:Fallback xmlns="">
          <p:pic>
            <p:nvPicPr>
              <p:cNvPr id="510" name="墨迹 509"/>
            </p:nvPicPr>
            <p:blipFill>
              <a:blip r:embed="rId1015"/>
            </p:blipFill>
            <p:spPr>
              <a:xfrm>
                <a:off x="9922510" y="3479800"/>
                <a:ext cx="135890" cy="211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6" p14:bwMode="auto">
            <p14:nvContentPartPr>
              <p14:cNvPr id="511" name="墨迹 510"/>
              <p14:cNvContentPartPr/>
              <p14:nvPr/>
            </p14:nvContentPartPr>
            <p14:xfrm>
              <a:off x="10109200" y="3556000"/>
              <a:ext cx="8255" cy="84455"/>
            </p14:xfrm>
          </p:contentPart>
        </mc:Choice>
        <mc:Fallback xmlns="">
          <p:pic>
            <p:nvPicPr>
              <p:cNvPr id="511" name="墨迹 510"/>
            </p:nvPicPr>
            <p:blipFill>
              <a:blip r:embed="rId1017"/>
            </p:blipFill>
            <p:spPr>
              <a:xfrm>
                <a:off x="10109200" y="3556000"/>
                <a:ext cx="8255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8" p14:bwMode="auto">
            <p14:nvContentPartPr>
              <p14:cNvPr id="512" name="墨迹 511"/>
              <p14:cNvContentPartPr/>
              <p14:nvPr/>
            </p14:nvContentPartPr>
            <p14:xfrm>
              <a:off x="10168255" y="3470910"/>
              <a:ext cx="144145" cy="169545"/>
            </p14:xfrm>
          </p:contentPart>
        </mc:Choice>
        <mc:Fallback xmlns="">
          <p:pic>
            <p:nvPicPr>
              <p:cNvPr id="512" name="墨迹 511"/>
            </p:nvPicPr>
            <p:blipFill>
              <a:blip r:embed="rId1019"/>
            </p:blipFill>
            <p:spPr>
              <a:xfrm>
                <a:off x="10168255" y="3470910"/>
                <a:ext cx="1441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0" p14:bwMode="auto">
            <p14:nvContentPartPr>
              <p14:cNvPr id="513" name="墨迹 512"/>
              <p14:cNvContentPartPr/>
              <p14:nvPr/>
            </p14:nvContentPartPr>
            <p14:xfrm>
              <a:off x="10371455" y="3521710"/>
              <a:ext cx="118745" cy="8890"/>
            </p14:xfrm>
          </p:contentPart>
        </mc:Choice>
        <mc:Fallback xmlns="">
          <p:pic>
            <p:nvPicPr>
              <p:cNvPr id="513" name="墨迹 512"/>
            </p:nvPicPr>
            <p:blipFill>
              <a:blip r:embed="rId1021"/>
            </p:blipFill>
            <p:spPr>
              <a:xfrm>
                <a:off x="10371455" y="3521710"/>
                <a:ext cx="1187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2" p14:bwMode="auto">
            <p14:nvContentPartPr>
              <p14:cNvPr id="514" name="墨迹 513"/>
              <p14:cNvContentPartPr/>
              <p14:nvPr/>
            </p14:nvContentPartPr>
            <p14:xfrm>
              <a:off x="10414000" y="3462655"/>
              <a:ext cx="33655" cy="144145"/>
            </p14:xfrm>
          </p:contentPart>
        </mc:Choice>
        <mc:Fallback xmlns="">
          <p:pic>
            <p:nvPicPr>
              <p:cNvPr id="514" name="墨迹 513"/>
            </p:nvPicPr>
            <p:blipFill>
              <a:blip r:embed="rId1023"/>
            </p:blipFill>
            <p:spPr>
              <a:xfrm>
                <a:off x="10414000" y="3462655"/>
                <a:ext cx="33655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4" p14:bwMode="auto">
            <p14:nvContentPartPr>
              <p14:cNvPr id="515" name="墨迹 514"/>
              <p14:cNvContentPartPr/>
              <p14:nvPr/>
            </p14:nvContentPartPr>
            <p14:xfrm>
              <a:off x="10549255" y="3462655"/>
              <a:ext cx="118745" cy="160655"/>
            </p14:xfrm>
          </p:contentPart>
        </mc:Choice>
        <mc:Fallback xmlns="">
          <p:pic>
            <p:nvPicPr>
              <p:cNvPr id="515" name="墨迹 514"/>
            </p:nvPicPr>
            <p:blipFill>
              <a:blip r:embed="rId1025"/>
            </p:blipFill>
            <p:spPr>
              <a:xfrm>
                <a:off x="10549255" y="3462655"/>
                <a:ext cx="1187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6" p14:bwMode="auto">
            <p14:nvContentPartPr>
              <p14:cNvPr id="516" name="墨迹 515"/>
              <p14:cNvContentPartPr/>
              <p14:nvPr/>
            </p14:nvContentPartPr>
            <p14:xfrm>
              <a:off x="10727055" y="3429000"/>
              <a:ext cx="59055" cy="8255"/>
            </p14:xfrm>
          </p:contentPart>
        </mc:Choice>
        <mc:Fallback xmlns="">
          <p:pic>
            <p:nvPicPr>
              <p:cNvPr id="516" name="墨迹 515"/>
            </p:nvPicPr>
            <p:blipFill>
              <a:blip r:embed="rId1027"/>
            </p:blipFill>
            <p:spPr>
              <a:xfrm>
                <a:off x="10727055" y="3429000"/>
                <a:ext cx="59055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8" p14:bwMode="auto">
            <p14:nvContentPartPr>
              <p14:cNvPr id="517" name="墨迹 516"/>
              <p14:cNvContentPartPr/>
              <p14:nvPr/>
            </p14:nvContentPartPr>
            <p14:xfrm>
              <a:off x="10718800" y="3462655"/>
              <a:ext cx="127000" cy="135255"/>
            </p14:xfrm>
          </p:contentPart>
        </mc:Choice>
        <mc:Fallback xmlns="">
          <p:pic>
            <p:nvPicPr>
              <p:cNvPr id="517" name="墨迹 516"/>
            </p:nvPicPr>
            <p:blipFill>
              <a:blip r:embed="rId1029"/>
            </p:blipFill>
            <p:spPr>
              <a:xfrm>
                <a:off x="10718800" y="3462655"/>
                <a:ext cx="127000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0" p14:bwMode="auto">
            <p14:nvContentPartPr>
              <p14:cNvPr id="518" name="墨迹 517"/>
              <p14:cNvContentPartPr/>
              <p14:nvPr/>
            </p14:nvContentPartPr>
            <p14:xfrm>
              <a:off x="10896600" y="3429000"/>
              <a:ext cx="25400" cy="25400"/>
            </p14:xfrm>
          </p:contentPart>
        </mc:Choice>
        <mc:Fallback xmlns="">
          <p:pic>
            <p:nvPicPr>
              <p:cNvPr id="518" name="墨迹 517"/>
            </p:nvPicPr>
            <p:blipFill>
              <a:blip r:embed="rId1031"/>
            </p:blipFill>
            <p:spPr>
              <a:xfrm>
                <a:off x="10896600" y="3429000"/>
                <a:ext cx="254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2" p14:bwMode="auto">
            <p14:nvContentPartPr>
              <p14:cNvPr id="519" name="墨迹 518"/>
              <p14:cNvContentPartPr/>
              <p14:nvPr/>
            </p14:nvContentPartPr>
            <p14:xfrm>
              <a:off x="10904855" y="3505200"/>
              <a:ext cx="33655" cy="41910"/>
            </p14:xfrm>
          </p:contentPart>
        </mc:Choice>
        <mc:Fallback xmlns="">
          <p:pic>
            <p:nvPicPr>
              <p:cNvPr id="519" name="墨迹 518"/>
            </p:nvPicPr>
            <p:blipFill>
              <a:blip r:embed="rId1033"/>
            </p:blipFill>
            <p:spPr>
              <a:xfrm>
                <a:off x="10904855" y="3505200"/>
                <a:ext cx="33655" cy="4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4" p14:bwMode="auto">
            <p14:nvContentPartPr>
              <p14:cNvPr id="520" name="墨迹 519"/>
              <p14:cNvContentPartPr/>
              <p14:nvPr/>
            </p14:nvContentPartPr>
            <p14:xfrm>
              <a:off x="10938510" y="3411855"/>
              <a:ext cx="152400" cy="245745"/>
            </p14:xfrm>
          </p:contentPart>
        </mc:Choice>
        <mc:Fallback xmlns="">
          <p:pic>
            <p:nvPicPr>
              <p:cNvPr id="520" name="墨迹 519"/>
            </p:nvPicPr>
            <p:blipFill>
              <a:blip r:embed="rId1035"/>
            </p:blipFill>
            <p:spPr>
              <a:xfrm>
                <a:off x="10938510" y="3411855"/>
                <a:ext cx="152400" cy="245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6" p14:bwMode="auto">
            <p14:nvContentPartPr>
              <p14:cNvPr id="521" name="墨迹 520"/>
              <p14:cNvContentPartPr/>
              <p14:nvPr/>
            </p14:nvContentPartPr>
            <p14:xfrm>
              <a:off x="10041255" y="3818255"/>
              <a:ext cx="236855" cy="211455"/>
            </p14:xfrm>
          </p:contentPart>
        </mc:Choice>
        <mc:Fallback xmlns="">
          <p:pic>
            <p:nvPicPr>
              <p:cNvPr id="521" name="墨迹 520"/>
            </p:nvPicPr>
            <p:blipFill>
              <a:blip r:embed="rId1037"/>
            </p:blipFill>
            <p:spPr>
              <a:xfrm>
                <a:off x="10041255" y="3818255"/>
                <a:ext cx="236855" cy="211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8" p14:bwMode="auto">
            <p14:nvContentPartPr>
              <p14:cNvPr id="522" name="墨迹 521"/>
              <p14:cNvContentPartPr/>
              <p14:nvPr/>
            </p14:nvContentPartPr>
            <p14:xfrm>
              <a:off x="9177655" y="3996055"/>
              <a:ext cx="236855" cy="186055"/>
            </p14:xfrm>
          </p:contentPart>
        </mc:Choice>
        <mc:Fallback xmlns="">
          <p:pic>
            <p:nvPicPr>
              <p:cNvPr id="522" name="墨迹 521"/>
            </p:nvPicPr>
            <p:blipFill>
              <a:blip r:embed="rId1039"/>
            </p:blipFill>
            <p:spPr>
              <a:xfrm>
                <a:off x="9177655" y="3996055"/>
                <a:ext cx="236855" cy="186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0" p14:bwMode="auto">
            <p14:nvContentPartPr>
              <p14:cNvPr id="523" name="墨迹 522"/>
              <p14:cNvContentPartPr/>
              <p14:nvPr/>
            </p14:nvContentPartPr>
            <p14:xfrm>
              <a:off x="9431655" y="4046855"/>
              <a:ext cx="50800" cy="355600"/>
            </p14:xfrm>
          </p:contentPart>
        </mc:Choice>
        <mc:Fallback xmlns="">
          <p:pic>
            <p:nvPicPr>
              <p:cNvPr id="523" name="墨迹 522"/>
            </p:nvPicPr>
            <p:blipFill>
              <a:blip r:embed="rId1041"/>
            </p:blipFill>
            <p:spPr>
              <a:xfrm>
                <a:off x="9431655" y="4046855"/>
                <a:ext cx="508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2" p14:bwMode="auto">
            <p14:nvContentPartPr>
              <p14:cNvPr id="524" name="墨迹 523"/>
              <p14:cNvContentPartPr/>
              <p14:nvPr/>
            </p14:nvContentPartPr>
            <p14:xfrm>
              <a:off x="9465310" y="4013200"/>
              <a:ext cx="76200" cy="160655"/>
            </p14:xfrm>
          </p:contentPart>
        </mc:Choice>
        <mc:Fallback xmlns="">
          <p:pic>
            <p:nvPicPr>
              <p:cNvPr id="524" name="墨迹 523"/>
            </p:nvPicPr>
            <p:blipFill>
              <a:blip r:embed="rId1043"/>
            </p:blipFill>
            <p:spPr>
              <a:xfrm>
                <a:off x="9465310" y="4013200"/>
                <a:ext cx="762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4" p14:bwMode="auto">
            <p14:nvContentPartPr>
              <p14:cNvPr id="525" name="墨迹 524"/>
              <p14:cNvContentPartPr/>
              <p14:nvPr/>
            </p14:nvContentPartPr>
            <p14:xfrm>
              <a:off x="9626600" y="4038600"/>
              <a:ext cx="92710" cy="8255"/>
            </p14:xfrm>
          </p:contentPart>
        </mc:Choice>
        <mc:Fallback xmlns="">
          <p:pic>
            <p:nvPicPr>
              <p:cNvPr id="525" name="墨迹 524"/>
            </p:nvPicPr>
            <p:blipFill>
              <a:blip r:embed="rId1045"/>
            </p:blipFill>
            <p:spPr>
              <a:xfrm>
                <a:off x="9626600" y="4038600"/>
                <a:ext cx="9271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6" p14:bwMode="auto">
            <p14:nvContentPartPr>
              <p14:cNvPr id="526" name="墨迹 525"/>
              <p14:cNvContentPartPr/>
              <p14:nvPr/>
            </p14:nvContentPartPr>
            <p14:xfrm>
              <a:off x="9617710" y="4046855"/>
              <a:ext cx="110490" cy="135255"/>
            </p14:xfrm>
          </p:contentPart>
        </mc:Choice>
        <mc:Fallback xmlns="">
          <p:pic>
            <p:nvPicPr>
              <p:cNvPr id="526" name="墨迹 525"/>
            </p:nvPicPr>
            <p:blipFill>
              <a:blip r:embed="rId1047"/>
            </p:blipFill>
            <p:spPr>
              <a:xfrm>
                <a:off x="9617710" y="4046855"/>
                <a:ext cx="110490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8" p14:bwMode="auto">
            <p14:nvContentPartPr>
              <p14:cNvPr id="527" name="墨迹 526"/>
              <p14:cNvContentPartPr/>
              <p14:nvPr/>
            </p14:nvContentPartPr>
            <p14:xfrm>
              <a:off x="9779000" y="4055110"/>
              <a:ext cx="25400" cy="101600"/>
            </p14:xfrm>
          </p:contentPart>
        </mc:Choice>
        <mc:Fallback xmlns="">
          <p:pic>
            <p:nvPicPr>
              <p:cNvPr id="527" name="墨迹 526"/>
            </p:nvPicPr>
            <p:blipFill>
              <a:blip r:embed="rId1049"/>
            </p:blipFill>
            <p:spPr>
              <a:xfrm>
                <a:off x="9779000" y="4055110"/>
                <a:ext cx="254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0" p14:bwMode="auto">
            <p14:nvContentPartPr>
              <p14:cNvPr id="528" name="墨迹 527"/>
              <p14:cNvContentPartPr/>
              <p14:nvPr/>
            </p14:nvContentPartPr>
            <p14:xfrm>
              <a:off x="9838055" y="3996055"/>
              <a:ext cx="109855" cy="186055"/>
            </p14:xfrm>
          </p:contentPart>
        </mc:Choice>
        <mc:Fallback xmlns="">
          <p:pic>
            <p:nvPicPr>
              <p:cNvPr id="528" name="墨迹 527"/>
            </p:nvPicPr>
            <p:blipFill>
              <a:blip r:embed="rId1051"/>
            </p:blipFill>
            <p:spPr>
              <a:xfrm>
                <a:off x="9838055" y="3996055"/>
                <a:ext cx="109855" cy="186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2" p14:bwMode="auto">
            <p14:nvContentPartPr>
              <p14:cNvPr id="529" name="墨迹 528"/>
              <p14:cNvContentPartPr/>
              <p14:nvPr/>
            </p14:nvContentPartPr>
            <p14:xfrm>
              <a:off x="9947910" y="4004310"/>
              <a:ext cx="110490" cy="169545"/>
            </p14:xfrm>
          </p:contentPart>
        </mc:Choice>
        <mc:Fallback xmlns="">
          <p:pic>
            <p:nvPicPr>
              <p:cNvPr id="529" name="墨迹 528"/>
            </p:nvPicPr>
            <p:blipFill>
              <a:blip r:embed="rId1053"/>
            </p:blipFill>
            <p:spPr>
              <a:xfrm>
                <a:off x="9947910" y="4004310"/>
                <a:ext cx="11049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4" p14:bwMode="auto">
            <p14:nvContentPartPr>
              <p14:cNvPr id="530" name="墨迹 529"/>
              <p14:cNvContentPartPr/>
              <p14:nvPr/>
            </p14:nvContentPartPr>
            <p14:xfrm>
              <a:off x="10058400" y="4072255"/>
              <a:ext cx="101600" cy="101600"/>
            </p14:xfrm>
          </p:contentPart>
        </mc:Choice>
        <mc:Fallback xmlns="">
          <p:pic>
            <p:nvPicPr>
              <p:cNvPr id="530" name="墨迹 529"/>
            </p:nvPicPr>
            <p:blipFill>
              <a:blip r:embed="rId1055"/>
            </p:blipFill>
            <p:spPr>
              <a:xfrm>
                <a:off x="10058400" y="4072255"/>
                <a:ext cx="1016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6" p14:bwMode="auto">
            <p14:nvContentPartPr>
              <p14:cNvPr id="531" name="墨迹 530"/>
              <p14:cNvContentPartPr/>
              <p14:nvPr/>
            </p14:nvContentPartPr>
            <p14:xfrm>
              <a:off x="10193655" y="4013200"/>
              <a:ext cx="101600" cy="177800"/>
            </p14:xfrm>
          </p:contentPart>
        </mc:Choice>
        <mc:Fallback xmlns="">
          <p:pic>
            <p:nvPicPr>
              <p:cNvPr id="531" name="墨迹 530"/>
            </p:nvPicPr>
            <p:blipFill>
              <a:blip r:embed="rId1057"/>
            </p:blipFill>
            <p:spPr>
              <a:xfrm>
                <a:off x="10193655" y="4013200"/>
                <a:ext cx="1016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8" p14:bwMode="auto">
            <p14:nvContentPartPr>
              <p14:cNvPr id="532" name="墨迹 531"/>
              <p14:cNvContentPartPr/>
              <p14:nvPr/>
            </p14:nvContentPartPr>
            <p14:xfrm>
              <a:off x="10414000" y="4097655"/>
              <a:ext cx="92710" cy="17145"/>
            </p14:xfrm>
          </p:contentPart>
        </mc:Choice>
        <mc:Fallback xmlns="">
          <p:pic>
            <p:nvPicPr>
              <p:cNvPr id="532" name="墨迹 531"/>
            </p:nvPicPr>
            <p:blipFill>
              <a:blip r:embed="rId1059"/>
            </p:blipFill>
            <p:spPr>
              <a:xfrm>
                <a:off x="10414000" y="4097655"/>
                <a:ext cx="92710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0" p14:bwMode="auto">
            <p14:nvContentPartPr>
              <p14:cNvPr id="533" name="墨迹 532"/>
              <p14:cNvContentPartPr/>
              <p14:nvPr/>
            </p14:nvContentPartPr>
            <p14:xfrm>
              <a:off x="10455910" y="4029710"/>
              <a:ext cx="25400" cy="194945"/>
            </p14:xfrm>
          </p:contentPart>
        </mc:Choice>
        <mc:Fallback xmlns="">
          <p:pic>
            <p:nvPicPr>
              <p:cNvPr id="533" name="墨迹 532"/>
            </p:nvPicPr>
            <p:blipFill>
              <a:blip r:embed="rId1061"/>
            </p:blipFill>
            <p:spPr>
              <a:xfrm>
                <a:off x="10455910" y="4029710"/>
                <a:ext cx="25400" cy="194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2" p14:bwMode="auto">
            <p14:nvContentPartPr>
              <p14:cNvPr id="534" name="墨迹 533"/>
              <p14:cNvContentPartPr/>
              <p14:nvPr/>
            </p14:nvContentPartPr>
            <p14:xfrm>
              <a:off x="10617200" y="4004310"/>
              <a:ext cx="168910" cy="177800"/>
            </p14:xfrm>
          </p:contentPart>
        </mc:Choice>
        <mc:Fallback xmlns="">
          <p:pic>
            <p:nvPicPr>
              <p:cNvPr id="534" name="墨迹 533"/>
            </p:nvPicPr>
            <p:blipFill>
              <a:blip r:embed="rId1063"/>
            </p:blipFill>
            <p:spPr>
              <a:xfrm>
                <a:off x="10617200" y="4004310"/>
                <a:ext cx="16891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4" p14:bwMode="auto">
            <p14:nvContentPartPr>
              <p14:cNvPr id="535" name="墨迹 534"/>
              <p14:cNvContentPartPr/>
              <p14:nvPr/>
            </p14:nvContentPartPr>
            <p14:xfrm>
              <a:off x="10836910" y="3937000"/>
              <a:ext cx="101600" cy="8255"/>
            </p14:xfrm>
          </p:contentPart>
        </mc:Choice>
        <mc:Fallback xmlns="">
          <p:pic>
            <p:nvPicPr>
              <p:cNvPr id="535" name="墨迹 534"/>
            </p:nvPicPr>
            <p:blipFill>
              <a:blip r:embed="rId1065"/>
            </p:blipFill>
            <p:spPr>
              <a:xfrm>
                <a:off x="10836910" y="3937000"/>
                <a:ext cx="10160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6" p14:bwMode="auto">
            <p14:nvContentPartPr>
              <p14:cNvPr id="536" name="墨迹 535"/>
              <p14:cNvContentPartPr/>
              <p14:nvPr/>
            </p14:nvContentPartPr>
            <p14:xfrm>
              <a:off x="10836910" y="3970655"/>
              <a:ext cx="101600" cy="152400"/>
            </p14:xfrm>
          </p:contentPart>
        </mc:Choice>
        <mc:Fallback xmlns="">
          <p:pic>
            <p:nvPicPr>
              <p:cNvPr id="536" name="墨迹 535"/>
            </p:nvPicPr>
            <p:blipFill>
              <a:blip r:embed="rId1067"/>
            </p:blipFill>
            <p:spPr>
              <a:xfrm>
                <a:off x="10836910" y="3970655"/>
                <a:ext cx="1016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8" p14:bwMode="auto">
            <p14:nvContentPartPr>
              <p14:cNvPr id="537" name="墨迹 536"/>
              <p14:cNvContentPartPr/>
              <p14:nvPr/>
            </p14:nvContentPartPr>
            <p14:xfrm>
              <a:off x="10998200" y="3953510"/>
              <a:ext cx="41910" cy="25400"/>
            </p14:xfrm>
          </p:contentPart>
        </mc:Choice>
        <mc:Fallback xmlns="">
          <p:pic>
            <p:nvPicPr>
              <p:cNvPr id="537" name="墨迹 536"/>
            </p:nvPicPr>
            <p:blipFill>
              <a:blip r:embed="rId1069"/>
            </p:blipFill>
            <p:spPr>
              <a:xfrm>
                <a:off x="10998200" y="3953510"/>
                <a:ext cx="4191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0" p14:bwMode="auto">
            <p14:nvContentPartPr>
              <p14:cNvPr id="538" name="墨迹 537"/>
              <p14:cNvContentPartPr/>
              <p14:nvPr/>
            </p14:nvContentPartPr>
            <p14:xfrm>
              <a:off x="10989310" y="4038600"/>
              <a:ext cx="42545" cy="92710"/>
            </p14:xfrm>
          </p:contentPart>
        </mc:Choice>
        <mc:Fallback xmlns="">
          <p:pic>
            <p:nvPicPr>
              <p:cNvPr id="538" name="墨迹 537"/>
            </p:nvPicPr>
            <p:blipFill>
              <a:blip r:embed="rId1071"/>
            </p:blipFill>
            <p:spPr>
              <a:xfrm>
                <a:off x="10989310" y="4038600"/>
                <a:ext cx="42545" cy="92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2" p14:bwMode="auto">
            <p14:nvContentPartPr>
              <p14:cNvPr id="539" name="墨迹 538"/>
              <p14:cNvContentPartPr/>
              <p14:nvPr/>
            </p14:nvContentPartPr>
            <p14:xfrm>
              <a:off x="11074400" y="3928110"/>
              <a:ext cx="160655" cy="262890"/>
            </p14:xfrm>
          </p:contentPart>
        </mc:Choice>
        <mc:Fallback xmlns="">
          <p:pic>
            <p:nvPicPr>
              <p:cNvPr id="539" name="墨迹 538"/>
            </p:nvPicPr>
            <p:blipFill>
              <a:blip r:embed="rId1073"/>
            </p:blipFill>
            <p:spPr>
              <a:xfrm>
                <a:off x="11074400" y="3928110"/>
                <a:ext cx="160655" cy="262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4" p14:bwMode="auto">
            <p14:nvContentPartPr>
              <p14:cNvPr id="540" name="墨迹 539"/>
              <p14:cNvContentPartPr/>
              <p14:nvPr/>
            </p14:nvContentPartPr>
            <p14:xfrm>
              <a:off x="8407400" y="4241800"/>
              <a:ext cx="76200" cy="262255"/>
            </p14:xfrm>
          </p:contentPart>
        </mc:Choice>
        <mc:Fallback xmlns="">
          <p:pic>
            <p:nvPicPr>
              <p:cNvPr id="540" name="墨迹 539"/>
            </p:nvPicPr>
            <p:blipFill>
              <a:blip r:embed="rId1075"/>
            </p:blipFill>
            <p:spPr>
              <a:xfrm>
                <a:off x="8407400" y="4241800"/>
                <a:ext cx="76200" cy="262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6" p14:bwMode="auto">
            <p14:nvContentPartPr>
              <p14:cNvPr id="541" name="墨迹 540"/>
              <p14:cNvContentPartPr/>
              <p14:nvPr/>
            </p14:nvContentPartPr>
            <p14:xfrm>
              <a:off x="8517255" y="4275455"/>
              <a:ext cx="59055" cy="194945"/>
            </p14:xfrm>
          </p:contentPart>
        </mc:Choice>
        <mc:Fallback xmlns="">
          <p:pic>
            <p:nvPicPr>
              <p:cNvPr id="541" name="墨迹 540"/>
            </p:nvPicPr>
            <p:blipFill>
              <a:blip r:embed="rId1077"/>
            </p:blipFill>
            <p:spPr>
              <a:xfrm>
                <a:off x="8517255" y="4275455"/>
                <a:ext cx="59055" cy="194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8" p14:bwMode="auto">
            <p14:nvContentPartPr>
              <p14:cNvPr id="542" name="墨迹 541"/>
              <p14:cNvContentPartPr/>
              <p14:nvPr/>
            </p14:nvContentPartPr>
            <p14:xfrm>
              <a:off x="8331200" y="4402455"/>
              <a:ext cx="287655" cy="194945"/>
            </p14:xfrm>
          </p:contentPart>
        </mc:Choice>
        <mc:Fallback xmlns="">
          <p:pic>
            <p:nvPicPr>
              <p:cNvPr id="542" name="墨迹 541"/>
            </p:nvPicPr>
            <p:blipFill>
              <a:blip r:embed="rId1079"/>
            </p:blipFill>
            <p:spPr>
              <a:xfrm>
                <a:off x="8331200" y="4402455"/>
                <a:ext cx="287655" cy="194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0" p14:bwMode="auto">
            <p14:nvContentPartPr>
              <p14:cNvPr id="543" name="墨迹 542"/>
              <p14:cNvContentPartPr/>
              <p14:nvPr/>
            </p14:nvContentPartPr>
            <p14:xfrm>
              <a:off x="7374255" y="4639310"/>
              <a:ext cx="50800" cy="50800"/>
            </p14:xfrm>
          </p:contentPart>
        </mc:Choice>
        <mc:Fallback xmlns="">
          <p:pic>
            <p:nvPicPr>
              <p:cNvPr id="543" name="墨迹 542"/>
            </p:nvPicPr>
            <p:blipFill>
              <a:blip r:embed="rId1081"/>
            </p:blipFill>
            <p:spPr>
              <a:xfrm>
                <a:off x="7374255" y="4639310"/>
                <a:ext cx="508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2" p14:bwMode="auto">
            <p14:nvContentPartPr>
              <p14:cNvPr id="544" name="墨迹 543"/>
              <p14:cNvContentPartPr/>
              <p14:nvPr/>
            </p14:nvContentPartPr>
            <p14:xfrm>
              <a:off x="7366000" y="4749800"/>
              <a:ext cx="76200" cy="127000"/>
            </p14:xfrm>
          </p:contentPart>
        </mc:Choice>
        <mc:Fallback xmlns="">
          <p:pic>
            <p:nvPicPr>
              <p:cNvPr id="544" name="墨迹 543"/>
            </p:nvPicPr>
            <p:blipFill>
              <a:blip r:embed="rId1083"/>
            </p:blipFill>
            <p:spPr>
              <a:xfrm>
                <a:off x="7366000" y="4749800"/>
                <a:ext cx="762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4" p14:bwMode="auto">
            <p14:nvContentPartPr>
              <p14:cNvPr id="545" name="墨迹 544"/>
              <p14:cNvContentPartPr/>
              <p14:nvPr/>
            </p14:nvContentPartPr>
            <p14:xfrm>
              <a:off x="7399655" y="4572000"/>
              <a:ext cx="135255" cy="575310"/>
            </p14:xfrm>
          </p:contentPart>
        </mc:Choice>
        <mc:Fallback xmlns="">
          <p:pic>
            <p:nvPicPr>
              <p:cNvPr id="545" name="墨迹 544"/>
            </p:nvPicPr>
            <p:blipFill>
              <a:blip r:embed="rId1085"/>
            </p:blipFill>
            <p:spPr>
              <a:xfrm>
                <a:off x="7399655" y="4572000"/>
                <a:ext cx="135255" cy="575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6" p14:bwMode="auto">
            <p14:nvContentPartPr>
              <p14:cNvPr id="546" name="墨迹 545"/>
              <p14:cNvContentPartPr/>
              <p14:nvPr/>
            </p14:nvContentPartPr>
            <p14:xfrm>
              <a:off x="7450455" y="4715510"/>
              <a:ext cx="144145" cy="17145"/>
            </p14:xfrm>
          </p:contentPart>
        </mc:Choice>
        <mc:Fallback xmlns="">
          <p:pic>
            <p:nvPicPr>
              <p:cNvPr id="546" name="墨迹 545"/>
            </p:nvPicPr>
            <p:blipFill>
              <a:blip r:embed="rId1087"/>
            </p:blipFill>
            <p:spPr>
              <a:xfrm>
                <a:off x="7450455" y="4715510"/>
                <a:ext cx="14414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8" p14:bwMode="auto">
            <p14:nvContentPartPr>
              <p14:cNvPr id="547" name="墨迹 546"/>
              <p14:cNvContentPartPr/>
              <p14:nvPr/>
            </p14:nvContentPartPr>
            <p14:xfrm>
              <a:off x="7653655" y="4622800"/>
              <a:ext cx="50800" cy="219710"/>
            </p14:xfrm>
          </p:contentPart>
        </mc:Choice>
        <mc:Fallback xmlns="">
          <p:pic>
            <p:nvPicPr>
              <p:cNvPr id="547" name="墨迹 546"/>
            </p:nvPicPr>
            <p:blipFill>
              <a:blip r:embed="rId1089"/>
            </p:blipFill>
            <p:spPr>
              <a:xfrm>
                <a:off x="7653655" y="4622800"/>
                <a:ext cx="50800" cy="219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0" p14:bwMode="auto">
            <p14:nvContentPartPr>
              <p14:cNvPr id="548" name="墨迹 547"/>
              <p14:cNvContentPartPr/>
              <p14:nvPr/>
            </p14:nvContentPartPr>
            <p14:xfrm>
              <a:off x="7831455" y="4605655"/>
              <a:ext cx="33655" cy="25400"/>
            </p14:xfrm>
          </p:contentPart>
        </mc:Choice>
        <mc:Fallback xmlns="">
          <p:pic>
            <p:nvPicPr>
              <p:cNvPr id="548" name="墨迹 547"/>
            </p:nvPicPr>
            <p:blipFill>
              <a:blip r:embed="rId1091"/>
            </p:blipFill>
            <p:spPr>
              <a:xfrm>
                <a:off x="7831455" y="4605655"/>
                <a:ext cx="3365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2" p14:bwMode="auto">
            <p14:nvContentPartPr>
              <p14:cNvPr id="549" name="墨迹 548"/>
              <p14:cNvContentPartPr/>
              <p14:nvPr/>
            </p14:nvContentPartPr>
            <p14:xfrm>
              <a:off x="7712710" y="4707255"/>
              <a:ext cx="127000" cy="245745"/>
            </p14:xfrm>
          </p:contentPart>
        </mc:Choice>
        <mc:Fallback xmlns="">
          <p:pic>
            <p:nvPicPr>
              <p:cNvPr id="549" name="墨迹 548"/>
            </p:nvPicPr>
            <p:blipFill>
              <a:blip r:embed="rId1093"/>
            </p:blipFill>
            <p:spPr>
              <a:xfrm>
                <a:off x="7712710" y="4707255"/>
                <a:ext cx="127000" cy="245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4" p14:bwMode="auto">
            <p14:nvContentPartPr>
              <p14:cNvPr id="550" name="墨迹 549"/>
              <p14:cNvContentPartPr/>
              <p14:nvPr/>
            </p14:nvContentPartPr>
            <p14:xfrm>
              <a:off x="7933055" y="4690110"/>
              <a:ext cx="101600" cy="127000"/>
            </p14:xfrm>
          </p:contentPart>
        </mc:Choice>
        <mc:Fallback xmlns="">
          <p:pic>
            <p:nvPicPr>
              <p:cNvPr id="550" name="墨迹 549"/>
            </p:nvPicPr>
            <p:blipFill>
              <a:blip r:embed="rId1095"/>
            </p:blipFill>
            <p:spPr>
              <a:xfrm>
                <a:off x="7933055" y="4690110"/>
                <a:ext cx="1016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6" p14:bwMode="auto">
            <p14:nvContentPartPr>
              <p14:cNvPr id="551" name="墨迹 550"/>
              <p14:cNvContentPartPr/>
              <p14:nvPr/>
            </p14:nvContentPartPr>
            <p14:xfrm>
              <a:off x="8153400" y="4690110"/>
              <a:ext cx="186055" cy="135890"/>
            </p14:xfrm>
          </p:contentPart>
        </mc:Choice>
        <mc:Fallback xmlns="">
          <p:pic>
            <p:nvPicPr>
              <p:cNvPr id="551" name="墨迹 550"/>
            </p:nvPicPr>
            <p:blipFill>
              <a:blip r:embed="rId1097"/>
            </p:blipFill>
            <p:spPr>
              <a:xfrm>
                <a:off x="8153400" y="4690110"/>
                <a:ext cx="186055" cy="135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8" p14:bwMode="auto">
            <p14:nvContentPartPr>
              <p14:cNvPr id="552" name="墨迹 551"/>
              <p14:cNvContentPartPr/>
              <p14:nvPr/>
            </p14:nvContentPartPr>
            <p14:xfrm>
              <a:off x="8398510" y="4664710"/>
              <a:ext cx="101600" cy="34290"/>
            </p14:xfrm>
          </p:contentPart>
        </mc:Choice>
        <mc:Fallback xmlns="">
          <p:pic>
            <p:nvPicPr>
              <p:cNvPr id="552" name="墨迹 551"/>
            </p:nvPicPr>
            <p:blipFill>
              <a:blip r:embed="rId1099"/>
            </p:blipFill>
            <p:spPr>
              <a:xfrm>
                <a:off x="8398510" y="4664710"/>
                <a:ext cx="10160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0" p14:bwMode="auto">
            <p14:nvContentPartPr>
              <p14:cNvPr id="553" name="墨迹 552"/>
              <p14:cNvContentPartPr/>
              <p14:nvPr/>
            </p14:nvContentPartPr>
            <p14:xfrm>
              <a:off x="8415655" y="4690110"/>
              <a:ext cx="109855" cy="152400"/>
            </p14:xfrm>
          </p:contentPart>
        </mc:Choice>
        <mc:Fallback xmlns="">
          <p:pic>
            <p:nvPicPr>
              <p:cNvPr id="553" name="墨迹 552"/>
            </p:nvPicPr>
            <p:blipFill>
              <a:blip r:embed="rId1101"/>
            </p:blipFill>
            <p:spPr>
              <a:xfrm>
                <a:off x="8415655" y="4690110"/>
                <a:ext cx="10985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2" p14:bwMode="auto">
            <p14:nvContentPartPr>
              <p14:cNvPr id="554" name="墨迹 553"/>
              <p14:cNvContentPartPr/>
              <p14:nvPr/>
            </p14:nvContentPartPr>
            <p14:xfrm>
              <a:off x="8559800" y="4639310"/>
              <a:ext cx="33655" cy="17145"/>
            </p14:xfrm>
          </p:contentPart>
        </mc:Choice>
        <mc:Fallback xmlns="">
          <p:pic>
            <p:nvPicPr>
              <p:cNvPr id="554" name="墨迹 553"/>
            </p:nvPicPr>
            <p:blipFill>
              <a:blip r:embed="rId1103"/>
            </p:blipFill>
            <p:spPr>
              <a:xfrm>
                <a:off x="8559800" y="4639310"/>
                <a:ext cx="3365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4" p14:bwMode="auto">
            <p14:nvContentPartPr>
              <p14:cNvPr id="555" name="墨迹 554"/>
              <p14:cNvContentPartPr/>
              <p14:nvPr/>
            </p14:nvContentPartPr>
            <p14:xfrm>
              <a:off x="8568055" y="4740910"/>
              <a:ext cx="76200" cy="110490"/>
            </p14:xfrm>
          </p:contentPart>
        </mc:Choice>
        <mc:Fallback xmlns="">
          <p:pic>
            <p:nvPicPr>
              <p:cNvPr id="555" name="墨迹 554"/>
            </p:nvPicPr>
            <p:blipFill>
              <a:blip r:embed="rId1105"/>
            </p:blipFill>
            <p:spPr>
              <a:xfrm>
                <a:off x="8568055" y="4740910"/>
                <a:ext cx="76200" cy="11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6" p14:bwMode="auto">
            <p14:nvContentPartPr>
              <p14:cNvPr id="556" name="墨迹 555"/>
              <p14:cNvContentPartPr/>
              <p14:nvPr/>
            </p14:nvContentPartPr>
            <p14:xfrm>
              <a:off x="8669655" y="4613910"/>
              <a:ext cx="127000" cy="203200"/>
            </p14:xfrm>
          </p:contentPart>
        </mc:Choice>
        <mc:Fallback xmlns="">
          <p:pic>
            <p:nvPicPr>
              <p:cNvPr id="556" name="墨迹 555"/>
            </p:nvPicPr>
            <p:blipFill>
              <a:blip r:embed="rId1107"/>
            </p:blipFill>
            <p:spPr>
              <a:xfrm>
                <a:off x="8669655" y="4613910"/>
                <a:ext cx="1270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8" p14:bwMode="auto">
            <p14:nvContentPartPr>
              <p14:cNvPr id="557" name="墨迹 556"/>
              <p14:cNvContentPartPr/>
              <p14:nvPr/>
            </p14:nvContentPartPr>
            <p14:xfrm>
              <a:off x="8906510" y="4580255"/>
              <a:ext cx="93345" cy="228600"/>
            </p14:xfrm>
          </p:contentPart>
        </mc:Choice>
        <mc:Fallback xmlns="">
          <p:pic>
            <p:nvPicPr>
              <p:cNvPr id="557" name="墨迹 556"/>
            </p:nvPicPr>
            <p:blipFill>
              <a:blip r:embed="rId1109"/>
            </p:blipFill>
            <p:spPr>
              <a:xfrm>
                <a:off x="8906510" y="4580255"/>
                <a:ext cx="93345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0" p14:bwMode="auto">
            <p14:nvContentPartPr>
              <p14:cNvPr id="558" name="墨迹 557"/>
              <p14:cNvContentPartPr/>
              <p14:nvPr/>
            </p14:nvContentPartPr>
            <p14:xfrm>
              <a:off x="8187055" y="4953000"/>
              <a:ext cx="220345" cy="313055"/>
            </p14:xfrm>
          </p:contentPart>
        </mc:Choice>
        <mc:Fallback xmlns="">
          <p:pic>
            <p:nvPicPr>
              <p:cNvPr id="558" name="墨迹 557"/>
            </p:nvPicPr>
            <p:blipFill>
              <a:blip r:embed="rId1111"/>
            </p:blipFill>
            <p:spPr>
              <a:xfrm>
                <a:off x="8187055" y="4953000"/>
                <a:ext cx="220345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2" p14:bwMode="auto">
            <p14:nvContentPartPr>
              <p14:cNvPr id="559" name="墨迹 558"/>
              <p14:cNvContentPartPr/>
              <p14:nvPr/>
            </p14:nvContentPartPr>
            <p14:xfrm>
              <a:off x="8441055" y="5096510"/>
              <a:ext cx="8255" cy="355600"/>
            </p14:xfrm>
          </p:contentPart>
        </mc:Choice>
        <mc:Fallback xmlns="">
          <p:pic>
            <p:nvPicPr>
              <p:cNvPr id="559" name="墨迹 558"/>
            </p:nvPicPr>
            <p:blipFill>
              <a:blip r:embed="rId1113"/>
            </p:blipFill>
            <p:spPr>
              <a:xfrm>
                <a:off x="8441055" y="5096510"/>
                <a:ext cx="8255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4" p14:bwMode="auto">
            <p14:nvContentPartPr>
              <p14:cNvPr id="560" name="墨迹 559"/>
              <p14:cNvContentPartPr/>
              <p14:nvPr/>
            </p14:nvContentPartPr>
            <p14:xfrm>
              <a:off x="8441055" y="5105400"/>
              <a:ext cx="93345" cy="127000"/>
            </p14:xfrm>
          </p:contentPart>
        </mc:Choice>
        <mc:Fallback xmlns="">
          <p:pic>
            <p:nvPicPr>
              <p:cNvPr id="560" name="墨迹 559"/>
            </p:nvPicPr>
            <p:blipFill>
              <a:blip r:embed="rId1115"/>
            </p:blipFill>
            <p:spPr>
              <a:xfrm>
                <a:off x="8441055" y="5105400"/>
                <a:ext cx="9334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6" p14:bwMode="auto">
            <p14:nvContentPartPr>
              <p14:cNvPr id="561" name="墨迹 560"/>
              <p14:cNvContentPartPr/>
              <p14:nvPr/>
            </p14:nvContentPartPr>
            <p14:xfrm>
              <a:off x="8644255" y="4994910"/>
              <a:ext cx="109855" cy="17145"/>
            </p14:xfrm>
          </p:contentPart>
        </mc:Choice>
        <mc:Fallback xmlns="">
          <p:pic>
            <p:nvPicPr>
              <p:cNvPr id="561" name="墨迹 560"/>
            </p:nvPicPr>
            <p:blipFill>
              <a:blip r:embed="rId1117"/>
            </p:blipFill>
            <p:spPr>
              <a:xfrm>
                <a:off x="8644255" y="4994910"/>
                <a:ext cx="10985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8" p14:bwMode="auto">
            <p14:nvContentPartPr>
              <p14:cNvPr id="562" name="墨迹 561"/>
              <p14:cNvContentPartPr/>
              <p14:nvPr/>
            </p14:nvContentPartPr>
            <p14:xfrm>
              <a:off x="8644255" y="5029200"/>
              <a:ext cx="152400" cy="194310"/>
            </p14:xfrm>
          </p:contentPart>
        </mc:Choice>
        <mc:Fallback xmlns="">
          <p:pic>
            <p:nvPicPr>
              <p:cNvPr id="562" name="墨迹 561"/>
            </p:nvPicPr>
            <p:blipFill>
              <a:blip r:embed="rId1119"/>
            </p:blipFill>
            <p:spPr>
              <a:xfrm>
                <a:off x="8644255" y="5029200"/>
                <a:ext cx="152400" cy="194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0" p14:bwMode="auto">
            <p14:nvContentPartPr>
              <p14:cNvPr id="563" name="墨迹 562"/>
              <p14:cNvContentPartPr/>
              <p14:nvPr/>
            </p14:nvContentPartPr>
            <p14:xfrm>
              <a:off x="8822055" y="5003800"/>
              <a:ext cx="84455" cy="360"/>
            </p14:xfrm>
          </p:contentPart>
        </mc:Choice>
        <mc:Fallback xmlns="">
          <p:pic>
            <p:nvPicPr>
              <p:cNvPr id="563" name="墨迹 562"/>
            </p:nvPicPr>
            <p:blipFill>
              <a:blip r:embed="rId1121"/>
            </p:blipFill>
            <p:spPr>
              <a:xfrm>
                <a:off x="8822055" y="5003800"/>
                <a:ext cx="844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2" p14:bwMode="auto">
            <p14:nvContentPartPr>
              <p14:cNvPr id="564" name="墨迹 563"/>
              <p14:cNvContentPartPr/>
              <p14:nvPr/>
            </p14:nvContentPartPr>
            <p14:xfrm>
              <a:off x="8830310" y="5062855"/>
              <a:ext cx="93345" cy="160655"/>
            </p14:xfrm>
          </p:contentPart>
        </mc:Choice>
        <mc:Fallback xmlns="">
          <p:pic>
            <p:nvPicPr>
              <p:cNvPr id="564" name="墨迹 563"/>
            </p:nvPicPr>
            <p:blipFill>
              <a:blip r:embed="rId1123"/>
            </p:blipFill>
            <p:spPr>
              <a:xfrm>
                <a:off x="8830310" y="5062855"/>
                <a:ext cx="933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4" p14:bwMode="auto">
            <p14:nvContentPartPr>
              <p14:cNvPr id="565" name="墨迹 564"/>
              <p14:cNvContentPartPr/>
              <p14:nvPr/>
            </p14:nvContentPartPr>
            <p14:xfrm>
              <a:off x="8991600" y="5062855"/>
              <a:ext cx="84455" cy="25400"/>
            </p14:xfrm>
          </p:contentPart>
        </mc:Choice>
        <mc:Fallback xmlns="">
          <p:pic>
            <p:nvPicPr>
              <p:cNvPr id="565" name="墨迹 564"/>
            </p:nvPicPr>
            <p:blipFill>
              <a:blip r:embed="rId1125"/>
            </p:blipFill>
            <p:spPr>
              <a:xfrm>
                <a:off x="8991600" y="5062855"/>
                <a:ext cx="8445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6" p14:bwMode="auto">
            <p14:nvContentPartPr>
              <p14:cNvPr id="566" name="墨迹 565"/>
              <p14:cNvContentPartPr/>
              <p14:nvPr/>
            </p14:nvContentPartPr>
            <p14:xfrm>
              <a:off x="9118600" y="4994910"/>
              <a:ext cx="16510" cy="135890"/>
            </p14:xfrm>
          </p:contentPart>
        </mc:Choice>
        <mc:Fallback xmlns="">
          <p:pic>
            <p:nvPicPr>
              <p:cNvPr id="566" name="墨迹 565"/>
            </p:nvPicPr>
            <p:blipFill>
              <a:blip r:embed="rId1127"/>
            </p:blipFill>
            <p:spPr>
              <a:xfrm>
                <a:off x="9118600" y="4994910"/>
                <a:ext cx="16510" cy="135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8" p14:bwMode="auto">
            <p14:nvContentPartPr>
              <p14:cNvPr id="567" name="墨迹 566"/>
              <p14:cNvContentPartPr/>
              <p14:nvPr/>
            </p14:nvContentPartPr>
            <p14:xfrm>
              <a:off x="9211310" y="4918710"/>
              <a:ext cx="127000" cy="271145"/>
            </p14:xfrm>
          </p:contentPart>
        </mc:Choice>
        <mc:Fallback xmlns="">
          <p:pic>
            <p:nvPicPr>
              <p:cNvPr id="567" name="墨迹 566"/>
            </p:nvPicPr>
            <p:blipFill>
              <a:blip r:embed="rId1129"/>
            </p:blipFill>
            <p:spPr>
              <a:xfrm>
                <a:off x="9211310" y="4918710"/>
                <a:ext cx="127000" cy="271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0" p14:bwMode="auto">
            <p14:nvContentPartPr>
              <p14:cNvPr id="568" name="墨迹 567"/>
              <p14:cNvContentPartPr/>
              <p14:nvPr/>
            </p14:nvContentPartPr>
            <p14:xfrm>
              <a:off x="9398000" y="4893310"/>
              <a:ext cx="118110" cy="34290"/>
            </p14:xfrm>
          </p:contentPart>
        </mc:Choice>
        <mc:Fallback xmlns="">
          <p:pic>
            <p:nvPicPr>
              <p:cNvPr id="568" name="墨迹 567"/>
            </p:nvPicPr>
            <p:blipFill>
              <a:blip r:embed="rId1131"/>
            </p:blipFill>
            <p:spPr>
              <a:xfrm>
                <a:off x="9398000" y="4893310"/>
                <a:ext cx="11811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2" p14:bwMode="auto">
            <p14:nvContentPartPr>
              <p14:cNvPr id="569" name="墨迹 568"/>
              <p14:cNvContentPartPr/>
              <p14:nvPr/>
            </p14:nvContentPartPr>
            <p14:xfrm>
              <a:off x="9431655" y="4978400"/>
              <a:ext cx="118745" cy="168910"/>
            </p14:xfrm>
          </p:contentPart>
        </mc:Choice>
        <mc:Fallback xmlns="">
          <p:pic>
            <p:nvPicPr>
              <p:cNvPr id="569" name="墨迹 568"/>
            </p:nvPicPr>
            <p:blipFill>
              <a:blip r:embed="rId1133"/>
            </p:blipFill>
            <p:spPr>
              <a:xfrm>
                <a:off x="9431655" y="4978400"/>
                <a:ext cx="118745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4" p14:bwMode="auto">
            <p14:nvContentPartPr>
              <p14:cNvPr id="570" name="墨迹 569"/>
              <p14:cNvContentPartPr/>
              <p14:nvPr/>
            </p14:nvContentPartPr>
            <p14:xfrm>
              <a:off x="9617710" y="4935855"/>
              <a:ext cx="42545" cy="17145"/>
            </p14:xfrm>
          </p:contentPart>
        </mc:Choice>
        <mc:Fallback xmlns="">
          <p:pic>
            <p:nvPicPr>
              <p:cNvPr id="570" name="墨迹 569"/>
            </p:nvPicPr>
            <p:blipFill>
              <a:blip r:embed="rId1135"/>
            </p:blipFill>
            <p:spPr>
              <a:xfrm>
                <a:off x="9617710" y="4935855"/>
                <a:ext cx="4254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6" p14:bwMode="auto">
            <p14:nvContentPartPr>
              <p14:cNvPr id="571" name="墨迹 570"/>
              <p14:cNvContentPartPr/>
              <p14:nvPr/>
            </p14:nvContentPartPr>
            <p14:xfrm>
              <a:off x="9465310" y="4994910"/>
              <a:ext cx="177800" cy="271145"/>
            </p14:xfrm>
          </p:contentPart>
        </mc:Choice>
        <mc:Fallback xmlns="">
          <p:pic>
            <p:nvPicPr>
              <p:cNvPr id="571" name="墨迹 570"/>
            </p:nvPicPr>
            <p:blipFill>
              <a:blip r:embed="rId1137"/>
            </p:blipFill>
            <p:spPr>
              <a:xfrm>
                <a:off x="9465310" y="4994910"/>
                <a:ext cx="177800" cy="271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8" p14:bwMode="auto">
            <p14:nvContentPartPr>
              <p14:cNvPr id="572" name="墨迹 571"/>
              <p14:cNvContentPartPr/>
              <p14:nvPr/>
            </p14:nvContentPartPr>
            <p14:xfrm>
              <a:off x="9693910" y="4834255"/>
              <a:ext cx="144145" cy="262255"/>
            </p14:xfrm>
          </p:contentPart>
        </mc:Choice>
        <mc:Fallback xmlns="">
          <p:pic>
            <p:nvPicPr>
              <p:cNvPr id="572" name="墨迹 571"/>
            </p:nvPicPr>
            <p:blipFill>
              <a:blip r:embed="rId1139"/>
            </p:blipFill>
            <p:spPr>
              <a:xfrm>
                <a:off x="9693910" y="4834255"/>
                <a:ext cx="144145" cy="262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0" p14:bwMode="auto">
            <p14:nvContentPartPr>
              <p14:cNvPr id="573" name="墨迹 572"/>
              <p14:cNvContentPartPr/>
              <p14:nvPr/>
            </p14:nvContentPartPr>
            <p14:xfrm>
              <a:off x="7407910" y="5562600"/>
              <a:ext cx="67945" cy="25400"/>
            </p14:xfrm>
          </p:contentPart>
        </mc:Choice>
        <mc:Fallback xmlns="">
          <p:pic>
            <p:nvPicPr>
              <p:cNvPr id="573" name="墨迹 572"/>
            </p:nvPicPr>
            <p:blipFill>
              <a:blip r:embed="rId1141"/>
            </p:blipFill>
            <p:spPr>
              <a:xfrm>
                <a:off x="7407910" y="5562600"/>
                <a:ext cx="6794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2" p14:bwMode="auto">
            <p14:nvContentPartPr>
              <p14:cNvPr id="574" name="墨迹 573"/>
              <p14:cNvContentPartPr/>
              <p14:nvPr/>
            </p14:nvContentPartPr>
            <p14:xfrm>
              <a:off x="7407910" y="5706110"/>
              <a:ext cx="93345" cy="85090"/>
            </p14:xfrm>
          </p:contentPart>
        </mc:Choice>
        <mc:Fallback xmlns="">
          <p:pic>
            <p:nvPicPr>
              <p:cNvPr id="574" name="墨迹 573"/>
            </p:nvPicPr>
            <p:blipFill>
              <a:blip r:embed="rId1143"/>
            </p:blipFill>
            <p:spPr>
              <a:xfrm>
                <a:off x="7407910" y="5706110"/>
                <a:ext cx="93345" cy="85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4" p14:bwMode="auto">
            <p14:nvContentPartPr>
              <p14:cNvPr id="575" name="墨迹 574"/>
              <p14:cNvContentPartPr/>
              <p14:nvPr/>
            </p14:nvContentPartPr>
            <p14:xfrm>
              <a:off x="7518400" y="5443855"/>
              <a:ext cx="152400" cy="762000"/>
            </p14:xfrm>
          </p:contentPart>
        </mc:Choice>
        <mc:Fallback xmlns="">
          <p:pic>
            <p:nvPicPr>
              <p:cNvPr id="575" name="墨迹 574"/>
            </p:nvPicPr>
            <p:blipFill>
              <a:blip r:embed="rId1145"/>
            </p:blipFill>
            <p:spPr>
              <a:xfrm>
                <a:off x="7518400" y="5443855"/>
                <a:ext cx="152400" cy="762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6" p14:bwMode="auto">
            <p14:nvContentPartPr>
              <p14:cNvPr id="576" name="墨迹 575"/>
              <p14:cNvContentPartPr/>
              <p14:nvPr/>
            </p14:nvContentPartPr>
            <p14:xfrm>
              <a:off x="7526655" y="5613400"/>
              <a:ext cx="186055" cy="59055"/>
            </p14:xfrm>
          </p:contentPart>
        </mc:Choice>
        <mc:Fallback xmlns="">
          <p:pic>
            <p:nvPicPr>
              <p:cNvPr id="576" name="墨迹 575"/>
            </p:nvPicPr>
            <p:blipFill>
              <a:blip r:embed="rId1147"/>
            </p:blipFill>
            <p:spPr>
              <a:xfrm>
                <a:off x="7526655" y="5613400"/>
                <a:ext cx="186055" cy="59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8" p14:bwMode="auto">
            <p14:nvContentPartPr>
              <p14:cNvPr id="577" name="墨迹 576"/>
              <p14:cNvContentPartPr/>
              <p14:nvPr/>
            </p14:nvContentPartPr>
            <p14:xfrm>
              <a:off x="7450455" y="5511800"/>
              <a:ext cx="287655" cy="152400"/>
            </p14:xfrm>
          </p:contentPart>
        </mc:Choice>
        <mc:Fallback xmlns="">
          <p:pic>
            <p:nvPicPr>
              <p:cNvPr id="577" name="墨迹 576"/>
            </p:nvPicPr>
            <p:blipFill>
              <a:blip r:embed="rId1149"/>
            </p:blipFill>
            <p:spPr>
              <a:xfrm>
                <a:off x="7450455" y="5511800"/>
                <a:ext cx="28765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0" p14:bwMode="auto">
            <p14:nvContentPartPr>
              <p14:cNvPr id="578" name="墨迹 577"/>
              <p14:cNvContentPartPr/>
              <p14:nvPr/>
            </p14:nvContentPartPr>
            <p14:xfrm>
              <a:off x="7366000" y="5629910"/>
              <a:ext cx="245110" cy="76200"/>
            </p14:xfrm>
          </p:contentPart>
        </mc:Choice>
        <mc:Fallback xmlns="">
          <p:pic>
            <p:nvPicPr>
              <p:cNvPr id="578" name="墨迹 577"/>
            </p:nvPicPr>
            <p:blipFill>
              <a:blip r:embed="rId1151"/>
            </p:blipFill>
            <p:spPr>
              <a:xfrm>
                <a:off x="7366000" y="5629910"/>
                <a:ext cx="24511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2" p14:bwMode="auto">
            <p14:nvContentPartPr>
              <p14:cNvPr id="579" name="墨迹 578"/>
              <p14:cNvContentPartPr/>
              <p14:nvPr/>
            </p14:nvContentPartPr>
            <p14:xfrm>
              <a:off x="7399655" y="5731510"/>
              <a:ext cx="262255" cy="59690"/>
            </p14:xfrm>
          </p:contentPart>
        </mc:Choice>
        <mc:Fallback xmlns="">
          <p:pic>
            <p:nvPicPr>
              <p:cNvPr id="579" name="墨迹 578"/>
            </p:nvPicPr>
            <p:blipFill>
              <a:blip r:embed="rId1153"/>
            </p:blipFill>
            <p:spPr>
              <a:xfrm>
                <a:off x="7399655" y="5731510"/>
                <a:ext cx="262255" cy="59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4" p14:bwMode="auto">
            <p14:nvContentPartPr>
              <p14:cNvPr id="580" name="墨迹 579"/>
              <p14:cNvContentPartPr/>
              <p14:nvPr/>
            </p14:nvContentPartPr>
            <p14:xfrm>
              <a:off x="7772400" y="5629910"/>
              <a:ext cx="118110" cy="161290"/>
            </p14:xfrm>
          </p:contentPart>
        </mc:Choice>
        <mc:Fallback xmlns="">
          <p:pic>
            <p:nvPicPr>
              <p:cNvPr id="580" name="墨迹 579"/>
            </p:nvPicPr>
            <p:blipFill>
              <a:blip r:embed="rId1155"/>
            </p:blipFill>
            <p:spPr>
              <a:xfrm>
                <a:off x="7772400" y="5629910"/>
                <a:ext cx="11811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6" p14:bwMode="auto">
            <p14:nvContentPartPr>
              <p14:cNvPr id="581" name="墨迹 580"/>
              <p14:cNvContentPartPr/>
              <p14:nvPr/>
            </p14:nvContentPartPr>
            <p14:xfrm>
              <a:off x="7992110" y="5537200"/>
              <a:ext cx="17145" cy="262255"/>
            </p14:xfrm>
          </p:contentPart>
        </mc:Choice>
        <mc:Fallback xmlns="">
          <p:pic>
            <p:nvPicPr>
              <p:cNvPr id="581" name="墨迹 580"/>
            </p:nvPicPr>
            <p:blipFill>
              <a:blip r:embed="rId1157"/>
            </p:blipFill>
            <p:spPr>
              <a:xfrm>
                <a:off x="7992110" y="5537200"/>
                <a:ext cx="17145" cy="262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8" p14:bwMode="auto">
            <p14:nvContentPartPr>
              <p14:cNvPr id="582" name="墨迹 581"/>
              <p14:cNvContentPartPr/>
              <p14:nvPr/>
            </p14:nvContentPartPr>
            <p14:xfrm>
              <a:off x="8051800" y="5588000"/>
              <a:ext cx="101600" cy="160655"/>
            </p14:xfrm>
          </p:contentPart>
        </mc:Choice>
        <mc:Fallback xmlns="">
          <p:pic>
            <p:nvPicPr>
              <p:cNvPr id="582" name="墨迹 581"/>
            </p:nvPicPr>
            <p:blipFill>
              <a:blip r:embed="rId1159"/>
            </p:blipFill>
            <p:spPr>
              <a:xfrm>
                <a:off x="8051800" y="5588000"/>
                <a:ext cx="1016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0" p14:bwMode="auto">
            <p14:nvContentPartPr>
              <p14:cNvPr id="583" name="墨迹 582"/>
              <p14:cNvContentPartPr/>
              <p14:nvPr/>
            </p14:nvContentPartPr>
            <p14:xfrm>
              <a:off x="8204200" y="5613400"/>
              <a:ext cx="135255" cy="143510"/>
            </p14:xfrm>
          </p:contentPart>
        </mc:Choice>
        <mc:Fallback xmlns="">
          <p:pic>
            <p:nvPicPr>
              <p:cNvPr id="583" name="墨迹 582"/>
            </p:nvPicPr>
            <p:blipFill>
              <a:blip r:embed="rId1161"/>
            </p:blipFill>
            <p:spPr>
              <a:xfrm>
                <a:off x="8204200" y="5613400"/>
                <a:ext cx="135255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2" p14:bwMode="auto">
            <p14:nvContentPartPr>
              <p14:cNvPr id="584" name="墨迹 583"/>
              <p14:cNvContentPartPr/>
              <p14:nvPr/>
            </p14:nvContentPartPr>
            <p14:xfrm>
              <a:off x="8458200" y="5689600"/>
              <a:ext cx="186055" cy="270510"/>
            </p14:xfrm>
          </p:contentPart>
        </mc:Choice>
        <mc:Fallback xmlns="">
          <p:pic>
            <p:nvPicPr>
              <p:cNvPr id="584" name="墨迹 583"/>
            </p:nvPicPr>
            <p:blipFill>
              <a:blip r:embed="rId1163"/>
            </p:blipFill>
            <p:spPr>
              <a:xfrm>
                <a:off x="8458200" y="5689600"/>
                <a:ext cx="186055" cy="270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4" p14:bwMode="auto">
            <p14:nvContentPartPr>
              <p14:cNvPr id="585" name="墨迹 584"/>
              <p14:cNvContentPartPr/>
              <p14:nvPr/>
            </p14:nvContentPartPr>
            <p14:xfrm>
              <a:off x="8644255" y="5791200"/>
              <a:ext cx="84455" cy="482600"/>
            </p14:xfrm>
          </p:contentPart>
        </mc:Choice>
        <mc:Fallback xmlns="">
          <p:pic>
            <p:nvPicPr>
              <p:cNvPr id="585" name="墨迹 584"/>
            </p:nvPicPr>
            <p:blipFill>
              <a:blip r:embed="rId1165"/>
            </p:blipFill>
            <p:spPr>
              <a:xfrm>
                <a:off x="8644255" y="5791200"/>
                <a:ext cx="84455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6" p14:bwMode="auto">
            <p14:nvContentPartPr>
              <p14:cNvPr id="586" name="墨迹 585"/>
              <p14:cNvContentPartPr/>
              <p14:nvPr/>
            </p14:nvContentPartPr>
            <p14:xfrm>
              <a:off x="8652510" y="5774055"/>
              <a:ext cx="101600" cy="127000"/>
            </p14:xfrm>
          </p:contentPart>
        </mc:Choice>
        <mc:Fallback xmlns="">
          <p:pic>
            <p:nvPicPr>
              <p:cNvPr id="586" name="墨迹 585"/>
            </p:nvPicPr>
            <p:blipFill>
              <a:blip r:embed="rId1167"/>
            </p:blipFill>
            <p:spPr>
              <a:xfrm>
                <a:off x="8652510" y="5774055"/>
                <a:ext cx="1016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8" p14:bwMode="auto">
            <p14:nvContentPartPr>
              <p14:cNvPr id="587" name="墨迹 586"/>
              <p14:cNvContentPartPr/>
              <p14:nvPr/>
            </p14:nvContentPartPr>
            <p14:xfrm>
              <a:off x="8813800" y="5715000"/>
              <a:ext cx="109855" cy="8255"/>
            </p14:xfrm>
          </p:contentPart>
        </mc:Choice>
        <mc:Fallback xmlns="">
          <p:pic>
            <p:nvPicPr>
              <p:cNvPr id="587" name="墨迹 586"/>
            </p:nvPicPr>
            <p:blipFill>
              <a:blip r:embed="rId1169"/>
            </p:blipFill>
            <p:spPr>
              <a:xfrm>
                <a:off x="8813800" y="5715000"/>
                <a:ext cx="109855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0" p14:bwMode="auto">
            <p14:nvContentPartPr>
              <p14:cNvPr id="588" name="墨迹 587"/>
              <p14:cNvContentPartPr/>
              <p14:nvPr/>
            </p14:nvContentPartPr>
            <p14:xfrm>
              <a:off x="8839200" y="5774055"/>
              <a:ext cx="118110" cy="109855"/>
            </p14:xfrm>
          </p:contentPart>
        </mc:Choice>
        <mc:Fallback xmlns="">
          <p:pic>
            <p:nvPicPr>
              <p:cNvPr id="588" name="墨迹 587"/>
            </p:nvPicPr>
            <p:blipFill>
              <a:blip r:embed="rId1171"/>
            </p:blipFill>
            <p:spPr>
              <a:xfrm>
                <a:off x="8839200" y="5774055"/>
                <a:ext cx="118110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2" p14:bwMode="auto">
            <p14:nvContentPartPr>
              <p14:cNvPr id="589" name="墨迹 588"/>
              <p14:cNvContentPartPr/>
              <p14:nvPr/>
            </p14:nvContentPartPr>
            <p14:xfrm>
              <a:off x="8991600" y="5689600"/>
              <a:ext cx="50800" cy="16510"/>
            </p14:xfrm>
          </p:contentPart>
        </mc:Choice>
        <mc:Fallback xmlns="">
          <p:pic>
            <p:nvPicPr>
              <p:cNvPr id="589" name="墨迹 588"/>
            </p:nvPicPr>
            <p:blipFill>
              <a:blip r:embed="rId1173"/>
            </p:blipFill>
            <p:spPr>
              <a:xfrm>
                <a:off x="8991600" y="5689600"/>
                <a:ext cx="50800" cy="1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4" p14:bwMode="auto">
            <p14:nvContentPartPr>
              <p14:cNvPr id="590" name="墨迹 589"/>
              <p14:cNvContentPartPr/>
              <p14:nvPr/>
            </p14:nvContentPartPr>
            <p14:xfrm>
              <a:off x="8991600" y="5765800"/>
              <a:ext cx="67310" cy="76200"/>
            </p14:xfrm>
          </p:contentPart>
        </mc:Choice>
        <mc:Fallback xmlns="">
          <p:pic>
            <p:nvPicPr>
              <p:cNvPr id="590" name="墨迹 589"/>
            </p:nvPicPr>
            <p:blipFill>
              <a:blip r:embed="rId1175"/>
            </p:blipFill>
            <p:spPr>
              <a:xfrm>
                <a:off x="8991600" y="5765800"/>
                <a:ext cx="6731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6" p14:bwMode="auto">
            <p14:nvContentPartPr>
              <p14:cNvPr id="591" name="墨迹 590"/>
              <p14:cNvContentPartPr/>
              <p14:nvPr/>
            </p14:nvContentPartPr>
            <p14:xfrm>
              <a:off x="9101455" y="5621655"/>
              <a:ext cx="109855" cy="211455"/>
            </p14:xfrm>
          </p:contentPart>
        </mc:Choice>
        <mc:Fallback xmlns="">
          <p:pic>
            <p:nvPicPr>
              <p:cNvPr id="591" name="墨迹 590"/>
            </p:nvPicPr>
            <p:blipFill>
              <a:blip r:embed="rId1177"/>
            </p:blipFill>
            <p:spPr>
              <a:xfrm>
                <a:off x="9101455" y="5621655"/>
                <a:ext cx="109855" cy="211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8" p14:bwMode="auto">
            <p14:nvContentPartPr>
              <p14:cNvPr id="592" name="墨迹 591"/>
              <p14:cNvContentPartPr/>
              <p14:nvPr/>
            </p14:nvContentPartPr>
            <p14:xfrm>
              <a:off x="9271000" y="5596255"/>
              <a:ext cx="84455" cy="360"/>
            </p14:xfrm>
          </p:contentPart>
        </mc:Choice>
        <mc:Fallback xmlns="">
          <p:pic>
            <p:nvPicPr>
              <p:cNvPr id="592" name="墨迹 591"/>
            </p:nvPicPr>
            <p:blipFill>
              <a:blip r:embed="rId1179"/>
            </p:blipFill>
            <p:spPr>
              <a:xfrm>
                <a:off x="9271000" y="5596255"/>
                <a:ext cx="844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0" p14:bwMode="auto">
            <p14:nvContentPartPr>
              <p14:cNvPr id="593" name="墨迹 592"/>
              <p14:cNvContentPartPr/>
              <p14:nvPr/>
            </p14:nvContentPartPr>
            <p14:xfrm>
              <a:off x="9262110" y="5647055"/>
              <a:ext cx="135890" cy="169545"/>
            </p14:xfrm>
          </p:contentPart>
        </mc:Choice>
        <mc:Fallback xmlns="">
          <p:pic>
            <p:nvPicPr>
              <p:cNvPr id="593" name="墨迹 592"/>
            </p:nvPicPr>
            <p:blipFill>
              <a:blip r:embed="rId1181"/>
            </p:blipFill>
            <p:spPr>
              <a:xfrm>
                <a:off x="9262110" y="5647055"/>
                <a:ext cx="13589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2" p14:bwMode="auto">
            <p14:nvContentPartPr>
              <p14:cNvPr id="594" name="墨迹 593"/>
              <p14:cNvContentPartPr/>
              <p14:nvPr/>
            </p14:nvContentPartPr>
            <p14:xfrm>
              <a:off x="9431655" y="5604510"/>
              <a:ext cx="42545" cy="25400"/>
            </p14:xfrm>
          </p:contentPart>
        </mc:Choice>
        <mc:Fallback xmlns="">
          <p:pic>
            <p:nvPicPr>
              <p:cNvPr id="594" name="墨迹 593"/>
            </p:nvPicPr>
            <p:blipFill>
              <a:blip r:embed="rId1183"/>
            </p:blipFill>
            <p:spPr>
              <a:xfrm>
                <a:off x="9431655" y="5604510"/>
                <a:ext cx="4254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4" p14:bwMode="auto">
            <p14:nvContentPartPr>
              <p14:cNvPr id="595" name="墨迹 594"/>
              <p14:cNvContentPartPr/>
              <p14:nvPr/>
            </p14:nvContentPartPr>
            <p14:xfrm>
              <a:off x="9338310" y="5689600"/>
              <a:ext cx="169545" cy="321310"/>
            </p14:xfrm>
          </p:contentPart>
        </mc:Choice>
        <mc:Fallback xmlns="">
          <p:pic>
            <p:nvPicPr>
              <p:cNvPr id="595" name="墨迹 594"/>
            </p:nvPicPr>
            <p:blipFill>
              <a:blip r:embed="rId1185"/>
            </p:blipFill>
            <p:spPr>
              <a:xfrm>
                <a:off x="9338310" y="5689600"/>
                <a:ext cx="16954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6" p14:bwMode="auto">
            <p14:nvContentPartPr>
              <p14:cNvPr id="596" name="墨迹 595"/>
              <p14:cNvContentPartPr/>
              <p14:nvPr/>
            </p14:nvContentPartPr>
            <p14:xfrm>
              <a:off x="9507855" y="5528310"/>
              <a:ext cx="118745" cy="245745"/>
            </p14:xfrm>
          </p:contentPart>
        </mc:Choice>
        <mc:Fallback xmlns="">
          <p:pic>
            <p:nvPicPr>
              <p:cNvPr id="596" name="墨迹 595"/>
            </p:nvPicPr>
            <p:blipFill>
              <a:blip r:embed="rId1187"/>
            </p:blipFill>
            <p:spPr>
              <a:xfrm>
                <a:off x="9507855" y="5528310"/>
                <a:ext cx="118745" cy="245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8" p14:bwMode="auto">
            <p14:nvContentPartPr>
              <p14:cNvPr id="597" name="墨迹 596"/>
              <p14:cNvContentPartPr/>
              <p14:nvPr/>
            </p14:nvContentPartPr>
            <p14:xfrm>
              <a:off x="9761855" y="5588000"/>
              <a:ext cx="101600" cy="16510"/>
            </p14:xfrm>
          </p:contentPart>
        </mc:Choice>
        <mc:Fallback xmlns="">
          <p:pic>
            <p:nvPicPr>
              <p:cNvPr id="597" name="墨迹 596"/>
            </p:nvPicPr>
            <p:blipFill>
              <a:blip r:embed="rId1189"/>
            </p:blipFill>
            <p:spPr>
              <a:xfrm>
                <a:off x="9761855" y="5588000"/>
                <a:ext cx="101600" cy="1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0" p14:bwMode="auto">
            <p14:nvContentPartPr>
              <p14:cNvPr id="598" name="墨迹 597"/>
              <p14:cNvContentPartPr/>
              <p14:nvPr/>
            </p14:nvContentPartPr>
            <p14:xfrm>
              <a:off x="9779000" y="5629910"/>
              <a:ext cx="135255" cy="42545"/>
            </p14:xfrm>
          </p:contentPart>
        </mc:Choice>
        <mc:Fallback xmlns="">
          <p:pic>
            <p:nvPicPr>
              <p:cNvPr id="598" name="墨迹 597"/>
            </p:nvPicPr>
            <p:blipFill>
              <a:blip r:embed="rId1191"/>
            </p:blipFill>
            <p:spPr>
              <a:xfrm>
                <a:off x="9779000" y="5629910"/>
                <a:ext cx="135255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2" p14:bwMode="auto">
            <p14:nvContentPartPr>
              <p14:cNvPr id="599" name="墨迹 598"/>
              <p14:cNvContentPartPr/>
              <p14:nvPr/>
            </p14:nvContentPartPr>
            <p14:xfrm>
              <a:off x="10024110" y="5494655"/>
              <a:ext cx="271145" cy="160655"/>
            </p14:xfrm>
          </p:contentPart>
        </mc:Choice>
        <mc:Fallback xmlns="">
          <p:pic>
            <p:nvPicPr>
              <p:cNvPr id="599" name="墨迹 598"/>
            </p:nvPicPr>
            <p:blipFill>
              <a:blip r:embed="rId1193"/>
            </p:blipFill>
            <p:spPr>
              <a:xfrm>
                <a:off x="10024110" y="5494655"/>
                <a:ext cx="2711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4" p14:bwMode="auto">
            <p14:nvContentPartPr>
              <p14:cNvPr id="600" name="墨迹 599"/>
              <p14:cNvContentPartPr/>
              <p14:nvPr/>
            </p14:nvContentPartPr>
            <p14:xfrm>
              <a:off x="10312400" y="5469255"/>
              <a:ext cx="143510" cy="109855"/>
            </p14:xfrm>
          </p:contentPart>
        </mc:Choice>
        <mc:Fallback xmlns="">
          <p:pic>
            <p:nvPicPr>
              <p:cNvPr id="600" name="墨迹 599"/>
            </p:nvPicPr>
            <p:blipFill>
              <a:blip r:embed="rId1195"/>
            </p:blipFill>
            <p:spPr>
              <a:xfrm>
                <a:off x="10312400" y="5469255"/>
                <a:ext cx="143510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6" p14:bwMode="auto">
            <p14:nvContentPartPr>
              <p14:cNvPr id="601" name="墨迹 600"/>
              <p14:cNvContentPartPr/>
              <p14:nvPr/>
            </p14:nvContentPartPr>
            <p14:xfrm>
              <a:off x="10473055" y="5443855"/>
              <a:ext cx="76200" cy="127000"/>
            </p14:xfrm>
          </p:contentPart>
        </mc:Choice>
        <mc:Fallback xmlns="">
          <p:pic>
            <p:nvPicPr>
              <p:cNvPr id="601" name="墨迹 600"/>
            </p:nvPicPr>
            <p:blipFill>
              <a:blip r:embed="rId1197"/>
            </p:blipFill>
            <p:spPr>
              <a:xfrm>
                <a:off x="10473055" y="5443855"/>
                <a:ext cx="762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8" p14:bwMode="auto">
            <p14:nvContentPartPr>
              <p14:cNvPr id="602" name="墨迹 601"/>
              <p14:cNvContentPartPr/>
              <p14:nvPr/>
            </p14:nvContentPartPr>
            <p14:xfrm>
              <a:off x="10447655" y="5443855"/>
              <a:ext cx="109855" cy="160655"/>
            </p14:xfrm>
          </p:contentPart>
        </mc:Choice>
        <mc:Fallback xmlns="">
          <p:pic>
            <p:nvPicPr>
              <p:cNvPr id="602" name="墨迹 601"/>
            </p:nvPicPr>
            <p:blipFill>
              <a:blip r:embed="rId1199"/>
            </p:blipFill>
            <p:spPr>
              <a:xfrm>
                <a:off x="10447655" y="5443855"/>
                <a:ext cx="1098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0" p14:bwMode="auto">
            <p14:nvContentPartPr>
              <p14:cNvPr id="603" name="墨迹 602"/>
              <p14:cNvContentPartPr/>
              <p14:nvPr/>
            </p14:nvContentPartPr>
            <p14:xfrm>
              <a:off x="10668000" y="5291455"/>
              <a:ext cx="118110" cy="262255"/>
            </p14:xfrm>
          </p:contentPart>
        </mc:Choice>
        <mc:Fallback xmlns="">
          <p:pic>
            <p:nvPicPr>
              <p:cNvPr id="603" name="墨迹 602"/>
            </p:nvPicPr>
            <p:blipFill>
              <a:blip r:embed="rId1201"/>
            </p:blipFill>
            <p:spPr>
              <a:xfrm>
                <a:off x="10668000" y="5291455"/>
                <a:ext cx="118110" cy="262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2" p14:bwMode="auto">
            <p14:nvContentPartPr>
              <p14:cNvPr id="604" name="墨迹 603"/>
              <p14:cNvContentPartPr/>
              <p14:nvPr/>
            </p14:nvContentPartPr>
            <p14:xfrm>
              <a:off x="10836910" y="5215255"/>
              <a:ext cx="237490" cy="474345"/>
            </p14:xfrm>
          </p:contentPart>
        </mc:Choice>
        <mc:Fallback xmlns="">
          <p:pic>
            <p:nvPicPr>
              <p:cNvPr id="604" name="墨迹 603"/>
            </p:nvPicPr>
            <p:blipFill>
              <a:blip r:embed="rId1203"/>
            </p:blipFill>
            <p:spPr>
              <a:xfrm>
                <a:off x="10836910" y="5215255"/>
                <a:ext cx="237490" cy="474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4" p14:bwMode="auto">
            <p14:nvContentPartPr>
              <p14:cNvPr id="605" name="墨迹 604"/>
              <p14:cNvContentPartPr/>
              <p14:nvPr/>
            </p14:nvContentPartPr>
            <p14:xfrm>
              <a:off x="10998200" y="5283200"/>
              <a:ext cx="127000" cy="118110"/>
            </p14:xfrm>
          </p:contentPart>
        </mc:Choice>
        <mc:Fallback xmlns="">
          <p:pic>
            <p:nvPicPr>
              <p:cNvPr id="605" name="墨迹 604"/>
            </p:nvPicPr>
            <p:blipFill>
              <a:blip r:embed="rId1205"/>
            </p:blipFill>
            <p:spPr>
              <a:xfrm>
                <a:off x="10998200" y="5283200"/>
                <a:ext cx="127000" cy="118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6" p14:bwMode="auto">
            <p14:nvContentPartPr>
              <p14:cNvPr id="606" name="墨迹 605"/>
              <p14:cNvContentPartPr/>
              <p14:nvPr/>
            </p14:nvContentPartPr>
            <p14:xfrm>
              <a:off x="11184255" y="5147310"/>
              <a:ext cx="101600" cy="8890"/>
            </p14:xfrm>
          </p:contentPart>
        </mc:Choice>
        <mc:Fallback xmlns="">
          <p:pic>
            <p:nvPicPr>
              <p:cNvPr id="606" name="墨迹 605"/>
            </p:nvPicPr>
            <p:blipFill>
              <a:blip r:embed="rId1207"/>
            </p:blipFill>
            <p:spPr>
              <a:xfrm>
                <a:off x="11184255" y="5147310"/>
                <a:ext cx="1016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8" p14:bwMode="auto">
            <p14:nvContentPartPr>
              <p14:cNvPr id="607" name="墨迹 606"/>
              <p14:cNvContentPartPr/>
              <p14:nvPr/>
            </p14:nvContentPartPr>
            <p14:xfrm>
              <a:off x="11176000" y="5181600"/>
              <a:ext cx="109855" cy="228600"/>
            </p14:xfrm>
          </p:contentPart>
        </mc:Choice>
        <mc:Fallback xmlns="">
          <p:pic>
            <p:nvPicPr>
              <p:cNvPr id="607" name="墨迹 606"/>
            </p:nvPicPr>
            <p:blipFill>
              <a:blip r:embed="rId1209"/>
            </p:blipFill>
            <p:spPr>
              <a:xfrm>
                <a:off x="11176000" y="5181600"/>
                <a:ext cx="109855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0" p14:bwMode="auto">
            <p14:nvContentPartPr>
              <p14:cNvPr id="608" name="墨迹 607"/>
              <p14:cNvContentPartPr/>
              <p14:nvPr/>
            </p14:nvContentPartPr>
            <p14:xfrm>
              <a:off x="11294110" y="5198110"/>
              <a:ext cx="50800" cy="34290"/>
            </p14:xfrm>
          </p:contentPart>
        </mc:Choice>
        <mc:Fallback xmlns="">
          <p:pic>
            <p:nvPicPr>
              <p:cNvPr id="608" name="墨迹 607"/>
            </p:nvPicPr>
            <p:blipFill>
              <a:blip r:embed="rId1211"/>
            </p:blipFill>
            <p:spPr>
              <a:xfrm>
                <a:off x="11294110" y="5198110"/>
                <a:ext cx="5080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2" p14:bwMode="auto">
            <p14:nvContentPartPr>
              <p14:cNvPr id="609" name="墨迹 608"/>
              <p14:cNvContentPartPr/>
              <p14:nvPr/>
            </p14:nvContentPartPr>
            <p14:xfrm>
              <a:off x="11311255" y="5283200"/>
              <a:ext cx="50800" cy="127000"/>
            </p14:xfrm>
          </p:contentPart>
        </mc:Choice>
        <mc:Fallback xmlns="">
          <p:pic>
            <p:nvPicPr>
              <p:cNvPr id="609" name="墨迹 608"/>
            </p:nvPicPr>
            <p:blipFill>
              <a:blip r:embed="rId1213"/>
            </p:blipFill>
            <p:spPr>
              <a:xfrm>
                <a:off x="11311255" y="5283200"/>
                <a:ext cx="508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4" p14:bwMode="auto">
            <p14:nvContentPartPr>
              <p14:cNvPr id="610" name="墨迹 609"/>
              <p14:cNvContentPartPr/>
              <p14:nvPr/>
            </p14:nvContentPartPr>
            <p14:xfrm>
              <a:off x="11370310" y="5266055"/>
              <a:ext cx="110490" cy="25400"/>
            </p14:xfrm>
          </p:contentPart>
        </mc:Choice>
        <mc:Fallback xmlns="">
          <p:pic>
            <p:nvPicPr>
              <p:cNvPr id="610" name="墨迹 609"/>
            </p:nvPicPr>
            <p:blipFill>
              <a:blip r:embed="rId1215"/>
            </p:blipFill>
            <p:spPr>
              <a:xfrm>
                <a:off x="11370310" y="5266055"/>
                <a:ext cx="11049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6" p14:bwMode="auto">
            <p14:nvContentPartPr>
              <p14:cNvPr id="611" name="墨迹 610"/>
              <p14:cNvContentPartPr/>
              <p14:nvPr/>
            </p14:nvContentPartPr>
            <p14:xfrm>
              <a:off x="11489055" y="5181600"/>
              <a:ext cx="25400" cy="127000"/>
            </p14:xfrm>
          </p:contentPart>
        </mc:Choice>
        <mc:Fallback xmlns="">
          <p:pic>
            <p:nvPicPr>
              <p:cNvPr id="611" name="墨迹 610"/>
            </p:nvPicPr>
            <p:blipFill>
              <a:blip r:embed="rId1217"/>
            </p:blipFill>
            <p:spPr>
              <a:xfrm>
                <a:off x="11489055" y="5181600"/>
                <a:ext cx="254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8" p14:bwMode="auto">
            <p14:nvContentPartPr>
              <p14:cNvPr id="612" name="墨迹 611"/>
              <p14:cNvContentPartPr/>
              <p14:nvPr/>
            </p14:nvContentPartPr>
            <p14:xfrm>
              <a:off x="11531600" y="5062855"/>
              <a:ext cx="67310" cy="220345"/>
            </p14:xfrm>
          </p:contentPart>
        </mc:Choice>
        <mc:Fallback xmlns="">
          <p:pic>
            <p:nvPicPr>
              <p:cNvPr id="612" name="墨迹 611"/>
            </p:nvPicPr>
            <p:blipFill>
              <a:blip r:embed="rId1219"/>
            </p:blipFill>
            <p:spPr>
              <a:xfrm>
                <a:off x="11531600" y="5062855"/>
                <a:ext cx="67310" cy="220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0" p14:bwMode="auto">
            <p14:nvContentPartPr>
              <p14:cNvPr id="613" name="墨迹 612"/>
              <p14:cNvContentPartPr/>
              <p14:nvPr/>
            </p14:nvContentPartPr>
            <p14:xfrm>
              <a:off x="11641455" y="5045710"/>
              <a:ext cx="84455" cy="17145"/>
            </p14:xfrm>
          </p:contentPart>
        </mc:Choice>
        <mc:Fallback xmlns="">
          <p:pic>
            <p:nvPicPr>
              <p:cNvPr id="613" name="墨迹 612"/>
            </p:nvPicPr>
            <p:blipFill>
              <a:blip r:embed="rId1221"/>
            </p:blipFill>
            <p:spPr>
              <a:xfrm>
                <a:off x="11641455" y="5045710"/>
                <a:ext cx="8445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2" p14:bwMode="auto">
            <p14:nvContentPartPr>
              <p14:cNvPr id="614" name="墨迹 613"/>
              <p14:cNvContentPartPr/>
              <p14:nvPr/>
            </p14:nvContentPartPr>
            <p14:xfrm>
              <a:off x="11658600" y="5096510"/>
              <a:ext cx="76200" cy="169545"/>
            </p14:xfrm>
          </p:contentPart>
        </mc:Choice>
        <mc:Fallback xmlns="">
          <p:pic>
            <p:nvPicPr>
              <p:cNvPr id="614" name="墨迹 613"/>
            </p:nvPicPr>
            <p:blipFill>
              <a:blip r:embed="rId1223"/>
            </p:blipFill>
            <p:spPr>
              <a:xfrm>
                <a:off x="11658600" y="5096510"/>
                <a:ext cx="7620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4" p14:bwMode="auto">
            <p14:nvContentPartPr>
              <p14:cNvPr id="615" name="墨迹 614"/>
              <p14:cNvContentPartPr/>
              <p14:nvPr/>
            </p14:nvContentPartPr>
            <p14:xfrm>
              <a:off x="11751310" y="5054600"/>
              <a:ext cx="50800" cy="16510"/>
            </p14:xfrm>
          </p:contentPart>
        </mc:Choice>
        <mc:Fallback xmlns="">
          <p:pic>
            <p:nvPicPr>
              <p:cNvPr id="615" name="墨迹 614"/>
            </p:nvPicPr>
            <p:blipFill>
              <a:blip r:embed="rId1225"/>
            </p:blipFill>
            <p:spPr>
              <a:xfrm>
                <a:off x="11751310" y="5054600"/>
                <a:ext cx="50800" cy="1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6" p14:bwMode="auto">
            <p14:nvContentPartPr>
              <p14:cNvPr id="616" name="墨迹 615"/>
              <p14:cNvContentPartPr/>
              <p14:nvPr/>
            </p14:nvContentPartPr>
            <p14:xfrm>
              <a:off x="11743055" y="5139055"/>
              <a:ext cx="67945" cy="262255"/>
            </p14:xfrm>
          </p:contentPart>
        </mc:Choice>
        <mc:Fallback xmlns="">
          <p:pic>
            <p:nvPicPr>
              <p:cNvPr id="616" name="墨迹 615"/>
            </p:nvPicPr>
            <p:blipFill>
              <a:blip r:embed="rId1227"/>
            </p:blipFill>
            <p:spPr>
              <a:xfrm>
                <a:off x="11743055" y="5139055"/>
                <a:ext cx="67945" cy="262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8" p14:bwMode="auto">
            <p14:nvContentPartPr>
              <p14:cNvPr id="617" name="墨迹 616"/>
              <p14:cNvContentPartPr/>
              <p14:nvPr/>
            </p14:nvContentPartPr>
            <p14:xfrm>
              <a:off x="11844655" y="4910455"/>
              <a:ext cx="127000" cy="279400"/>
            </p14:xfrm>
          </p:contentPart>
        </mc:Choice>
        <mc:Fallback xmlns="">
          <p:pic>
            <p:nvPicPr>
              <p:cNvPr id="617" name="墨迹 616"/>
            </p:nvPicPr>
            <p:blipFill>
              <a:blip r:embed="rId1229"/>
            </p:blipFill>
            <p:spPr>
              <a:xfrm>
                <a:off x="11844655" y="4910455"/>
                <a:ext cx="1270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0" p14:bwMode="auto">
            <p14:nvContentPartPr>
              <p14:cNvPr id="618" name="墨迹 617"/>
              <p14:cNvContentPartPr/>
              <p14:nvPr/>
            </p14:nvContentPartPr>
            <p14:xfrm>
              <a:off x="11954510" y="5207000"/>
              <a:ext cx="135890" cy="118110"/>
            </p14:xfrm>
          </p:contentPart>
        </mc:Choice>
        <mc:Fallback xmlns="">
          <p:pic>
            <p:nvPicPr>
              <p:cNvPr id="618" name="墨迹 617"/>
            </p:nvPicPr>
            <p:blipFill>
              <a:blip r:embed="rId1231"/>
            </p:blipFill>
            <p:spPr>
              <a:xfrm>
                <a:off x="11954510" y="5207000"/>
                <a:ext cx="135890" cy="118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2" p14:bwMode="auto">
            <p14:nvContentPartPr>
              <p14:cNvPr id="619" name="墨迹 618"/>
              <p14:cNvContentPartPr/>
              <p14:nvPr/>
            </p14:nvContentPartPr>
            <p14:xfrm>
              <a:off x="9863455" y="5816600"/>
              <a:ext cx="287655" cy="533400"/>
            </p14:xfrm>
          </p:contentPart>
        </mc:Choice>
        <mc:Fallback xmlns="">
          <p:pic>
            <p:nvPicPr>
              <p:cNvPr id="619" name="墨迹 618"/>
            </p:nvPicPr>
            <p:blipFill>
              <a:blip r:embed="rId1233"/>
            </p:blipFill>
            <p:spPr>
              <a:xfrm>
                <a:off x="9863455" y="5816600"/>
                <a:ext cx="287655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4" p14:bwMode="auto">
            <p14:nvContentPartPr>
              <p14:cNvPr id="620" name="墨迹 619"/>
              <p14:cNvContentPartPr/>
              <p14:nvPr/>
            </p14:nvContentPartPr>
            <p14:xfrm>
              <a:off x="10041255" y="5875655"/>
              <a:ext cx="109855" cy="169545"/>
            </p14:xfrm>
          </p:contentPart>
        </mc:Choice>
        <mc:Fallback xmlns="">
          <p:pic>
            <p:nvPicPr>
              <p:cNvPr id="620" name="墨迹 619"/>
            </p:nvPicPr>
            <p:blipFill>
              <a:blip r:embed="rId1235"/>
            </p:blipFill>
            <p:spPr>
              <a:xfrm>
                <a:off x="10041255" y="5875655"/>
                <a:ext cx="1098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6" p14:bwMode="auto">
            <p14:nvContentPartPr>
              <p14:cNvPr id="621" name="墨迹 620"/>
              <p14:cNvContentPartPr/>
              <p14:nvPr/>
            </p14:nvContentPartPr>
            <p14:xfrm>
              <a:off x="10160000" y="5833110"/>
              <a:ext cx="135255" cy="34290"/>
            </p14:xfrm>
          </p:contentPart>
        </mc:Choice>
        <mc:Fallback xmlns="">
          <p:pic>
            <p:nvPicPr>
              <p:cNvPr id="621" name="墨迹 620"/>
            </p:nvPicPr>
            <p:blipFill>
              <a:blip r:embed="rId1237"/>
            </p:blipFill>
            <p:spPr>
              <a:xfrm>
                <a:off x="10160000" y="5833110"/>
                <a:ext cx="135255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8" p14:bwMode="auto">
            <p14:nvContentPartPr>
              <p14:cNvPr id="622" name="墨迹 621"/>
              <p14:cNvContentPartPr/>
              <p14:nvPr/>
            </p14:nvContentPartPr>
            <p14:xfrm>
              <a:off x="10185400" y="5867400"/>
              <a:ext cx="143510" cy="168910"/>
            </p14:xfrm>
          </p:contentPart>
        </mc:Choice>
        <mc:Fallback xmlns="">
          <p:pic>
            <p:nvPicPr>
              <p:cNvPr id="622" name="墨迹 621"/>
            </p:nvPicPr>
            <p:blipFill>
              <a:blip r:embed="rId1239"/>
            </p:blipFill>
            <p:spPr>
              <a:xfrm>
                <a:off x="10185400" y="5867400"/>
                <a:ext cx="143510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0" p14:bwMode="auto">
            <p14:nvContentPartPr>
              <p14:cNvPr id="623" name="墨迹 622"/>
              <p14:cNvContentPartPr/>
              <p14:nvPr/>
            </p14:nvContentPartPr>
            <p14:xfrm>
              <a:off x="10295255" y="5824855"/>
              <a:ext cx="67945" cy="25400"/>
            </p14:xfrm>
          </p:contentPart>
        </mc:Choice>
        <mc:Fallback xmlns="">
          <p:pic>
            <p:nvPicPr>
              <p:cNvPr id="623" name="墨迹 622"/>
            </p:nvPicPr>
            <p:blipFill>
              <a:blip r:embed="rId1241"/>
            </p:blipFill>
            <p:spPr>
              <a:xfrm>
                <a:off x="10295255" y="5824855"/>
                <a:ext cx="6794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2" p14:bwMode="auto">
            <p14:nvContentPartPr>
              <p14:cNvPr id="624" name="墨迹 623"/>
              <p14:cNvContentPartPr/>
              <p14:nvPr/>
            </p14:nvContentPartPr>
            <p14:xfrm>
              <a:off x="10312400" y="5875655"/>
              <a:ext cx="127000" cy="135255"/>
            </p14:xfrm>
          </p:contentPart>
        </mc:Choice>
        <mc:Fallback xmlns="">
          <p:pic>
            <p:nvPicPr>
              <p:cNvPr id="624" name="墨迹 623"/>
            </p:nvPicPr>
            <p:blipFill>
              <a:blip r:embed="rId1243"/>
            </p:blipFill>
            <p:spPr>
              <a:xfrm>
                <a:off x="10312400" y="5875655"/>
                <a:ext cx="127000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4" p14:bwMode="auto">
            <p14:nvContentPartPr>
              <p14:cNvPr id="625" name="墨迹 624"/>
              <p14:cNvContentPartPr/>
              <p14:nvPr/>
            </p14:nvContentPartPr>
            <p14:xfrm>
              <a:off x="10439400" y="5850255"/>
              <a:ext cx="135255" cy="33655"/>
            </p14:xfrm>
          </p:contentPart>
        </mc:Choice>
        <mc:Fallback xmlns="">
          <p:pic>
            <p:nvPicPr>
              <p:cNvPr id="625" name="墨迹 624"/>
            </p:nvPicPr>
            <p:blipFill>
              <a:blip r:embed="rId1245"/>
            </p:blipFill>
            <p:spPr>
              <a:xfrm>
                <a:off x="10439400" y="5850255"/>
                <a:ext cx="135255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6" p14:bwMode="auto">
            <p14:nvContentPartPr>
              <p14:cNvPr id="626" name="墨迹 625"/>
              <p14:cNvContentPartPr/>
              <p14:nvPr/>
            </p14:nvContentPartPr>
            <p14:xfrm>
              <a:off x="10591800" y="5774055"/>
              <a:ext cx="25400" cy="144145"/>
            </p14:xfrm>
          </p:contentPart>
        </mc:Choice>
        <mc:Fallback xmlns="">
          <p:pic>
            <p:nvPicPr>
              <p:cNvPr id="626" name="墨迹 625"/>
            </p:nvPicPr>
            <p:blipFill>
              <a:blip r:embed="rId1247"/>
            </p:blipFill>
            <p:spPr>
              <a:xfrm>
                <a:off x="10591800" y="5774055"/>
                <a:ext cx="25400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8" p14:bwMode="auto">
            <p14:nvContentPartPr>
              <p14:cNvPr id="627" name="墨迹 626"/>
              <p14:cNvContentPartPr/>
              <p14:nvPr/>
            </p14:nvContentPartPr>
            <p14:xfrm>
              <a:off x="10650855" y="5740400"/>
              <a:ext cx="101600" cy="186055"/>
            </p14:xfrm>
          </p:contentPart>
        </mc:Choice>
        <mc:Fallback xmlns="">
          <p:pic>
            <p:nvPicPr>
              <p:cNvPr id="627" name="墨迹 626"/>
            </p:nvPicPr>
            <p:blipFill>
              <a:blip r:embed="rId1249"/>
            </p:blipFill>
            <p:spPr>
              <a:xfrm>
                <a:off x="10650855" y="5740400"/>
                <a:ext cx="101600" cy="186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0" p14:bwMode="auto">
            <p14:nvContentPartPr>
              <p14:cNvPr id="628" name="墨迹 627"/>
              <p14:cNvContentPartPr/>
              <p14:nvPr/>
            </p14:nvContentPartPr>
            <p14:xfrm>
              <a:off x="10811510" y="5740400"/>
              <a:ext cx="59690" cy="8255"/>
            </p14:xfrm>
          </p:contentPart>
        </mc:Choice>
        <mc:Fallback xmlns="">
          <p:pic>
            <p:nvPicPr>
              <p:cNvPr id="628" name="墨迹 627"/>
            </p:nvPicPr>
            <p:blipFill>
              <a:blip r:embed="rId1251"/>
            </p:blipFill>
            <p:spPr>
              <a:xfrm>
                <a:off x="10811510" y="5740400"/>
                <a:ext cx="5969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2" p14:bwMode="auto">
            <p14:nvContentPartPr>
              <p14:cNvPr id="629" name="墨迹 628"/>
              <p14:cNvContentPartPr/>
              <p14:nvPr/>
            </p14:nvContentPartPr>
            <p14:xfrm>
              <a:off x="10811510" y="5740400"/>
              <a:ext cx="93345" cy="168910"/>
            </p14:xfrm>
          </p:contentPart>
        </mc:Choice>
        <mc:Fallback xmlns="">
          <p:pic>
            <p:nvPicPr>
              <p:cNvPr id="629" name="墨迹 628"/>
            </p:nvPicPr>
            <p:blipFill>
              <a:blip r:embed="rId1253"/>
            </p:blipFill>
            <p:spPr>
              <a:xfrm>
                <a:off x="10811510" y="5740400"/>
                <a:ext cx="93345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4" p14:bwMode="auto">
            <p14:nvContentPartPr>
              <p14:cNvPr id="630" name="墨迹 629"/>
              <p14:cNvContentPartPr/>
              <p14:nvPr/>
            </p14:nvContentPartPr>
            <p14:xfrm>
              <a:off x="10922000" y="5715000"/>
              <a:ext cx="50800" cy="8255"/>
            </p14:xfrm>
          </p:contentPart>
        </mc:Choice>
        <mc:Fallback xmlns="">
          <p:pic>
            <p:nvPicPr>
              <p:cNvPr id="630" name="墨迹 629"/>
            </p:nvPicPr>
            <p:blipFill>
              <a:blip r:embed="rId1255"/>
            </p:blipFill>
            <p:spPr>
              <a:xfrm>
                <a:off x="10922000" y="5715000"/>
                <a:ext cx="5080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6" p14:bwMode="auto">
            <p14:nvContentPartPr>
              <p14:cNvPr id="631" name="墨迹 630"/>
              <p14:cNvContentPartPr/>
              <p14:nvPr/>
            </p14:nvContentPartPr>
            <p14:xfrm>
              <a:off x="10862310" y="5765800"/>
              <a:ext cx="220345" cy="346710"/>
            </p14:xfrm>
          </p:contentPart>
        </mc:Choice>
        <mc:Fallback xmlns="">
          <p:pic>
            <p:nvPicPr>
              <p:cNvPr id="631" name="墨迹 630"/>
            </p:nvPicPr>
            <p:blipFill>
              <a:blip r:embed="rId1257"/>
            </p:blipFill>
            <p:spPr>
              <a:xfrm>
                <a:off x="10862310" y="5765800"/>
                <a:ext cx="220345" cy="346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8" p14:bwMode="auto">
            <p14:nvContentPartPr>
              <p14:cNvPr id="632" name="墨迹 631"/>
              <p14:cNvContentPartPr/>
              <p14:nvPr/>
            </p14:nvContentPartPr>
            <p14:xfrm>
              <a:off x="11099800" y="5799455"/>
              <a:ext cx="84455" cy="25400"/>
            </p14:xfrm>
          </p:contentPart>
        </mc:Choice>
        <mc:Fallback xmlns="">
          <p:pic>
            <p:nvPicPr>
              <p:cNvPr id="632" name="墨迹 631"/>
            </p:nvPicPr>
            <p:blipFill>
              <a:blip r:embed="rId1259"/>
            </p:blipFill>
            <p:spPr>
              <a:xfrm>
                <a:off x="11099800" y="5799455"/>
                <a:ext cx="8445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0" p14:bwMode="auto">
            <p14:nvContentPartPr>
              <p14:cNvPr id="633" name="墨迹 632"/>
              <p14:cNvContentPartPr/>
              <p14:nvPr/>
            </p14:nvContentPartPr>
            <p14:xfrm>
              <a:off x="11217910" y="5680710"/>
              <a:ext cx="152400" cy="118745"/>
            </p14:xfrm>
          </p:contentPart>
        </mc:Choice>
        <mc:Fallback xmlns="">
          <p:pic>
            <p:nvPicPr>
              <p:cNvPr id="633" name="墨迹 632"/>
            </p:nvPicPr>
            <p:blipFill>
              <a:blip r:embed="rId1261"/>
            </p:blipFill>
            <p:spPr>
              <a:xfrm>
                <a:off x="11217910" y="5680710"/>
                <a:ext cx="152400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2" p14:bwMode="auto">
            <p14:nvContentPartPr>
              <p14:cNvPr id="634" name="墨迹 633"/>
              <p14:cNvContentPartPr/>
              <p14:nvPr/>
            </p14:nvContentPartPr>
            <p14:xfrm>
              <a:off x="11404600" y="5579110"/>
              <a:ext cx="92710" cy="17145"/>
            </p14:xfrm>
          </p:contentPart>
        </mc:Choice>
        <mc:Fallback xmlns="">
          <p:pic>
            <p:nvPicPr>
              <p:cNvPr id="634" name="墨迹 633"/>
            </p:nvPicPr>
            <p:blipFill>
              <a:blip r:embed="rId1263"/>
            </p:blipFill>
            <p:spPr>
              <a:xfrm>
                <a:off x="11404600" y="5579110"/>
                <a:ext cx="92710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4" p14:bwMode="auto">
            <p14:nvContentPartPr>
              <p14:cNvPr id="635" name="墨迹 634"/>
              <p14:cNvContentPartPr/>
              <p14:nvPr/>
            </p14:nvContentPartPr>
            <p14:xfrm>
              <a:off x="11430000" y="5629910"/>
              <a:ext cx="127000" cy="101600"/>
            </p14:xfrm>
          </p:contentPart>
        </mc:Choice>
        <mc:Fallback xmlns="">
          <p:pic>
            <p:nvPicPr>
              <p:cNvPr id="635" name="墨迹 634"/>
            </p:nvPicPr>
            <p:blipFill>
              <a:blip r:embed="rId1265"/>
            </p:blipFill>
            <p:spPr>
              <a:xfrm>
                <a:off x="11430000" y="5629910"/>
                <a:ext cx="1270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6" p14:bwMode="auto">
            <p14:nvContentPartPr>
              <p14:cNvPr id="636" name="墨迹 635"/>
              <p14:cNvContentPartPr/>
              <p14:nvPr/>
            </p14:nvContentPartPr>
            <p14:xfrm>
              <a:off x="11557000" y="5579110"/>
              <a:ext cx="41910" cy="17145"/>
            </p14:xfrm>
          </p:contentPart>
        </mc:Choice>
        <mc:Fallback xmlns="">
          <p:pic>
            <p:nvPicPr>
              <p:cNvPr id="636" name="墨迹 635"/>
            </p:nvPicPr>
            <p:blipFill>
              <a:blip r:embed="rId1267"/>
            </p:blipFill>
            <p:spPr>
              <a:xfrm>
                <a:off x="11557000" y="5579110"/>
                <a:ext cx="41910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8" p14:bwMode="auto">
            <p14:nvContentPartPr>
              <p14:cNvPr id="637" name="墨迹 636"/>
              <p14:cNvContentPartPr/>
              <p14:nvPr/>
            </p14:nvContentPartPr>
            <p14:xfrm>
              <a:off x="11573510" y="5638800"/>
              <a:ext cx="59690" cy="84455"/>
            </p14:xfrm>
          </p:contentPart>
        </mc:Choice>
        <mc:Fallback xmlns="">
          <p:pic>
            <p:nvPicPr>
              <p:cNvPr id="637" name="墨迹 636"/>
            </p:nvPicPr>
            <p:blipFill>
              <a:blip r:embed="rId1269"/>
            </p:blipFill>
            <p:spPr>
              <a:xfrm>
                <a:off x="11573510" y="5638800"/>
                <a:ext cx="59690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0" p14:bwMode="auto">
            <p14:nvContentPartPr>
              <p14:cNvPr id="638" name="墨迹 637"/>
              <p14:cNvContentPartPr/>
              <p14:nvPr/>
            </p14:nvContentPartPr>
            <p14:xfrm>
              <a:off x="11633200" y="5520055"/>
              <a:ext cx="59055" cy="144145"/>
            </p14:xfrm>
          </p:contentPart>
        </mc:Choice>
        <mc:Fallback xmlns="">
          <p:pic>
            <p:nvPicPr>
              <p:cNvPr id="638" name="墨迹 637"/>
            </p:nvPicPr>
            <p:blipFill>
              <a:blip r:embed="rId1271"/>
            </p:blipFill>
            <p:spPr>
              <a:xfrm>
                <a:off x="11633200" y="5520055"/>
                <a:ext cx="59055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2" p14:bwMode="auto">
            <p14:nvContentPartPr>
              <p14:cNvPr id="639" name="墨迹 638"/>
              <p14:cNvContentPartPr/>
              <p14:nvPr/>
            </p14:nvContentPartPr>
            <p14:xfrm>
              <a:off x="11692255" y="5494655"/>
              <a:ext cx="127000" cy="177800"/>
            </p14:xfrm>
          </p:contentPart>
        </mc:Choice>
        <mc:Fallback xmlns="">
          <p:pic>
            <p:nvPicPr>
              <p:cNvPr id="639" name="墨迹 638"/>
            </p:nvPicPr>
            <p:blipFill>
              <a:blip r:embed="rId1273"/>
            </p:blipFill>
            <p:spPr>
              <a:xfrm>
                <a:off x="11692255" y="5494655"/>
                <a:ext cx="1270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4" p14:bwMode="auto">
            <p14:nvContentPartPr>
              <p14:cNvPr id="640" name="墨迹 639"/>
              <p14:cNvContentPartPr/>
              <p14:nvPr/>
            </p14:nvContentPartPr>
            <p14:xfrm>
              <a:off x="11861800" y="5511800"/>
              <a:ext cx="127000" cy="50800"/>
            </p14:xfrm>
          </p:contentPart>
        </mc:Choice>
        <mc:Fallback xmlns="">
          <p:pic>
            <p:nvPicPr>
              <p:cNvPr id="640" name="墨迹 639"/>
            </p:nvPicPr>
            <p:blipFill>
              <a:blip r:embed="rId1275"/>
            </p:blipFill>
            <p:spPr>
              <a:xfrm>
                <a:off x="11861800" y="5511800"/>
                <a:ext cx="1270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6" p14:bwMode="auto">
            <p14:nvContentPartPr>
              <p14:cNvPr id="641" name="墨迹 640"/>
              <p14:cNvContentPartPr/>
              <p14:nvPr/>
            </p14:nvContentPartPr>
            <p14:xfrm>
              <a:off x="11938000" y="5486400"/>
              <a:ext cx="33655" cy="92710"/>
            </p14:xfrm>
          </p:contentPart>
        </mc:Choice>
        <mc:Fallback xmlns="">
          <p:pic>
            <p:nvPicPr>
              <p:cNvPr id="641" name="墨迹 640"/>
            </p:nvPicPr>
            <p:blipFill>
              <a:blip r:embed="rId1277"/>
            </p:blipFill>
            <p:spPr>
              <a:xfrm>
                <a:off x="11938000" y="5486400"/>
                <a:ext cx="33655" cy="92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8" p14:bwMode="auto">
            <p14:nvContentPartPr>
              <p14:cNvPr id="642" name="墨迹 641"/>
              <p14:cNvContentPartPr/>
              <p14:nvPr/>
            </p14:nvContentPartPr>
            <p14:xfrm>
              <a:off x="11997055" y="5435600"/>
              <a:ext cx="109855" cy="143510"/>
            </p14:xfrm>
          </p:contentPart>
        </mc:Choice>
        <mc:Fallback xmlns="">
          <p:pic>
            <p:nvPicPr>
              <p:cNvPr id="642" name="墨迹 641"/>
            </p:nvPicPr>
            <p:blipFill>
              <a:blip r:embed="rId1279"/>
            </p:blipFill>
            <p:spPr>
              <a:xfrm>
                <a:off x="11997055" y="5435600"/>
                <a:ext cx="109855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0" p14:bwMode="auto">
            <p14:nvContentPartPr>
              <p14:cNvPr id="643" name="墨迹 642"/>
              <p14:cNvContentPartPr/>
              <p14:nvPr/>
            </p14:nvContentPartPr>
            <p14:xfrm>
              <a:off x="11793855" y="5740400"/>
              <a:ext cx="118745" cy="59055"/>
            </p14:xfrm>
          </p:contentPart>
        </mc:Choice>
        <mc:Fallback xmlns="">
          <p:pic>
            <p:nvPicPr>
              <p:cNvPr id="643" name="墨迹 642"/>
            </p:nvPicPr>
            <p:blipFill>
              <a:blip r:embed="rId1281"/>
            </p:blipFill>
            <p:spPr>
              <a:xfrm>
                <a:off x="11793855" y="5740400"/>
                <a:ext cx="118745" cy="59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2" p14:bwMode="auto">
            <p14:nvContentPartPr>
              <p14:cNvPr id="644" name="墨迹 643"/>
              <p14:cNvContentPartPr/>
              <p14:nvPr/>
            </p14:nvContentPartPr>
            <p14:xfrm>
              <a:off x="11844655" y="5774055"/>
              <a:ext cx="101600" cy="118745"/>
            </p14:xfrm>
          </p:contentPart>
        </mc:Choice>
        <mc:Fallback xmlns="">
          <p:pic>
            <p:nvPicPr>
              <p:cNvPr id="644" name="墨迹 643"/>
            </p:nvPicPr>
            <p:blipFill>
              <a:blip r:embed="rId1283"/>
            </p:blipFill>
            <p:spPr>
              <a:xfrm>
                <a:off x="11844655" y="5774055"/>
                <a:ext cx="101600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4" p14:bwMode="auto">
            <p14:nvContentPartPr>
              <p14:cNvPr id="645" name="墨迹 644"/>
              <p14:cNvContentPartPr/>
              <p14:nvPr/>
            </p14:nvContentPartPr>
            <p14:xfrm>
              <a:off x="11954510" y="5723255"/>
              <a:ext cx="50800" cy="8255"/>
            </p14:xfrm>
          </p:contentPart>
        </mc:Choice>
        <mc:Fallback xmlns="">
          <p:pic>
            <p:nvPicPr>
              <p:cNvPr id="645" name="墨迹 644"/>
            </p:nvPicPr>
            <p:blipFill>
              <a:blip r:embed="rId1285"/>
            </p:blipFill>
            <p:spPr>
              <a:xfrm>
                <a:off x="11954510" y="5723255"/>
                <a:ext cx="5080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6" p14:bwMode="auto">
            <p14:nvContentPartPr>
              <p14:cNvPr id="646" name="墨迹 645"/>
              <p14:cNvContentPartPr/>
              <p14:nvPr/>
            </p14:nvContentPartPr>
            <p14:xfrm>
              <a:off x="11963400" y="5765800"/>
              <a:ext cx="84455" cy="92710"/>
            </p14:xfrm>
          </p:contentPart>
        </mc:Choice>
        <mc:Fallback xmlns="">
          <p:pic>
            <p:nvPicPr>
              <p:cNvPr id="646" name="墨迹 645"/>
            </p:nvPicPr>
            <p:blipFill>
              <a:blip r:embed="rId1287"/>
            </p:blipFill>
            <p:spPr>
              <a:xfrm>
                <a:off x="11963400" y="5765800"/>
                <a:ext cx="84455" cy="92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8" p14:bwMode="auto">
            <p14:nvContentPartPr>
              <p14:cNvPr id="647" name="墨迹 646"/>
              <p14:cNvContentPartPr/>
              <p14:nvPr/>
            </p14:nvContentPartPr>
            <p14:xfrm>
              <a:off x="12030710" y="5664200"/>
              <a:ext cx="59690" cy="177800"/>
            </p14:xfrm>
          </p:contentPart>
        </mc:Choice>
        <mc:Fallback xmlns="">
          <p:pic>
            <p:nvPicPr>
              <p:cNvPr id="647" name="墨迹 646"/>
            </p:nvPicPr>
            <p:blipFill>
              <a:blip r:embed="rId1289"/>
            </p:blipFill>
            <p:spPr>
              <a:xfrm>
                <a:off x="12030710" y="5664200"/>
                <a:ext cx="5969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0" p14:bwMode="auto">
            <p14:nvContentPartPr>
              <p14:cNvPr id="648" name="墨迹 647"/>
              <p14:cNvContentPartPr/>
              <p14:nvPr/>
            </p14:nvContentPartPr>
            <p14:xfrm>
              <a:off x="12106910" y="5588000"/>
              <a:ext cx="85090" cy="431800"/>
            </p14:xfrm>
          </p:contentPart>
        </mc:Choice>
        <mc:Fallback xmlns="">
          <p:pic>
            <p:nvPicPr>
              <p:cNvPr id="648" name="墨迹 647"/>
            </p:nvPicPr>
            <p:blipFill>
              <a:blip r:embed="rId1291"/>
            </p:blipFill>
            <p:spPr>
              <a:xfrm>
                <a:off x="12106910" y="5588000"/>
                <a:ext cx="8509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2" p14:bwMode="auto">
            <p14:nvContentPartPr>
              <p14:cNvPr id="650" name="墨迹 649"/>
              <p14:cNvContentPartPr/>
              <p14:nvPr/>
            </p14:nvContentPartPr>
            <p14:xfrm>
              <a:off x="5934710" y="2200910"/>
              <a:ext cx="135890" cy="161290"/>
            </p14:xfrm>
          </p:contentPart>
        </mc:Choice>
        <mc:Fallback xmlns="">
          <p:pic>
            <p:nvPicPr>
              <p:cNvPr id="650" name="墨迹 649"/>
            </p:nvPicPr>
            <p:blipFill>
              <a:blip r:embed="rId1293"/>
            </p:blipFill>
            <p:spPr>
              <a:xfrm>
                <a:off x="5934710" y="2200910"/>
                <a:ext cx="13589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4" p14:bwMode="auto">
            <p14:nvContentPartPr>
              <p14:cNvPr id="651" name="墨迹 650"/>
              <p14:cNvContentPartPr/>
              <p14:nvPr/>
            </p14:nvContentPartPr>
            <p14:xfrm>
              <a:off x="6070600" y="2235200"/>
              <a:ext cx="16510" cy="194310"/>
            </p14:xfrm>
          </p:contentPart>
        </mc:Choice>
        <mc:Fallback xmlns="">
          <p:pic>
            <p:nvPicPr>
              <p:cNvPr id="651" name="墨迹 650"/>
            </p:nvPicPr>
            <p:blipFill>
              <a:blip r:embed="rId1295"/>
            </p:blipFill>
            <p:spPr>
              <a:xfrm>
                <a:off x="6070600" y="2235200"/>
                <a:ext cx="16510" cy="194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6" p14:bwMode="auto">
            <p14:nvContentPartPr>
              <p14:cNvPr id="652" name="墨迹 651"/>
              <p14:cNvContentPartPr/>
              <p14:nvPr/>
            </p14:nvContentPartPr>
            <p14:xfrm>
              <a:off x="6096000" y="2235200"/>
              <a:ext cx="168910" cy="76200"/>
            </p14:xfrm>
          </p:contentPart>
        </mc:Choice>
        <mc:Fallback xmlns="">
          <p:pic>
            <p:nvPicPr>
              <p:cNvPr id="652" name="墨迹 651"/>
            </p:nvPicPr>
            <p:blipFill>
              <a:blip r:embed="rId1297"/>
            </p:blipFill>
            <p:spPr>
              <a:xfrm>
                <a:off x="6096000" y="2235200"/>
                <a:ext cx="16891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8" p14:bwMode="auto">
            <p14:nvContentPartPr>
              <p14:cNvPr id="653" name="墨迹 652"/>
              <p14:cNvContentPartPr/>
              <p14:nvPr/>
            </p14:nvContentPartPr>
            <p14:xfrm>
              <a:off x="6155055" y="2226310"/>
              <a:ext cx="160655" cy="161290"/>
            </p14:xfrm>
          </p:contentPart>
        </mc:Choice>
        <mc:Fallback xmlns="">
          <p:pic>
            <p:nvPicPr>
              <p:cNvPr id="653" name="墨迹 652"/>
            </p:nvPicPr>
            <p:blipFill>
              <a:blip r:embed="rId1299"/>
            </p:blipFill>
            <p:spPr>
              <a:xfrm>
                <a:off x="6155055" y="2226310"/>
                <a:ext cx="16065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0" p14:bwMode="auto">
            <p14:nvContentPartPr>
              <p14:cNvPr id="654" name="墨迹 653"/>
              <p14:cNvContentPartPr/>
              <p14:nvPr/>
            </p14:nvContentPartPr>
            <p14:xfrm>
              <a:off x="6256655" y="2192655"/>
              <a:ext cx="42545" cy="25400"/>
            </p14:xfrm>
          </p:contentPart>
        </mc:Choice>
        <mc:Fallback xmlns="">
          <p:pic>
            <p:nvPicPr>
              <p:cNvPr id="654" name="墨迹 653"/>
            </p:nvPicPr>
            <p:blipFill>
              <a:blip r:embed="rId1301"/>
            </p:blipFill>
            <p:spPr>
              <a:xfrm>
                <a:off x="6256655" y="2192655"/>
                <a:ext cx="4254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2" p14:bwMode="auto">
            <p14:nvContentPartPr>
              <p14:cNvPr id="655" name="墨迹 654"/>
              <p14:cNvContentPartPr/>
              <p14:nvPr/>
            </p14:nvContentPartPr>
            <p14:xfrm>
              <a:off x="6341110" y="2159000"/>
              <a:ext cx="67945" cy="101600"/>
            </p14:xfrm>
          </p:contentPart>
        </mc:Choice>
        <mc:Fallback xmlns="">
          <p:pic>
            <p:nvPicPr>
              <p:cNvPr id="655" name="墨迹 654"/>
            </p:nvPicPr>
            <p:blipFill>
              <a:blip r:embed="rId1303"/>
            </p:blipFill>
            <p:spPr>
              <a:xfrm>
                <a:off x="6341110" y="2159000"/>
                <a:ext cx="6794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4" p14:bwMode="auto">
            <p14:nvContentPartPr>
              <p14:cNvPr id="656" name="墨迹 655"/>
              <p14:cNvContentPartPr/>
              <p14:nvPr/>
            </p14:nvContentPartPr>
            <p14:xfrm>
              <a:off x="6400800" y="2209800"/>
              <a:ext cx="16510" cy="135255"/>
            </p14:xfrm>
          </p:contentPart>
        </mc:Choice>
        <mc:Fallback xmlns="">
          <p:pic>
            <p:nvPicPr>
              <p:cNvPr id="656" name="墨迹 655"/>
            </p:nvPicPr>
            <p:blipFill>
              <a:blip r:embed="rId1305"/>
            </p:blipFill>
            <p:spPr>
              <a:xfrm>
                <a:off x="6400800" y="2209800"/>
                <a:ext cx="16510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6" p14:bwMode="auto">
            <p14:nvContentPartPr>
              <p14:cNvPr id="657" name="墨迹 656"/>
              <p14:cNvContentPartPr/>
              <p14:nvPr/>
            </p14:nvContentPartPr>
            <p14:xfrm>
              <a:off x="6426200" y="2200910"/>
              <a:ext cx="152400" cy="42545"/>
            </p14:xfrm>
          </p:contentPart>
        </mc:Choice>
        <mc:Fallback xmlns="">
          <p:pic>
            <p:nvPicPr>
              <p:cNvPr id="657" name="墨迹 656"/>
            </p:nvPicPr>
            <p:blipFill>
              <a:blip r:embed="rId1307"/>
            </p:blipFill>
            <p:spPr>
              <a:xfrm>
                <a:off x="6426200" y="2200910"/>
                <a:ext cx="152400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8" p14:bwMode="auto">
            <p14:nvContentPartPr>
              <p14:cNvPr id="658" name="墨迹 657"/>
              <p14:cNvContentPartPr/>
              <p14:nvPr/>
            </p14:nvContentPartPr>
            <p14:xfrm>
              <a:off x="6510655" y="2159000"/>
              <a:ext cx="194945" cy="186055"/>
            </p14:xfrm>
          </p:contentPart>
        </mc:Choice>
        <mc:Fallback xmlns="">
          <p:pic>
            <p:nvPicPr>
              <p:cNvPr id="658" name="墨迹 657"/>
            </p:nvPicPr>
            <p:blipFill>
              <a:blip r:embed="rId1309"/>
            </p:blipFill>
            <p:spPr>
              <a:xfrm>
                <a:off x="6510655" y="2159000"/>
                <a:ext cx="194945" cy="186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0" p14:bwMode="auto">
            <p14:nvContentPartPr>
              <p14:cNvPr id="659" name="墨迹 658"/>
              <p14:cNvContentPartPr/>
              <p14:nvPr/>
            </p14:nvContentPartPr>
            <p14:xfrm>
              <a:off x="6087110" y="2540000"/>
              <a:ext cx="212090" cy="76200"/>
            </p14:xfrm>
          </p:contentPart>
        </mc:Choice>
        <mc:Fallback xmlns="">
          <p:pic>
            <p:nvPicPr>
              <p:cNvPr id="659" name="墨迹 658"/>
            </p:nvPicPr>
            <p:blipFill>
              <a:blip r:embed="rId1311"/>
            </p:blipFill>
            <p:spPr>
              <a:xfrm>
                <a:off x="6087110" y="2540000"/>
                <a:ext cx="21209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2" p14:bwMode="auto">
            <p14:nvContentPartPr>
              <p14:cNvPr id="660" name="墨迹 659"/>
              <p14:cNvContentPartPr/>
              <p14:nvPr/>
            </p14:nvContentPartPr>
            <p14:xfrm>
              <a:off x="6155055" y="2581910"/>
              <a:ext cx="25400" cy="296545"/>
            </p14:xfrm>
          </p:contentPart>
        </mc:Choice>
        <mc:Fallback xmlns="">
          <p:pic>
            <p:nvPicPr>
              <p:cNvPr id="660" name="墨迹 659"/>
            </p:nvPicPr>
            <p:blipFill>
              <a:blip r:embed="rId1313"/>
            </p:blipFill>
            <p:spPr>
              <a:xfrm>
                <a:off x="6155055" y="2581910"/>
                <a:ext cx="25400" cy="296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4" p14:bwMode="auto">
            <p14:nvContentPartPr>
              <p14:cNvPr id="661" name="墨迹 660"/>
              <p14:cNvContentPartPr/>
              <p14:nvPr/>
            </p14:nvContentPartPr>
            <p14:xfrm>
              <a:off x="6214110" y="2641600"/>
              <a:ext cx="127000" cy="67310"/>
            </p14:xfrm>
          </p:contentPart>
        </mc:Choice>
        <mc:Fallback xmlns="">
          <p:pic>
            <p:nvPicPr>
              <p:cNvPr id="661" name="墨迹 660"/>
            </p:nvPicPr>
            <p:blipFill>
              <a:blip r:embed="rId1315"/>
            </p:blipFill>
            <p:spPr>
              <a:xfrm>
                <a:off x="6214110" y="2641600"/>
                <a:ext cx="127000" cy="67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6" p14:bwMode="auto">
            <p14:nvContentPartPr>
              <p14:cNvPr id="662" name="墨迹 661"/>
              <p14:cNvContentPartPr/>
              <p14:nvPr/>
            </p14:nvContentPartPr>
            <p14:xfrm>
              <a:off x="6264910" y="2599055"/>
              <a:ext cx="42545" cy="194945"/>
            </p14:xfrm>
          </p:contentPart>
        </mc:Choice>
        <mc:Fallback xmlns="">
          <p:pic>
            <p:nvPicPr>
              <p:cNvPr id="662" name="墨迹 661"/>
            </p:nvPicPr>
            <p:blipFill>
              <a:blip r:embed="rId1317"/>
            </p:blipFill>
            <p:spPr>
              <a:xfrm>
                <a:off x="6264910" y="2599055"/>
                <a:ext cx="42545" cy="194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8" p14:bwMode="auto">
            <p14:nvContentPartPr>
              <p14:cNvPr id="663" name="墨迹 662"/>
              <p14:cNvContentPartPr/>
              <p14:nvPr/>
            </p14:nvContentPartPr>
            <p14:xfrm>
              <a:off x="6256655" y="2734310"/>
              <a:ext cx="135255" cy="59690"/>
            </p14:xfrm>
          </p:contentPart>
        </mc:Choice>
        <mc:Fallback xmlns="">
          <p:pic>
            <p:nvPicPr>
              <p:cNvPr id="663" name="墨迹 662"/>
            </p:nvPicPr>
            <p:blipFill>
              <a:blip r:embed="rId1319"/>
            </p:blipFill>
            <p:spPr>
              <a:xfrm>
                <a:off x="6256655" y="2734310"/>
                <a:ext cx="135255" cy="59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0" p14:bwMode="auto">
            <p14:nvContentPartPr>
              <p14:cNvPr id="664" name="墨迹 663"/>
              <p14:cNvContentPartPr/>
              <p14:nvPr/>
            </p14:nvContentPartPr>
            <p14:xfrm>
              <a:off x="6358255" y="2675255"/>
              <a:ext cx="25400" cy="42545"/>
            </p14:xfrm>
          </p:contentPart>
        </mc:Choice>
        <mc:Fallback xmlns="">
          <p:pic>
            <p:nvPicPr>
              <p:cNvPr id="664" name="墨迹 663"/>
            </p:nvPicPr>
            <p:blipFill>
              <a:blip r:embed="rId1321"/>
            </p:blipFill>
            <p:spPr>
              <a:xfrm>
                <a:off x="6358255" y="2675255"/>
                <a:ext cx="25400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2" p14:bwMode="auto">
            <p14:nvContentPartPr>
              <p14:cNvPr id="665" name="墨迹 664"/>
              <p14:cNvContentPartPr/>
              <p14:nvPr/>
            </p14:nvContentPartPr>
            <p14:xfrm>
              <a:off x="6434455" y="2548255"/>
              <a:ext cx="50800" cy="245745"/>
            </p14:xfrm>
          </p:contentPart>
        </mc:Choice>
        <mc:Fallback xmlns="">
          <p:pic>
            <p:nvPicPr>
              <p:cNvPr id="665" name="墨迹 664"/>
            </p:nvPicPr>
            <p:blipFill>
              <a:blip r:embed="rId1323"/>
            </p:blipFill>
            <p:spPr>
              <a:xfrm>
                <a:off x="6434455" y="2548255"/>
                <a:ext cx="50800" cy="245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4" p14:bwMode="auto">
            <p14:nvContentPartPr>
              <p14:cNvPr id="666" name="墨迹 665"/>
              <p14:cNvContentPartPr/>
              <p14:nvPr/>
            </p14:nvContentPartPr>
            <p14:xfrm>
              <a:off x="6527800" y="2454910"/>
              <a:ext cx="33655" cy="17145"/>
            </p14:xfrm>
          </p:contentPart>
        </mc:Choice>
        <mc:Fallback xmlns="">
          <p:pic>
            <p:nvPicPr>
              <p:cNvPr id="666" name="墨迹 665"/>
            </p:nvPicPr>
            <p:blipFill>
              <a:blip r:embed="rId1325"/>
            </p:blipFill>
            <p:spPr>
              <a:xfrm>
                <a:off x="6527800" y="2454910"/>
                <a:ext cx="3365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6" p14:bwMode="auto">
            <p14:nvContentPartPr>
              <p14:cNvPr id="667" name="墨迹 666"/>
              <p14:cNvContentPartPr/>
              <p14:nvPr/>
            </p14:nvContentPartPr>
            <p14:xfrm>
              <a:off x="6510655" y="2548255"/>
              <a:ext cx="25400" cy="93345"/>
            </p14:xfrm>
          </p:contentPart>
        </mc:Choice>
        <mc:Fallback xmlns="">
          <p:pic>
            <p:nvPicPr>
              <p:cNvPr id="667" name="墨迹 666"/>
            </p:nvPicPr>
            <p:blipFill>
              <a:blip r:embed="rId1327"/>
            </p:blipFill>
            <p:spPr>
              <a:xfrm>
                <a:off x="6510655" y="2548255"/>
                <a:ext cx="25400" cy="93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8" p14:bwMode="auto">
            <p14:nvContentPartPr>
              <p14:cNvPr id="668" name="墨迹 667"/>
              <p14:cNvContentPartPr/>
              <p14:nvPr/>
            </p14:nvContentPartPr>
            <p14:xfrm>
              <a:off x="6569710" y="2489200"/>
              <a:ext cx="169545" cy="41910"/>
            </p14:xfrm>
          </p:contentPart>
        </mc:Choice>
        <mc:Fallback xmlns="">
          <p:pic>
            <p:nvPicPr>
              <p:cNvPr id="668" name="墨迹 667"/>
            </p:nvPicPr>
            <p:blipFill>
              <a:blip r:embed="rId1329"/>
            </p:blipFill>
            <p:spPr>
              <a:xfrm>
                <a:off x="6569710" y="2489200"/>
                <a:ext cx="169545" cy="4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0" p14:bwMode="auto">
            <p14:nvContentPartPr>
              <p14:cNvPr id="669" name="墨迹 668"/>
              <p14:cNvContentPartPr/>
              <p14:nvPr/>
            </p14:nvContentPartPr>
            <p14:xfrm>
              <a:off x="6586855" y="2573655"/>
              <a:ext cx="50800" cy="228600"/>
            </p14:xfrm>
          </p:contentPart>
        </mc:Choice>
        <mc:Fallback xmlns="">
          <p:pic>
            <p:nvPicPr>
              <p:cNvPr id="669" name="墨迹 668"/>
            </p:nvPicPr>
            <p:blipFill>
              <a:blip r:embed="rId1331"/>
            </p:blipFill>
            <p:spPr>
              <a:xfrm>
                <a:off x="6586855" y="2573655"/>
                <a:ext cx="508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2" p14:bwMode="auto">
            <p14:nvContentPartPr>
              <p14:cNvPr id="670" name="墨迹 669"/>
              <p14:cNvContentPartPr/>
              <p14:nvPr/>
            </p14:nvContentPartPr>
            <p14:xfrm>
              <a:off x="6645910" y="2581910"/>
              <a:ext cx="85090" cy="177800"/>
            </p14:xfrm>
          </p:contentPart>
        </mc:Choice>
        <mc:Fallback xmlns="">
          <p:pic>
            <p:nvPicPr>
              <p:cNvPr id="670" name="墨迹 669"/>
            </p:nvPicPr>
            <p:blipFill>
              <a:blip r:embed="rId1333"/>
            </p:blipFill>
            <p:spPr>
              <a:xfrm>
                <a:off x="6645910" y="2581910"/>
                <a:ext cx="8509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4" p14:bwMode="auto">
            <p14:nvContentPartPr>
              <p14:cNvPr id="671" name="墨迹 670"/>
              <p14:cNvContentPartPr/>
              <p14:nvPr/>
            </p14:nvContentPartPr>
            <p14:xfrm>
              <a:off x="6696710" y="2658110"/>
              <a:ext cx="76200" cy="85090"/>
            </p14:xfrm>
          </p:contentPart>
        </mc:Choice>
        <mc:Fallback xmlns="">
          <p:pic>
            <p:nvPicPr>
              <p:cNvPr id="671" name="墨迹 670"/>
            </p:nvPicPr>
            <p:blipFill>
              <a:blip r:embed="rId1335"/>
            </p:blipFill>
            <p:spPr>
              <a:xfrm>
                <a:off x="6696710" y="2658110"/>
                <a:ext cx="76200" cy="85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6" p14:bwMode="auto">
            <p14:nvContentPartPr>
              <p14:cNvPr id="672" name="墨迹 671"/>
              <p14:cNvContentPartPr/>
              <p14:nvPr/>
            </p14:nvContentPartPr>
            <p14:xfrm>
              <a:off x="6696710" y="2717800"/>
              <a:ext cx="50800" cy="8255"/>
            </p14:xfrm>
          </p:contentPart>
        </mc:Choice>
        <mc:Fallback xmlns="">
          <p:pic>
            <p:nvPicPr>
              <p:cNvPr id="672" name="墨迹 671"/>
            </p:nvPicPr>
            <p:blipFill>
              <a:blip r:embed="rId1337"/>
            </p:blipFill>
            <p:spPr>
              <a:xfrm>
                <a:off x="6696710" y="2717800"/>
                <a:ext cx="5080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8" p14:bwMode="auto">
            <p14:nvContentPartPr>
              <p14:cNvPr id="673" name="墨迹 672"/>
              <p14:cNvContentPartPr/>
              <p14:nvPr/>
            </p14:nvContentPartPr>
            <p14:xfrm>
              <a:off x="6688455" y="2751455"/>
              <a:ext cx="59055" cy="17145"/>
            </p14:xfrm>
          </p:contentPart>
        </mc:Choice>
        <mc:Fallback xmlns="">
          <p:pic>
            <p:nvPicPr>
              <p:cNvPr id="673" name="墨迹 672"/>
            </p:nvPicPr>
            <p:blipFill>
              <a:blip r:embed="rId1339"/>
            </p:blipFill>
            <p:spPr>
              <a:xfrm>
                <a:off x="6688455" y="2751455"/>
                <a:ext cx="5905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0" p14:bwMode="auto">
            <p14:nvContentPartPr>
              <p14:cNvPr id="674" name="墨迹 673"/>
              <p14:cNvContentPartPr/>
              <p14:nvPr/>
            </p14:nvContentPartPr>
            <p14:xfrm>
              <a:off x="6798310" y="2573655"/>
              <a:ext cx="76200" cy="25400"/>
            </p14:xfrm>
          </p:contentPart>
        </mc:Choice>
        <mc:Fallback xmlns="">
          <p:pic>
            <p:nvPicPr>
              <p:cNvPr id="674" name="墨迹 673"/>
            </p:nvPicPr>
            <p:blipFill>
              <a:blip r:embed="rId1341"/>
            </p:blipFill>
            <p:spPr>
              <a:xfrm>
                <a:off x="6798310" y="2573655"/>
                <a:ext cx="76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2" p14:bwMode="auto">
            <p14:nvContentPartPr>
              <p14:cNvPr id="675" name="墨迹 674"/>
              <p14:cNvContentPartPr/>
              <p14:nvPr/>
            </p14:nvContentPartPr>
            <p14:xfrm>
              <a:off x="6807200" y="2649855"/>
              <a:ext cx="92710" cy="25400"/>
            </p14:xfrm>
          </p:contentPart>
        </mc:Choice>
        <mc:Fallback xmlns="">
          <p:pic>
            <p:nvPicPr>
              <p:cNvPr id="675" name="墨迹 674"/>
            </p:nvPicPr>
            <p:blipFill>
              <a:blip r:embed="rId1343"/>
            </p:blipFill>
            <p:spPr>
              <a:xfrm>
                <a:off x="6807200" y="2649855"/>
                <a:ext cx="9271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4" p14:bwMode="auto">
            <p14:nvContentPartPr>
              <p14:cNvPr id="676" name="墨迹 675"/>
              <p14:cNvContentPartPr/>
              <p14:nvPr/>
            </p14:nvContentPartPr>
            <p14:xfrm>
              <a:off x="6849110" y="2531110"/>
              <a:ext cx="67945" cy="254000"/>
            </p14:xfrm>
          </p:contentPart>
        </mc:Choice>
        <mc:Fallback xmlns="">
          <p:pic>
            <p:nvPicPr>
              <p:cNvPr id="676" name="墨迹 675"/>
            </p:nvPicPr>
            <p:blipFill>
              <a:blip r:embed="rId1345"/>
            </p:blipFill>
            <p:spPr>
              <a:xfrm>
                <a:off x="6849110" y="2531110"/>
                <a:ext cx="67945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6" p14:bwMode="auto">
            <p14:nvContentPartPr>
              <p14:cNvPr id="677" name="墨迹 676"/>
              <p14:cNvContentPartPr/>
              <p14:nvPr/>
            </p14:nvContentPartPr>
            <p14:xfrm>
              <a:off x="6959600" y="2548255"/>
              <a:ext cx="118110" cy="135255"/>
            </p14:xfrm>
          </p:contentPart>
        </mc:Choice>
        <mc:Fallback xmlns="">
          <p:pic>
            <p:nvPicPr>
              <p:cNvPr id="677" name="墨迹 676"/>
            </p:nvPicPr>
            <p:blipFill>
              <a:blip r:embed="rId1347"/>
            </p:blipFill>
            <p:spPr>
              <a:xfrm>
                <a:off x="6959600" y="2548255"/>
                <a:ext cx="118110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8" p14:bwMode="auto">
            <p14:nvContentPartPr>
              <p14:cNvPr id="678" name="墨迹 677"/>
              <p14:cNvContentPartPr/>
              <p14:nvPr/>
            </p14:nvContentPartPr>
            <p14:xfrm>
              <a:off x="6993255" y="2616200"/>
              <a:ext cx="67945" cy="33655"/>
            </p14:xfrm>
          </p:contentPart>
        </mc:Choice>
        <mc:Fallback xmlns="">
          <p:pic>
            <p:nvPicPr>
              <p:cNvPr id="678" name="墨迹 677"/>
            </p:nvPicPr>
            <p:blipFill>
              <a:blip r:embed="rId1349"/>
            </p:blipFill>
            <p:spPr>
              <a:xfrm>
                <a:off x="6993255" y="2616200"/>
                <a:ext cx="67945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0" p14:bwMode="auto">
            <p14:nvContentPartPr>
              <p14:cNvPr id="679" name="墨迹 678"/>
              <p14:cNvContentPartPr/>
              <p14:nvPr/>
            </p14:nvContentPartPr>
            <p14:xfrm>
              <a:off x="7112000" y="2489200"/>
              <a:ext cx="84455" cy="177800"/>
            </p14:xfrm>
          </p:contentPart>
        </mc:Choice>
        <mc:Fallback xmlns="">
          <p:pic>
            <p:nvPicPr>
              <p:cNvPr id="679" name="墨迹 678"/>
            </p:nvPicPr>
            <p:blipFill>
              <a:blip r:embed="rId1351"/>
            </p:blipFill>
            <p:spPr>
              <a:xfrm>
                <a:off x="7112000" y="2489200"/>
                <a:ext cx="84455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2" p14:bwMode="auto">
            <p14:nvContentPartPr>
              <p14:cNvPr id="680" name="墨迹 679"/>
              <p14:cNvContentPartPr/>
              <p14:nvPr/>
            </p14:nvContentPartPr>
            <p14:xfrm>
              <a:off x="7162800" y="2675255"/>
              <a:ext cx="59055" cy="67945"/>
            </p14:xfrm>
          </p:contentPart>
        </mc:Choice>
        <mc:Fallback xmlns="">
          <p:pic>
            <p:nvPicPr>
              <p:cNvPr id="680" name="墨迹 679"/>
            </p:nvPicPr>
            <p:blipFill>
              <a:blip r:embed="rId1353"/>
            </p:blipFill>
            <p:spPr>
              <a:xfrm>
                <a:off x="7162800" y="2675255"/>
                <a:ext cx="59055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4" p14:bwMode="auto">
            <p14:nvContentPartPr>
              <p14:cNvPr id="681" name="墨迹 680"/>
              <p14:cNvContentPartPr/>
              <p14:nvPr/>
            </p14:nvContentPartPr>
            <p14:xfrm>
              <a:off x="7247255" y="2531110"/>
              <a:ext cx="25400" cy="110490"/>
            </p14:xfrm>
          </p:contentPart>
        </mc:Choice>
        <mc:Fallback xmlns="">
          <p:pic>
            <p:nvPicPr>
              <p:cNvPr id="681" name="墨迹 680"/>
            </p:nvPicPr>
            <p:blipFill>
              <a:blip r:embed="rId1355"/>
            </p:blipFill>
            <p:spPr>
              <a:xfrm>
                <a:off x="7247255" y="2531110"/>
                <a:ext cx="25400" cy="11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6" p14:bwMode="auto">
            <p14:nvContentPartPr>
              <p14:cNvPr id="682" name="墨迹 681"/>
              <p14:cNvContentPartPr/>
              <p14:nvPr/>
            </p14:nvContentPartPr>
            <p14:xfrm>
              <a:off x="7280910" y="2489200"/>
              <a:ext cx="76200" cy="152400"/>
            </p14:xfrm>
          </p:contentPart>
        </mc:Choice>
        <mc:Fallback xmlns="">
          <p:pic>
            <p:nvPicPr>
              <p:cNvPr id="682" name="墨迹 681"/>
            </p:nvPicPr>
            <p:blipFill>
              <a:blip r:embed="rId1357"/>
            </p:blipFill>
            <p:spPr>
              <a:xfrm>
                <a:off x="7280910" y="2489200"/>
                <a:ext cx="762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8" p14:bwMode="auto">
            <p14:nvContentPartPr>
              <p14:cNvPr id="683" name="墨迹 682"/>
              <p14:cNvContentPartPr/>
              <p14:nvPr/>
            </p14:nvContentPartPr>
            <p14:xfrm>
              <a:off x="7247255" y="2531110"/>
              <a:ext cx="109855" cy="220345"/>
            </p14:xfrm>
          </p:contentPart>
        </mc:Choice>
        <mc:Fallback xmlns="">
          <p:pic>
            <p:nvPicPr>
              <p:cNvPr id="683" name="墨迹 682"/>
            </p:nvPicPr>
            <p:blipFill>
              <a:blip r:embed="rId1359"/>
            </p:blipFill>
            <p:spPr>
              <a:xfrm>
                <a:off x="7247255" y="2531110"/>
                <a:ext cx="109855" cy="220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0" p14:bwMode="auto">
            <p14:nvContentPartPr>
              <p14:cNvPr id="684" name="墨迹 683"/>
              <p14:cNvContentPartPr/>
              <p14:nvPr/>
            </p14:nvContentPartPr>
            <p14:xfrm>
              <a:off x="8677910" y="5240655"/>
              <a:ext cx="542290" cy="118745"/>
            </p14:xfrm>
          </p:contentPart>
        </mc:Choice>
        <mc:Fallback xmlns="">
          <p:pic>
            <p:nvPicPr>
              <p:cNvPr id="684" name="墨迹 683"/>
            </p:nvPicPr>
            <p:blipFill>
              <a:blip r:embed="rId1361"/>
            </p:blipFill>
            <p:spPr>
              <a:xfrm>
                <a:off x="8677910" y="5240655"/>
                <a:ext cx="542290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2" p14:bwMode="auto">
            <p14:nvContentPartPr>
              <p14:cNvPr id="685" name="墨迹 684"/>
              <p14:cNvContentPartPr/>
              <p14:nvPr/>
            </p14:nvContentPartPr>
            <p14:xfrm>
              <a:off x="11065510" y="5435600"/>
              <a:ext cx="499745" cy="135255"/>
            </p14:xfrm>
          </p:contentPart>
        </mc:Choice>
        <mc:Fallback xmlns="">
          <p:pic>
            <p:nvPicPr>
              <p:cNvPr id="685" name="墨迹 684"/>
            </p:nvPicPr>
            <p:blipFill>
              <a:blip r:embed="rId1363"/>
            </p:blipFill>
            <p:spPr>
              <a:xfrm>
                <a:off x="11065510" y="5435600"/>
                <a:ext cx="499745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4" p14:bwMode="auto">
            <p14:nvContentPartPr>
              <p14:cNvPr id="686" name="墨迹 685"/>
              <p14:cNvContentPartPr/>
              <p14:nvPr/>
            </p14:nvContentPartPr>
            <p14:xfrm>
              <a:off x="10193655" y="6061710"/>
              <a:ext cx="550545" cy="110490"/>
            </p14:xfrm>
          </p:contentPart>
        </mc:Choice>
        <mc:Fallback xmlns="">
          <p:pic>
            <p:nvPicPr>
              <p:cNvPr id="686" name="墨迹 685"/>
            </p:nvPicPr>
            <p:blipFill>
              <a:blip r:embed="rId1365"/>
            </p:blipFill>
            <p:spPr>
              <a:xfrm>
                <a:off x="10193655" y="6061710"/>
                <a:ext cx="550545" cy="11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6" p14:bwMode="auto">
            <p14:nvContentPartPr>
              <p14:cNvPr id="687" name="墨迹 686"/>
              <p14:cNvContentPartPr/>
              <p14:nvPr/>
            </p14:nvContentPartPr>
            <p14:xfrm>
              <a:off x="7467600" y="2759710"/>
              <a:ext cx="101600" cy="8890"/>
            </p14:xfrm>
          </p:contentPart>
        </mc:Choice>
        <mc:Fallback xmlns="">
          <p:pic>
            <p:nvPicPr>
              <p:cNvPr id="687" name="墨迹 686"/>
            </p:nvPicPr>
            <p:blipFill>
              <a:blip r:embed="rId1367"/>
            </p:blipFill>
            <p:spPr>
              <a:xfrm>
                <a:off x="7467600" y="2759710"/>
                <a:ext cx="1016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8" p14:bwMode="auto">
            <p14:nvContentPartPr>
              <p14:cNvPr id="688" name="墨迹 687"/>
              <p14:cNvContentPartPr/>
              <p14:nvPr/>
            </p14:nvContentPartPr>
            <p14:xfrm>
              <a:off x="7636510" y="2607310"/>
              <a:ext cx="85090" cy="152400"/>
            </p14:xfrm>
          </p:contentPart>
        </mc:Choice>
        <mc:Fallback xmlns="">
          <p:pic>
            <p:nvPicPr>
              <p:cNvPr id="688" name="墨迹 687"/>
            </p:nvPicPr>
            <p:blipFill>
              <a:blip r:embed="rId1369"/>
            </p:blipFill>
            <p:spPr>
              <a:xfrm>
                <a:off x="7636510" y="2607310"/>
                <a:ext cx="8509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0" p14:bwMode="auto">
            <p14:nvContentPartPr>
              <p14:cNvPr id="689" name="墨迹 688"/>
              <p14:cNvContentPartPr/>
              <p14:nvPr/>
            </p14:nvContentPartPr>
            <p14:xfrm>
              <a:off x="7653655" y="2802255"/>
              <a:ext cx="50800" cy="67945"/>
            </p14:xfrm>
          </p:contentPart>
        </mc:Choice>
        <mc:Fallback xmlns="">
          <p:pic>
            <p:nvPicPr>
              <p:cNvPr id="689" name="墨迹 688"/>
            </p:nvPicPr>
            <p:blipFill>
              <a:blip r:embed="rId1371"/>
            </p:blipFill>
            <p:spPr>
              <a:xfrm>
                <a:off x="7653655" y="2802255"/>
                <a:ext cx="50800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2" p14:bwMode="auto">
            <p14:nvContentPartPr>
              <p14:cNvPr id="690" name="墨迹 689"/>
              <p14:cNvContentPartPr/>
              <p14:nvPr/>
            </p14:nvContentPartPr>
            <p14:xfrm>
              <a:off x="7738110" y="2599055"/>
              <a:ext cx="59690" cy="93345"/>
            </p14:xfrm>
          </p:contentPart>
        </mc:Choice>
        <mc:Fallback xmlns="">
          <p:pic>
            <p:nvPicPr>
              <p:cNvPr id="690" name="墨迹 689"/>
            </p:nvPicPr>
            <p:blipFill>
              <a:blip r:embed="rId1373"/>
            </p:blipFill>
            <p:spPr>
              <a:xfrm>
                <a:off x="7738110" y="2599055"/>
                <a:ext cx="59690" cy="93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4" p14:bwMode="auto">
            <p14:nvContentPartPr>
              <p14:cNvPr id="691" name="墨迹 690"/>
              <p14:cNvContentPartPr/>
              <p14:nvPr/>
            </p14:nvContentPartPr>
            <p14:xfrm>
              <a:off x="7738110" y="2649855"/>
              <a:ext cx="42545" cy="381000"/>
            </p14:xfrm>
          </p:contentPart>
        </mc:Choice>
        <mc:Fallback xmlns="">
          <p:pic>
            <p:nvPicPr>
              <p:cNvPr id="691" name="墨迹 690"/>
            </p:nvPicPr>
            <p:blipFill>
              <a:blip r:embed="rId1375"/>
            </p:blipFill>
            <p:spPr>
              <a:xfrm>
                <a:off x="7738110" y="2649855"/>
                <a:ext cx="42545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6" p14:bwMode="auto">
            <p14:nvContentPartPr>
              <p14:cNvPr id="692" name="墨迹 691"/>
              <p14:cNvContentPartPr/>
              <p14:nvPr/>
            </p14:nvContentPartPr>
            <p14:xfrm>
              <a:off x="7874000" y="2522855"/>
              <a:ext cx="59055" cy="42545"/>
            </p14:xfrm>
          </p:contentPart>
        </mc:Choice>
        <mc:Fallback xmlns="">
          <p:pic>
            <p:nvPicPr>
              <p:cNvPr id="692" name="墨迹 691"/>
            </p:nvPicPr>
            <p:blipFill>
              <a:blip r:embed="rId1377"/>
            </p:blipFill>
            <p:spPr>
              <a:xfrm>
                <a:off x="7874000" y="2522855"/>
                <a:ext cx="59055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8" p14:bwMode="auto">
            <p14:nvContentPartPr>
              <p14:cNvPr id="693" name="墨迹 692"/>
              <p14:cNvContentPartPr/>
              <p14:nvPr/>
            </p14:nvContentPartPr>
            <p14:xfrm>
              <a:off x="7856855" y="2616200"/>
              <a:ext cx="59055" cy="8255"/>
            </p14:xfrm>
          </p:contentPart>
        </mc:Choice>
        <mc:Fallback xmlns="">
          <p:pic>
            <p:nvPicPr>
              <p:cNvPr id="693" name="墨迹 692"/>
            </p:nvPicPr>
            <p:blipFill>
              <a:blip r:embed="rId1379"/>
            </p:blipFill>
            <p:spPr>
              <a:xfrm>
                <a:off x="7856855" y="2616200"/>
                <a:ext cx="59055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0" p14:bwMode="auto">
            <p14:nvContentPartPr>
              <p14:cNvPr id="694" name="墨迹 693"/>
              <p14:cNvContentPartPr/>
              <p14:nvPr/>
            </p14:nvContentPartPr>
            <p14:xfrm>
              <a:off x="7865110" y="2667000"/>
              <a:ext cx="50800" cy="16510"/>
            </p14:xfrm>
          </p:contentPart>
        </mc:Choice>
        <mc:Fallback xmlns="">
          <p:pic>
            <p:nvPicPr>
              <p:cNvPr id="694" name="墨迹 693"/>
            </p:nvPicPr>
            <p:blipFill>
              <a:blip r:embed="rId1381"/>
            </p:blipFill>
            <p:spPr>
              <a:xfrm>
                <a:off x="7865110" y="2667000"/>
                <a:ext cx="50800" cy="1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2" p14:bwMode="auto">
            <p14:nvContentPartPr>
              <p14:cNvPr id="695" name="墨迹 694"/>
              <p14:cNvContentPartPr/>
              <p14:nvPr/>
            </p14:nvContentPartPr>
            <p14:xfrm>
              <a:off x="7831455" y="2734310"/>
              <a:ext cx="84455" cy="17145"/>
            </p14:xfrm>
          </p:contentPart>
        </mc:Choice>
        <mc:Fallback xmlns="">
          <p:pic>
            <p:nvPicPr>
              <p:cNvPr id="695" name="墨迹 694"/>
            </p:nvPicPr>
            <p:blipFill>
              <a:blip r:embed="rId1383"/>
            </p:blipFill>
            <p:spPr>
              <a:xfrm>
                <a:off x="7831455" y="2734310"/>
                <a:ext cx="8445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4" p14:bwMode="auto">
            <p14:nvContentPartPr>
              <p14:cNvPr id="696" name="墨迹 695"/>
              <p14:cNvContentPartPr/>
              <p14:nvPr/>
            </p14:nvContentPartPr>
            <p14:xfrm>
              <a:off x="7874000" y="2667000"/>
              <a:ext cx="84455" cy="186055"/>
            </p14:xfrm>
          </p:contentPart>
        </mc:Choice>
        <mc:Fallback xmlns="">
          <p:pic>
            <p:nvPicPr>
              <p:cNvPr id="696" name="墨迹 695"/>
            </p:nvPicPr>
            <p:blipFill>
              <a:blip r:embed="rId1385"/>
            </p:blipFill>
            <p:spPr>
              <a:xfrm>
                <a:off x="7874000" y="2667000"/>
                <a:ext cx="84455" cy="186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6" p14:bwMode="auto">
            <p14:nvContentPartPr>
              <p14:cNvPr id="697" name="墨迹 696"/>
              <p14:cNvContentPartPr/>
              <p14:nvPr/>
            </p14:nvContentPartPr>
            <p14:xfrm>
              <a:off x="8026400" y="2607310"/>
              <a:ext cx="50800" cy="17145"/>
            </p14:xfrm>
          </p:contentPart>
        </mc:Choice>
        <mc:Fallback xmlns="">
          <p:pic>
            <p:nvPicPr>
              <p:cNvPr id="697" name="墨迹 696"/>
            </p:nvPicPr>
            <p:blipFill>
              <a:blip r:embed="rId1387"/>
            </p:blipFill>
            <p:spPr>
              <a:xfrm>
                <a:off x="8026400" y="2607310"/>
                <a:ext cx="50800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8" p14:bwMode="auto">
            <p14:nvContentPartPr>
              <p14:cNvPr id="698" name="墨迹 697"/>
              <p14:cNvContentPartPr/>
              <p14:nvPr/>
            </p14:nvContentPartPr>
            <p14:xfrm>
              <a:off x="8001000" y="2649855"/>
              <a:ext cx="92710" cy="42545"/>
            </p14:xfrm>
          </p:contentPart>
        </mc:Choice>
        <mc:Fallback xmlns="">
          <p:pic>
            <p:nvPicPr>
              <p:cNvPr id="698" name="墨迹 697"/>
            </p:nvPicPr>
            <p:blipFill>
              <a:blip r:embed="rId1389"/>
            </p:blipFill>
            <p:spPr>
              <a:xfrm>
                <a:off x="8001000" y="2649855"/>
                <a:ext cx="92710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0" p14:bwMode="auto">
            <p14:nvContentPartPr>
              <p14:cNvPr id="699" name="墨迹 698"/>
              <p14:cNvContentPartPr/>
              <p14:nvPr/>
            </p14:nvContentPartPr>
            <p14:xfrm>
              <a:off x="8034655" y="2573655"/>
              <a:ext cx="177800" cy="220345"/>
            </p14:xfrm>
          </p:contentPart>
        </mc:Choice>
        <mc:Fallback xmlns="">
          <p:pic>
            <p:nvPicPr>
              <p:cNvPr id="699" name="墨迹 698"/>
            </p:nvPicPr>
            <p:blipFill>
              <a:blip r:embed="rId1391"/>
            </p:blipFill>
            <p:spPr>
              <a:xfrm>
                <a:off x="8034655" y="2573655"/>
                <a:ext cx="177800" cy="220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2" p14:bwMode="auto">
            <p14:nvContentPartPr>
              <p14:cNvPr id="700" name="墨迹 699"/>
              <p14:cNvContentPartPr/>
              <p14:nvPr/>
            </p14:nvContentPartPr>
            <p14:xfrm>
              <a:off x="8255000" y="2675255"/>
              <a:ext cx="59055" cy="177800"/>
            </p14:xfrm>
          </p:contentPart>
        </mc:Choice>
        <mc:Fallback xmlns="">
          <p:pic>
            <p:nvPicPr>
              <p:cNvPr id="700" name="墨迹 699"/>
            </p:nvPicPr>
            <p:blipFill>
              <a:blip r:embed="rId1393"/>
            </p:blipFill>
            <p:spPr>
              <a:xfrm>
                <a:off x="8255000" y="2675255"/>
                <a:ext cx="59055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4" p14:bwMode="auto">
            <p14:nvContentPartPr>
              <p14:cNvPr id="701" name="墨迹 700"/>
              <p14:cNvContentPartPr/>
              <p14:nvPr/>
            </p14:nvContentPartPr>
            <p14:xfrm>
              <a:off x="8322310" y="2708910"/>
              <a:ext cx="152400" cy="228600"/>
            </p14:xfrm>
          </p:contentPart>
        </mc:Choice>
        <mc:Fallback xmlns="">
          <p:pic>
            <p:nvPicPr>
              <p:cNvPr id="701" name="墨迹 700"/>
            </p:nvPicPr>
            <p:blipFill>
              <a:blip r:embed="rId1395"/>
            </p:blipFill>
            <p:spPr>
              <a:xfrm>
                <a:off x="8322310" y="2708910"/>
                <a:ext cx="1524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6" p14:bwMode="auto">
            <p14:nvContentPartPr>
              <p14:cNvPr id="702" name="墨迹 701"/>
              <p14:cNvContentPartPr/>
              <p14:nvPr/>
            </p14:nvContentPartPr>
            <p14:xfrm>
              <a:off x="10896600" y="5926455"/>
              <a:ext cx="558800" cy="186055"/>
            </p14:xfrm>
          </p:contentPart>
        </mc:Choice>
        <mc:Fallback xmlns="">
          <p:pic>
            <p:nvPicPr>
              <p:cNvPr id="702" name="墨迹 701"/>
            </p:nvPicPr>
            <p:blipFill>
              <a:blip r:embed="rId1397"/>
            </p:blipFill>
            <p:spPr>
              <a:xfrm>
                <a:off x="10896600" y="5926455"/>
                <a:ext cx="558800" cy="186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8" p14:bwMode="auto">
            <p14:nvContentPartPr>
              <p14:cNvPr id="703" name="墨迹 702"/>
              <p14:cNvContentPartPr/>
              <p14:nvPr/>
            </p14:nvContentPartPr>
            <p14:xfrm>
              <a:off x="9465310" y="3310255"/>
              <a:ext cx="626745" cy="76200"/>
            </p14:xfrm>
          </p:contentPart>
        </mc:Choice>
        <mc:Fallback xmlns="">
          <p:pic>
            <p:nvPicPr>
              <p:cNvPr id="703" name="墨迹 702"/>
            </p:nvPicPr>
            <p:blipFill>
              <a:blip r:embed="rId1399"/>
            </p:blipFill>
            <p:spPr>
              <a:xfrm>
                <a:off x="9465310" y="3310255"/>
                <a:ext cx="62674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0" p14:bwMode="auto">
            <p14:nvContentPartPr>
              <p14:cNvPr id="704" name="墨迹 703"/>
              <p14:cNvContentPartPr/>
              <p14:nvPr/>
            </p14:nvContentPartPr>
            <p14:xfrm>
              <a:off x="9490710" y="3310255"/>
              <a:ext cx="652145" cy="42545"/>
            </p14:xfrm>
          </p:contentPart>
        </mc:Choice>
        <mc:Fallback xmlns="">
          <p:pic>
            <p:nvPicPr>
              <p:cNvPr id="704" name="墨迹 703"/>
            </p:nvPicPr>
            <p:blipFill>
              <a:blip r:embed="rId1401"/>
            </p:blipFill>
            <p:spPr>
              <a:xfrm>
                <a:off x="9490710" y="3310255"/>
                <a:ext cx="652145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2" p14:bwMode="auto">
            <p14:nvContentPartPr>
              <p14:cNvPr id="705" name="墨迹 704"/>
              <p14:cNvContentPartPr/>
              <p14:nvPr/>
            </p14:nvContentPartPr>
            <p14:xfrm>
              <a:off x="9431655" y="3784600"/>
              <a:ext cx="922655" cy="50800"/>
            </p14:xfrm>
          </p:contentPart>
        </mc:Choice>
        <mc:Fallback xmlns="">
          <p:pic>
            <p:nvPicPr>
              <p:cNvPr id="705" name="墨迹 704"/>
            </p:nvPicPr>
            <p:blipFill>
              <a:blip r:embed="rId1403"/>
            </p:blipFill>
            <p:spPr>
              <a:xfrm>
                <a:off x="9431655" y="3784600"/>
                <a:ext cx="92265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4" p14:bwMode="auto">
            <p14:nvContentPartPr>
              <p14:cNvPr id="706" name="墨迹 705"/>
              <p14:cNvContentPartPr/>
              <p14:nvPr/>
            </p14:nvContentPartPr>
            <p14:xfrm>
              <a:off x="9474200" y="3810000"/>
              <a:ext cx="770255" cy="33655"/>
            </p14:xfrm>
          </p:contentPart>
        </mc:Choice>
        <mc:Fallback xmlns="">
          <p:pic>
            <p:nvPicPr>
              <p:cNvPr id="706" name="墨迹 705"/>
            </p:nvPicPr>
            <p:blipFill>
              <a:blip r:embed="rId1405"/>
            </p:blipFill>
            <p:spPr>
              <a:xfrm>
                <a:off x="9474200" y="3810000"/>
                <a:ext cx="770255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6" p14:bwMode="auto">
            <p14:nvContentPartPr>
              <p14:cNvPr id="707" name="墨迹 706"/>
              <p14:cNvContentPartPr/>
              <p14:nvPr/>
            </p14:nvContentPartPr>
            <p14:xfrm>
              <a:off x="9482455" y="4241800"/>
              <a:ext cx="762000" cy="33655"/>
            </p14:xfrm>
          </p:contentPart>
        </mc:Choice>
        <mc:Fallback xmlns="">
          <p:pic>
            <p:nvPicPr>
              <p:cNvPr id="707" name="墨迹 706"/>
            </p:nvPicPr>
            <p:blipFill>
              <a:blip r:embed="rId1407"/>
            </p:blipFill>
            <p:spPr>
              <a:xfrm>
                <a:off x="9482455" y="4241800"/>
                <a:ext cx="762000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8" p14:bwMode="auto">
            <p14:nvContentPartPr>
              <p14:cNvPr id="708" name="墨迹 707"/>
              <p14:cNvContentPartPr/>
              <p14:nvPr/>
            </p14:nvContentPartPr>
            <p14:xfrm>
              <a:off x="6510655" y="4563110"/>
              <a:ext cx="448945" cy="93345"/>
            </p14:xfrm>
          </p:contentPart>
        </mc:Choice>
        <mc:Fallback xmlns="">
          <p:pic>
            <p:nvPicPr>
              <p:cNvPr id="708" name="墨迹 707"/>
            </p:nvPicPr>
            <p:blipFill>
              <a:blip r:embed="rId1409"/>
            </p:blipFill>
            <p:spPr>
              <a:xfrm>
                <a:off x="6510655" y="4563110"/>
                <a:ext cx="448945" cy="93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0" p14:bwMode="auto">
            <p14:nvContentPartPr>
              <p14:cNvPr id="709" name="墨迹 708"/>
              <p14:cNvContentPartPr/>
              <p14:nvPr/>
            </p14:nvContentPartPr>
            <p14:xfrm>
              <a:off x="6459855" y="4554855"/>
              <a:ext cx="220345" cy="211455"/>
            </p14:xfrm>
          </p:contentPart>
        </mc:Choice>
        <mc:Fallback xmlns="">
          <p:pic>
            <p:nvPicPr>
              <p:cNvPr id="709" name="墨迹 708"/>
            </p:nvPicPr>
            <p:blipFill>
              <a:blip r:embed="rId1411"/>
            </p:blipFill>
            <p:spPr>
              <a:xfrm>
                <a:off x="6459855" y="4554855"/>
                <a:ext cx="220345" cy="211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2" p14:bwMode="auto">
            <p14:nvContentPartPr>
              <p14:cNvPr id="710" name="墨迹 709"/>
              <p14:cNvContentPartPr/>
              <p14:nvPr/>
            </p14:nvContentPartPr>
            <p14:xfrm>
              <a:off x="6299200" y="4918710"/>
              <a:ext cx="186055" cy="25400"/>
            </p14:xfrm>
          </p:contentPart>
        </mc:Choice>
        <mc:Fallback xmlns="">
          <p:pic>
            <p:nvPicPr>
              <p:cNvPr id="710" name="墨迹 709"/>
            </p:nvPicPr>
            <p:blipFill>
              <a:blip r:embed="rId1413"/>
            </p:blipFill>
            <p:spPr>
              <a:xfrm>
                <a:off x="6299200" y="4918710"/>
                <a:ext cx="18605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4" p14:bwMode="auto">
            <p14:nvContentPartPr>
              <p14:cNvPr id="711" name="墨迹 710"/>
              <p14:cNvContentPartPr/>
              <p14:nvPr/>
            </p14:nvContentPartPr>
            <p14:xfrm>
              <a:off x="6290310" y="4961255"/>
              <a:ext cx="101600" cy="321945"/>
            </p14:xfrm>
          </p:contentPart>
        </mc:Choice>
        <mc:Fallback xmlns="">
          <p:pic>
            <p:nvPicPr>
              <p:cNvPr id="711" name="墨迹 710"/>
            </p:nvPicPr>
            <p:blipFill>
              <a:blip r:embed="rId1415"/>
            </p:blipFill>
            <p:spPr>
              <a:xfrm>
                <a:off x="6290310" y="4961255"/>
                <a:ext cx="10160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6" p14:bwMode="auto">
            <p14:nvContentPartPr>
              <p14:cNvPr id="712" name="墨迹 711"/>
              <p14:cNvContentPartPr/>
              <p14:nvPr/>
            </p14:nvContentPartPr>
            <p14:xfrm>
              <a:off x="6383655" y="5054600"/>
              <a:ext cx="177800" cy="8255"/>
            </p14:xfrm>
          </p:contentPart>
        </mc:Choice>
        <mc:Fallback xmlns="">
          <p:pic>
            <p:nvPicPr>
              <p:cNvPr id="712" name="墨迹 711"/>
            </p:nvPicPr>
            <p:blipFill>
              <a:blip r:embed="rId1417"/>
            </p:blipFill>
            <p:spPr>
              <a:xfrm>
                <a:off x="6383655" y="5054600"/>
                <a:ext cx="17780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8" p14:bwMode="auto">
            <p14:nvContentPartPr>
              <p14:cNvPr id="713" name="墨迹 712"/>
              <p14:cNvContentPartPr/>
              <p14:nvPr/>
            </p14:nvContentPartPr>
            <p14:xfrm>
              <a:off x="6434455" y="5088255"/>
              <a:ext cx="67945" cy="135255"/>
            </p14:xfrm>
          </p:contentPart>
        </mc:Choice>
        <mc:Fallback xmlns="">
          <p:pic>
            <p:nvPicPr>
              <p:cNvPr id="713" name="墨迹 712"/>
            </p:nvPicPr>
            <p:blipFill>
              <a:blip r:embed="rId1419"/>
            </p:blipFill>
            <p:spPr>
              <a:xfrm>
                <a:off x="6434455" y="5088255"/>
                <a:ext cx="67945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0" p14:bwMode="auto">
            <p14:nvContentPartPr>
              <p14:cNvPr id="714" name="墨迹 713"/>
              <p14:cNvContentPartPr/>
              <p14:nvPr/>
            </p14:nvContentPartPr>
            <p14:xfrm>
              <a:off x="6510655" y="5105400"/>
              <a:ext cx="76200" cy="92710"/>
            </p14:xfrm>
          </p:contentPart>
        </mc:Choice>
        <mc:Fallback xmlns="">
          <p:pic>
            <p:nvPicPr>
              <p:cNvPr id="714" name="墨迹 713"/>
            </p:nvPicPr>
            <p:blipFill>
              <a:blip r:embed="rId1421"/>
            </p:blipFill>
            <p:spPr>
              <a:xfrm>
                <a:off x="6510655" y="5105400"/>
                <a:ext cx="76200" cy="92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2" p14:bwMode="auto">
            <p14:nvContentPartPr>
              <p14:cNvPr id="715" name="墨迹 714"/>
              <p14:cNvContentPartPr/>
              <p14:nvPr/>
            </p14:nvContentPartPr>
            <p14:xfrm>
              <a:off x="6680200" y="4893310"/>
              <a:ext cx="41910" cy="42545"/>
            </p14:xfrm>
          </p:contentPart>
        </mc:Choice>
        <mc:Fallback xmlns="">
          <p:pic>
            <p:nvPicPr>
              <p:cNvPr id="715" name="墨迹 714"/>
            </p:nvPicPr>
            <p:blipFill>
              <a:blip r:embed="rId1423"/>
            </p:blipFill>
            <p:spPr>
              <a:xfrm>
                <a:off x="6680200" y="4893310"/>
                <a:ext cx="41910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4" p14:bwMode="auto">
            <p14:nvContentPartPr>
              <p14:cNvPr id="716" name="墨迹 715"/>
              <p14:cNvContentPartPr/>
              <p14:nvPr/>
            </p14:nvContentPartPr>
            <p14:xfrm>
              <a:off x="6722110" y="4842510"/>
              <a:ext cx="76200" cy="85090"/>
            </p14:xfrm>
          </p:contentPart>
        </mc:Choice>
        <mc:Fallback xmlns="">
          <p:pic>
            <p:nvPicPr>
              <p:cNvPr id="716" name="墨迹 715"/>
            </p:nvPicPr>
            <p:blipFill>
              <a:blip r:embed="rId1425"/>
            </p:blipFill>
            <p:spPr>
              <a:xfrm>
                <a:off x="6722110" y="4842510"/>
                <a:ext cx="76200" cy="85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6" p14:bwMode="auto">
            <p14:nvContentPartPr>
              <p14:cNvPr id="717" name="墨迹 716"/>
              <p14:cNvContentPartPr/>
              <p14:nvPr/>
            </p14:nvContentPartPr>
            <p14:xfrm>
              <a:off x="6645910" y="4927600"/>
              <a:ext cx="245745" cy="92710"/>
            </p14:xfrm>
          </p:contentPart>
        </mc:Choice>
        <mc:Fallback xmlns="">
          <p:pic>
            <p:nvPicPr>
              <p:cNvPr id="717" name="墨迹 716"/>
            </p:nvPicPr>
            <p:blipFill>
              <a:blip r:embed="rId1427"/>
            </p:blipFill>
            <p:spPr>
              <a:xfrm>
                <a:off x="6645910" y="4927600"/>
                <a:ext cx="245745" cy="92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8" p14:bwMode="auto">
            <p14:nvContentPartPr>
              <p14:cNvPr id="718" name="墨迹 717"/>
              <p14:cNvContentPartPr/>
              <p14:nvPr/>
            </p14:nvContentPartPr>
            <p14:xfrm>
              <a:off x="6722110" y="4961255"/>
              <a:ext cx="262890" cy="287655"/>
            </p14:xfrm>
          </p:contentPart>
        </mc:Choice>
        <mc:Fallback xmlns="">
          <p:pic>
            <p:nvPicPr>
              <p:cNvPr id="718" name="墨迹 717"/>
            </p:nvPicPr>
            <p:blipFill>
              <a:blip r:embed="rId1429"/>
            </p:blipFill>
            <p:spPr>
              <a:xfrm>
                <a:off x="6722110" y="4961255"/>
                <a:ext cx="262890" cy="287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0" p14:bwMode="auto">
            <p14:nvContentPartPr>
              <p14:cNvPr id="719" name="墨迹 718"/>
              <p14:cNvContentPartPr/>
              <p14:nvPr/>
            </p14:nvContentPartPr>
            <p14:xfrm>
              <a:off x="7788910" y="4935855"/>
              <a:ext cx="787400" cy="144145"/>
            </p14:xfrm>
          </p:contentPart>
        </mc:Choice>
        <mc:Fallback xmlns="">
          <p:pic>
            <p:nvPicPr>
              <p:cNvPr id="719" name="墨迹 718"/>
            </p:nvPicPr>
            <p:blipFill>
              <a:blip r:embed="rId1431"/>
            </p:blipFill>
            <p:spPr>
              <a:xfrm>
                <a:off x="7788910" y="4935855"/>
                <a:ext cx="787400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2" p14:bwMode="auto">
            <p14:nvContentPartPr>
              <p14:cNvPr id="720" name="墨迹 719"/>
              <p14:cNvContentPartPr/>
              <p14:nvPr/>
            </p14:nvContentPartPr>
            <p14:xfrm>
              <a:off x="8398510" y="5080000"/>
              <a:ext cx="1566545" cy="381000"/>
            </p14:xfrm>
          </p:contentPart>
        </mc:Choice>
        <mc:Fallback xmlns="">
          <p:pic>
            <p:nvPicPr>
              <p:cNvPr id="720" name="墨迹 719"/>
            </p:nvPicPr>
            <p:blipFill>
              <a:blip r:embed="rId1433"/>
            </p:blipFill>
            <p:spPr>
              <a:xfrm>
                <a:off x="8398510" y="5080000"/>
                <a:ext cx="1566545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4" p14:bwMode="auto">
            <p14:nvContentPartPr>
              <p14:cNvPr id="721" name="墨迹 720"/>
              <p14:cNvContentPartPr/>
              <p14:nvPr/>
            </p14:nvContentPartPr>
            <p14:xfrm>
              <a:off x="3166110" y="5401310"/>
              <a:ext cx="59690" cy="67945"/>
            </p14:xfrm>
          </p:contentPart>
        </mc:Choice>
        <mc:Fallback xmlns="">
          <p:pic>
            <p:nvPicPr>
              <p:cNvPr id="721" name="墨迹 720"/>
            </p:nvPicPr>
            <p:blipFill>
              <a:blip r:embed="rId1435"/>
            </p:blipFill>
            <p:spPr>
              <a:xfrm>
                <a:off x="3166110" y="5401310"/>
                <a:ext cx="59690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6" p14:bwMode="auto">
            <p14:nvContentPartPr>
              <p14:cNvPr id="722" name="墨迹 721"/>
              <p14:cNvContentPartPr/>
              <p14:nvPr/>
            </p14:nvContentPartPr>
            <p14:xfrm>
              <a:off x="3157855" y="5553710"/>
              <a:ext cx="84455" cy="118745"/>
            </p14:xfrm>
          </p:contentPart>
        </mc:Choice>
        <mc:Fallback xmlns="">
          <p:pic>
            <p:nvPicPr>
              <p:cNvPr id="722" name="墨迹 721"/>
            </p:nvPicPr>
            <p:blipFill>
              <a:blip r:embed="rId1437"/>
            </p:blipFill>
            <p:spPr>
              <a:xfrm>
                <a:off x="3157855" y="5553710"/>
                <a:ext cx="84455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8" p14:bwMode="auto">
            <p14:nvContentPartPr>
              <p14:cNvPr id="723" name="墨迹 722"/>
              <p14:cNvContentPartPr/>
              <p14:nvPr/>
            </p14:nvContentPartPr>
            <p14:xfrm>
              <a:off x="3310255" y="5274310"/>
              <a:ext cx="84455" cy="593090"/>
            </p14:xfrm>
          </p:contentPart>
        </mc:Choice>
        <mc:Fallback xmlns="">
          <p:pic>
            <p:nvPicPr>
              <p:cNvPr id="723" name="墨迹 722"/>
            </p:nvPicPr>
            <p:blipFill>
              <a:blip r:embed="rId1439"/>
            </p:blipFill>
            <p:spPr>
              <a:xfrm>
                <a:off x="3310255" y="5274310"/>
                <a:ext cx="84455" cy="593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0" p14:bwMode="auto">
            <p14:nvContentPartPr>
              <p14:cNvPr id="724" name="墨迹 723"/>
              <p14:cNvContentPartPr/>
              <p14:nvPr/>
            </p14:nvContentPartPr>
            <p14:xfrm>
              <a:off x="3276600" y="5469255"/>
              <a:ext cx="118110" cy="50800"/>
            </p14:xfrm>
          </p:contentPart>
        </mc:Choice>
        <mc:Fallback xmlns="">
          <p:pic>
            <p:nvPicPr>
              <p:cNvPr id="724" name="墨迹 723"/>
            </p:nvPicPr>
            <p:blipFill>
              <a:blip r:embed="rId1441"/>
            </p:blipFill>
            <p:spPr>
              <a:xfrm>
                <a:off x="3276600" y="5469255"/>
                <a:ext cx="11811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2" p14:bwMode="auto">
            <p14:nvContentPartPr>
              <p14:cNvPr id="725" name="墨迹 724"/>
              <p14:cNvContentPartPr/>
              <p14:nvPr/>
            </p14:nvContentPartPr>
            <p14:xfrm>
              <a:off x="3462655" y="5367655"/>
              <a:ext cx="93345" cy="194945"/>
            </p14:xfrm>
          </p:contentPart>
        </mc:Choice>
        <mc:Fallback xmlns="">
          <p:pic>
            <p:nvPicPr>
              <p:cNvPr id="725" name="墨迹 724"/>
            </p:nvPicPr>
            <p:blipFill>
              <a:blip r:embed="rId1443"/>
            </p:blipFill>
            <p:spPr>
              <a:xfrm>
                <a:off x="3462655" y="5367655"/>
                <a:ext cx="93345" cy="194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4" p14:bwMode="auto">
            <p14:nvContentPartPr>
              <p14:cNvPr id="726" name="墨迹 725"/>
              <p14:cNvContentPartPr/>
              <p14:nvPr/>
            </p14:nvContentPartPr>
            <p14:xfrm>
              <a:off x="3572510" y="5359400"/>
              <a:ext cx="34290" cy="8255"/>
            </p14:xfrm>
          </p:contentPart>
        </mc:Choice>
        <mc:Fallback xmlns="">
          <p:pic>
            <p:nvPicPr>
              <p:cNvPr id="726" name="墨迹 725"/>
            </p:nvPicPr>
            <p:blipFill>
              <a:blip r:embed="rId1445"/>
            </p:blipFill>
            <p:spPr>
              <a:xfrm>
                <a:off x="3572510" y="5359400"/>
                <a:ext cx="3429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6" p14:bwMode="auto">
            <p14:nvContentPartPr>
              <p14:cNvPr id="727" name="墨迹 726"/>
              <p14:cNvContentPartPr/>
              <p14:nvPr/>
            </p14:nvContentPartPr>
            <p14:xfrm>
              <a:off x="3556000" y="5435600"/>
              <a:ext cx="101600" cy="219710"/>
            </p14:xfrm>
          </p:contentPart>
        </mc:Choice>
        <mc:Fallback xmlns="">
          <p:pic>
            <p:nvPicPr>
              <p:cNvPr id="727" name="墨迹 726"/>
            </p:nvPicPr>
            <p:blipFill>
              <a:blip r:embed="rId1447"/>
            </p:blipFill>
            <p:spPr>
              <a:xfrm>
                <a:off x="3556000" y="5435600"/>
                <a:ext cx="101600" cy="219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8" p14:bwMode="auto">
            <p14:nvContentPartPr>
              <p14:cNvPr id="728" name="墨迹 727"/>
              <p14:cNvContentPartPr/>
              <p14:nvPr/>
            </p14:nvContentPartPr>
            <p14:xfrm>
              <a:off x="3750310" y="5443855"/>
              <a:ext cx="76200" cy="101600"/>
            </p14:xfrm>
          </p:contentPart>
        </mc:Choice>
        <mc:Fallback xmlns="">
          <p:pic>
            <p:nvPicPr>
              <p:cNvPr id="728" name="墨迹 727"/>
            </p:nvPicPr>
            <p:blipFill>
              <a:blip r:embed="rId1449"/>
            </p:blipFill>
            <p:spPr>
              <a:xfrm>
                <a:off x="3750310" y="5443855"/>
                <a:ext cx="762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0" p14:bwMode="auto">
            <p14:nvContentPartPr>
              <p14:cNvPr id="729" name="墨迹 728"/>
              <p14:cNvContentPartPr/>
              <p14:nvPr/>
            </p14:nvContentPartPr>
            <p14:xfrm>
              <a:off x="3919855" y="5426710"/>
              <a:ext cx="67945" cy="17145"/>
            </p14:xfrm>
          </p:contentPart>
        </mc:Choice>
        <mc:Fallback xmlns="">
          <p:pic>
            <p:nvPicPr>
              <p:cNvPr id="729" name="墨迹 728"/>
            </p:nvPicPr>
            <p:blipFill>
              <a:blip r:embed="rId1451"/>
            </p:blipFill>
            <p:spPr>
              <a:xfrm>
                <a:off x="3919855" y="5426710"/>
                <a:ext cx="6794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2" p14:bwMode="auto">
            <p14:nvContentPartPr>
              <p14:cNvPr id="730" name="墨迹 729"/>
              <p14:cNvContentPartPr/>
              <p14:nvPr/>
            </p14:nvContentPartPr>
            <p14:xfrm>
              <a:off x="3902710" y="5477510"/>
              <a:ext cx="118745" cy="42545"/>
            </p14:xfrm>
          </p:contentPart>
        </mc:Choice>
        <mc:Fallback xmlns="">
          <p:pic>
            <p:nvPicPr>
              <p:cNvPr id="730" name="墨迹 729"/>
            </p:nvPicPr>
            <p:blipFill>
              <a:blip r:embed="rId1453"/>
            </p:blipFill>
            <p:spPr>
              <a:xfrm>
                <a:off x="3902710" y="5477510"/>
                <a:ext cx="118745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4" p14:bwMode="auto">
            <p14:nvContentPartPr>
              <p14:cNvPr id="731" name="墨迹 730"/>
              <p14:cNvContentPartPr/>
              <p14:nvPr/>
            </p14:nvContentPartPr>
            <p14:xfrm>
              <a:off x="4165600" y="5375910"/>
              <a:ext cx="177800" cy="135890"/>
            </p14:xfrm>
          </p:contentPart>
        </mc:Choice>
        <mc:Fallback xmlns="">
          <p:pic>
            <p:nvPicPr>
              <p:cNvPr id="731" name="墨迹 730"/>
            </p:nvPicPr>
            <p:blipFill>
              <a:blip r:embed="rId1455"/>
            </p:blipFill>
            <p:spPr>
              <a:xfrm>
                <a:off x="4165600" y="5375910"/>
                <a:ext cx="177800" cy="135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6" p14:bwMode="auto">
            <p14:nvContentPartPr>
              <p14:cNvPr id="732" name="墨迹 731"/>
              <p14:cNvContentPartPr/>
              <p14:nvPr/>
            </p14:nvContentPartPr>
            <p14:xfrm>
              <a:off x="4377055" y="5308600"/>
              <a:ext cx="101600" cy="360"/>
            </p14:xfrm>
          </p:contentPart>
        </mc:Choice>
        <mc:Fallback xmlns="">
          <p:pic>
            <p:nvPicPr>
              <p:cNvPr id="732" name="墨迹 731"/>
            </p:nvPicPr>
            <p:blipFill>
              <a:blip r:embed="rId1457"/>
            </p:blipFill>
            <p:spPr>
              <a:xfrm>
                <a:off x="4377055" y="5308600"/>
                <a:ext cx="1016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8" p14:bwMode="auto">
            <p14:nvContentPartPr>
              <p14:cNvPr id="733" name="墨迹 732"/>
              <p14:cNvContentPartPr/>
              <p14:nvPr/>
            </p14:nvContentPartPr>
            <p14:xfrm>
              <a:off x="4445000" y="5342255"/>
              <a:ext cx="92710" cy="127000"/>
            </p14:xfrm>
          </p:contentPart>
        </mc:Choice>
        <mc:Fallback xmlns="">
          <p:pic>
            <p:nvPicPr>
              <p:cNvPr id="733" name="墨迹 732"/>
            </p:nvPicPr>
            <p:blipFill>
              <a:blip r:embed="rId1459"/>
            </p:blipFill>
            <p:spPr>
              <a:xfrm>
                <a:off x="4445000" y="5342255"/>
                <a:ext cx="9271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0" p14:bwMode="auto">
            <p14:nvContentPartPr>
              <p14:cNvPr id="734" name="墨迹 733"/>
              <p14:cNvContentPartPr/>
              <p14:nvPr/>
            </p14:nvContentPartPr>
            <p14:xfrm>
              <a:off x="4572000" y="5257800"/>
              <a:ext cx="25400" cy="8255"/>
            </p14:xfrm>
          </p:contentPart>
        </mc:Choice>
        <mc:Fallback xmlns="">
          <p:pic>
            <p:nvPicPr>
              <p:cNvPr id="734" name="墨迹 733"/>
            </p:nvPicPr>
            <p:blipFill>
              <a:blip r:embed="rId1461"/>
            </p:blipFill>
            <p:spPr>
              <a:xfrm>
                <a:off x="4572000" y="5257800"/>
                <a:ext cx="25400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2" p14:bwMode="auto">
            <p14:nvContentPartPr>
              <p14:cNvPr id="735" name="墨迹 734"/>
              <p14:cNvContentPartPr/>
              <p14:nvPr/>
            </p14:nvContentPartPr>
            <p14:xfrm>
              <a:off x="4588510" y="5342255"/>
              <a:ext cx="50800" cy="109855"/>
            </p14:xfrm>
          </p:contentPart>
        </mc:Choice>
        <mc:Fallback xmlns="">
          <p:pic>
            <p:nvPicPr>
              <p:cNvPr id="735" name="墨迹 734"/>
            </p:nvPicPr>
            <p:blipFill>
              <a:blip r:embed="rId1463"/>
            </p:blipFill>
            <p:spPr>
              <a:xfrm>
                <a:off x="4588510" y="5342255"/>
                <a:ext cx="50800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4" p14:bwMode="auto">
            <p14:nvContentPartPr>
              <p14:cNvPr id="736" name="墨迹 735"/>
              <p14:cNvContentPartPr/>
              <p14:nvPr/>
            </p14:nvContentPartPr>
            <p14:xfrm>
              <a:off x="4690110" y="5223510"/>
              <a:ext cx="161290" cy="237490"/>
            </p14:xfrm>
          </p:contentPart>
        </mc:Choice>
        <mc:Fallback xmlns="">
          <p:pic>
            <p:nvPicPr>
              <p:cNvPr id="736" name="墨迹 735"/>
            </p:nvPicPr>
            <p:blipFill>
              <a:blip r:embed="rId1465"/>
            </p:blipFill>
            <p:spPr>
              <a:xfrm>
                <a:off x="4690110" y="5223510"/>
                <a:ext cx="161290" cy="237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6" p14:bwMode="auto">
            <p14:nvContentPartPr>
              <p14:cNvPr id="737" name="墨迹 736"/>
              <p14:cNvContentPartPr/>
              <p14:nvPr/>
            </p14:nvContentPartPr>
            <p14:xfrm>
              <a:off x="4902200" y="5164455"/>
              <a:ext cx="118110" cy="321945"/>
            </p14:xfrm>
          </p:contentPart>
        </mc:Choice>
        <mc:Fallback xmlns="">
          <p:pic>
            <p:nvPicPr>
              <p:cNvPr id="737" name="墨迹 736"/>
            </p:nvPicPr>
            <p:blipFill>
              <a:blip r:embed="rId1467"/>
            </p:blipFill>
            <p:spPr>
              <a:xfrm>
                <a:off x="4902200" y="5164455"/>
                <a:ext cx="11811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8" p14:bwMode="auto">
            <p14:nvContentPartPr>
              <p14:cNvPr id="738" name="墨迹 737"/>
              <p14:cNvContentPartPr/>
              <p14:nvPr/>
            </p14:nvContentPartPr>
            <p14:xfrm>
              <a:off x="3775710" y="5418455"/>
              <a:ext cx="34290" cy="33655"/>
            </p14:xfrm>
          </p:contentPart>
        </mc:Choice>
        <mc:Fallback xmlns="">
          <p:pic>
            <p:nvPicPr>
              <p:cNvPr id="738" name="墨迹 737"/>
            </p:nvPicPr>
            <p:blipFill>
              <a:blip r:embed="rId1469"/>
            </p:blipFill>
            <p:spPr>
              <a:xfrm>
                <a:off x="3775710" y="5418455"/>
                <a:ext cx="34290" cy="33655"/>
              </a:xfrm>
              <a:prstGeom prst="rect"/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 flipH="1">
            <a:off x="3578225" y="4767263"/>
            <a:ext cx="1155700" cy="958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" y="605155"/>
            <a:ext cx="8195945" cy="4991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6750" y="132080"/>
            <a:ext cx="5484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引例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——NOIP2005 T3</a:t>
            </a:r>
            <a:endParaRPr lang="en-US" altLang="zh-CN" sz="32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65256"/>
          <a:stretch>
            <a:fillRect/>
          </a:stretch>
        </p:blipFill>
        <p:spPr>
          <a:xfrm>
            <a:off x="8336915" y="132080"/>
            <a:ext cx="2152650" cy="35902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64876" t="6251" b="56569"/>
          <a:stretch>
            <a:fillRect/>
          </a:stretch>
        </p:blipFill>
        <p:spPr>
          <a:xfrm>
            <a:off x="10489565" y="285115"/>
            <a:ext cx="2358390" cy="144653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H="1">
            <a:off x="9536113" y="-1588"/>
            <a:ext cx="2655887" cy="2203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25" y="4767263"/>
            <a:ext cx="1155700" cy="958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0445750" y="5500688"/>
            <a:ext cx="1746250" cy="1357312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8200" y="6378575"/>
            <a:ext cx="577850" cy="479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rot="16200000" flipV="1">
            <a:off x="-2024062" y="2370137"/>
            <a:ext cx="6032500" cy="19843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940" y="429260"/>
            <a:ext cx="4110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一、</a:t>
            </a:r>
            <a:r>
              <a:rPr lang="en-US" altLang="zh-CN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01</a:t>
            </a:r>
            <a:r>
              <a:rPr lang="zh-CN" altLang="en-US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背包问题</a:t>
            </a:r>
            <a:endParaRPr lang="zh-CN" altLang="en-US" sz="28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27860" y="1240155"/>
            <a:ext cx="866838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算法模型：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若干件物品，每一件物品仅有一件，每件物品占用一定的空间、产生一定的价值。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在一定的空间范围内，求出最大价值。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7860" y="2484120"/>
            <a:ext cx="46748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例题：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NOIP2005 pjT3 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采药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rcRect t="36649"/>
          <a:stretch>
            <a:fillRect/>
          </a:stretch>
        </p:blipFill>
        <p:spPr>
          <a:xfrm>
            <a:off x="1927860" y="2990850"/>
            <a:ext cx="8253095" cy="3634105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 rot="10800000" flipV="1">
            <a:off x="10055225" y="5124450"/>
            <a:ext cx="2136775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H="1">
            <a:off x="9536113" y="-1588"/>
            <a:ext cx="2655887" cy="2203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25" y="4767263"/>
            <a:ext cx="1155700" cy="958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0445750" y="5500688"/>
            <a:ext cx="1746250" cy="1357312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8200" y="6378575"/>
            <a:ext cx="577850" cy="479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rot="16200000" flipV="1">
            <a:off x="-2024062" y="2370137"/>
            <a:ext cx="6032500" cy="19843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white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5950" y="695325"/>
            <a:ext cx="77520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step 1</a:t>
            </a:r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：定义状态，明确状态转移方程</a:t>
            </a:r>
            <a:endParaRPr lang="zh-CN" altLang="en-US" sz="20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43530" y="1336040"/>
            <a:ext cx="81248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定义二维数组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f[i][j]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表示在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～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n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件物品中花费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j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取得的最大价值。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定义数组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c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表示物品的花费（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cost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），定义数组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表示物品的价值（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value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43530" y="2438400"/>
            <a:ext cx="60382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此状态极其重要，大家默念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遍，理解其含义。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43530" y="3121660"/>
            <a:ext cx="54946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考虑第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件物品的决策：选或不选。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1. 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选第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件，则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f[i][j]=f[i+1][j-c[i]]+v[i]; 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前提是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j≥c[i]</a:t>
            </a:r>
            <a:b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</a:b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2.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不选第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件，则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f[i][j]=f[i+1][j];</a:t>
            </a:r>
            <a:endParaRPr lang="en-US" altLang="zh-CN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43530" y="4893310"/>
            <a:ext cx="45688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综上， 在两种决策中取最优，得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en-US" altLang="zh-CN" sz="2000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f[i][j]=max(f[i+1][j],f[i+1][j-c[i]]+v[i]);</a:t>
            </a:r>
            <a:endParaRPr lang="en-US" altLang="zh-CN" sz="2000" b="1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43530" y="5814695"/>
            <a:ext cx="4770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关于此问题，答案就是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f[1][m]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 flipV="1">
            <a:off x="10055225" y="5124450"/>
            <a:ext cx="2136775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H="1">
            <a:off x="9536113" y="-1588"/>
            <a:ext cx="2655887" cy="2203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25" y="4767263"/>
            <a:ext cx="1155700" cy="958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0445750" y="5500688"/>
            <a:ext cx="1746250" cy="1357312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8200" y="6378575"/>
            <a:ext cx="577850" cy="479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rot="16200000" flipV="1">
            <a:off x="-2024062" y="2370137"/>
            <a:ext cx="6032500" cy="19843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5625" y="900430"/>
            <a:ext cx="6304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step 2:</a:t>
            </a:r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明确计算顺序，处理边界</a:t>
            </a:r>
            <a:endParaRPr lang="zh-CN" altLang="en-US" sz="20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2265" y="1584325"/>
            <a:ext cx="67614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既然处理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的时候要使用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i+1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，那么顺序就很简单了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for(int i=n;i&gt;=1;i--)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2265" y="2704465"/>
            <a:ext cx="5558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</a:rPr>
              <a:t>所以代码也很简单了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265" y="3377565"/>
            <a:ext cx="6845935" cy="1473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82265" y="4999355"/>
            <a:ext cx="4963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注意：</a:t>
            </a:r>
            <a:r>
              <a:rPr lang="en-US" alt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</a:t>
            </a:r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必须逆序枚举，而</a:t>
            </a:r>
            <a:r>
              <a:rPr lang="en-US" alt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j</a:t>
            </a:r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的顺序无关紧要。</a:t>
            </a:r>
            <a:endParaRPr lang="zh-CN" altLang="en-US" sz="20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 flipV="1">
            <a:off x="10055225" y="5124450"/>
            <a:ext cx="2136775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H="1">
            <a:off x="9536113" y="-1588"/>
            <a:ext cx="2655887" cy="2203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25" y="4767263"/>
            <a:ext cx="1155700" cy="958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0445750" y="5500688"/>
            <a:ext cx="1746250" cy="1357312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8200" y="6378575"/>
            <a:ext cx="577850" cy="479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rot="16200000" flipV="1">
            <a:off x="-2024062" y="2370137"/>
            <a:ext cx="6032500" cy="19843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5625" y="900430"/>
            <a:ext cx="6304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其他的状态定义方式</a:t>
            </a:r>
            <a:endParaRPr lang="zh-CN" sz="20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99715" y="1326515"/>
            <a:ext cx="5876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设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f[i][j]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表示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～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件物品中花费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j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取得的最大价值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则 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f[i][j]=max(f[i-1][j],f[i-1][j-c[i]]+v[i])</a:t>
            </a:r>
            <a:endParaRPr lang="en-US" altLang="zh-CN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99715" y="2442210"/>
            <a:ext cx="6346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</a:rPr>
              <a:t>这两种状态定义方式是对称的，因此，代码也是相似的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9715" y="3034665"/>
            <a:ext cx="8098155" cy="1569085"/>
          </a:xfrm>
          <a:prstGeom prst="rect">
            <a:avLst/>
          </a:prstGeom>
        </p:spPr>
      </p:pic>
      <p:sp>
        <p:nvSpPr>
          <p:cNvPr id="10" name="等腰三角形 9"/>
          <p:cNvSpPr/>
          <p:nvPr/>
        </p:nvSpPr>
        <p:spPr>
          <a:xfrm rot="10800000" flipV="1">
            <a:off x="10055225" y="5124450"/>
            <a:ext cx="2136775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99715" y="4767580"/>
            <a:ext cx="2779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</a:rPr>
              <a:t>这样做有什么用？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4512310" y="3073400"/>
              <a:ext cx="93345" cy="14351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4512310" y="3073400"/>
                <a:ext cx="93345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4572000" y="3081655"/>
              <a:ext cx="25400" cy="3365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4572000" y="3081655"/>
                <a:ext cx="25400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4486910" y="3132455"/>
              <a:ext cx="76200" cy="6794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4486910" y="3132455"/>
                <a:ext cx="76200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2" name="墨迹 11"/>
              <p14:cNvContentPartPr/>
              <p14:nvPr/>
            </p14:nvContentPartPr>
            <p14:xfrm>
              <a:off x="4512310" y="3107055"/>
              <a:ext cx="85090" cy="1524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9"/>
            </p:blipFill>
            <p:spPr>
              <a:xfrm>
                <a:off x="4512310" y="3107055"/>
                <a:ext cx="8509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墨迹 12"/>
              <p14:cNvContentPartPr/>
              <p14:nvPr/>
            </p14:nvContentPartPr>
            <p14:xfrm>
              <a:off x="4495800" y="3056255"/>
              <a:ext cx="118110" cy="1778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1"/>
            </p:blipFill>
            <p:spPr>
              <a:xfrm>
                <a:off x="4495800" y="3056255"/>
                <a:ext cx="11811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5" name="墨迹 14"/>
              <p14:cNvContentPartPr/>
              <p14:nvPr/>
            </p14:nvContentPartPr>
            <p14:xfrm>
              <a:off x="4546600" y="3183255"/>
              <a:ext cx="76200" cy="508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3"/>
            </p:blipFill>
            <p:spPr>
              <a:xfrm>
                <a:off x="4546600" y="3183255"/>
                <a:ext cx="762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5181600" y="3098800"/>
              <a:ext cx="33655" cy="9271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5"/>
            </p:blipFill>
            <p:spPr>
              <a:xfrm>
                <a:off x="5181600" y="3098800"/>
                <a:ext cx="33655" cy="92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5308600" y="3107055"/>
              <a:ext cx="8255" cy="762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7"/>
            </p:blipFill>
            <p:spPr>
              <a:xfrm>
                <a:off x="5308600" y="3107055"/>
                <a:ext cx="825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8" name="墨迹 17"/>
              <p14:cNvContentPartPr/>
              <p14:nvPr/>
            </p14:nvContentPartPr>
            <p14:xfrm>
              <a:off x="4580255" y="3191510"/>
              <a:ext cx="33655" cy="508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9"/>
            </p:blipFill>
            <p:spPr>
              <a:xfrm>
                <a:off x="4580255" y="3191510"/>
                <a:ext cx="3365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9" name="墨迹 18"/>
              <p14:cNvContentPartPr/>
              <p14:nvPr/>
            </p14:nvContentPartPr>
            <p14:xfrm>
              <a:off x="5359400" y="3132455"/>
              <a:ext cx="25400" cy="3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1"/>
            </p:blipFill>
            <p:spPr>
              <a:xfrm>
                <a:off x="5359400" y="3132455"/>
                <a:ext cx="25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0" name="墨迹 19"/>
              <p14:cNvContentPartPr/>
              <p14:nvPr/>
            </p14:nvContentPartPr>
            <p14:xfrm>
              <a:off x="5316855" y="3132455"/>
              <a:ext cx="17145" cy="5905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3"/>
            </p:blipFill>
            <p:spPr>
              <a:xfrm>
                <a:off x="5316855" y="3132455"/>
                <a:ext cx="17145" cy="59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1" name="墨迹 20"/>
              <p14:cNvContentPartPr/>
              <p14:nvPr/>
            </p14:nvContentPartPr>
            <p14:xfrm>
              <a:off x="5334000" y="3166110"/>
              <a:ext cx="360" cy="4254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5"/>
            </p:blipFill>
            <p:spPr>
              <a:xfrm>
                <a:off x="5334000" y="3166110"/>
                <a:ext cx="360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2" name="墨迹 21"/>
              <p14:cNvContentPartPr/>
              <p14:nvPr/>
            </p14:nvContentPartPr>
            <p14:xfrm>
              <a:off x="5266055" y="3166110"/>
              <a:ext cx="109855" cy="889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7"/>
            </p:blipFill>
            <p:spPr>
              <a:xfrm>
                <a:off x="5266055" y="3166110"/>
                <a:ext cx="1098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3" name="墨迹 22"/>
              <p14:cNvContentPartPr/>
              <p14:nvPr/>
            </p14:nvContentPartPr>
            <p14:xfrm>
              <a:off x="5181600" y="3132455"/>
              <a:ext cx="25400" cy="6794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9"/>
            </p:blipFill>
            <p:spPr>
              <a:xfrm>
                <a:off x="5181600" y="3132455"/>
                <a:ext cx="25400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4" name="墨迹 23"/>
              <p14:cNvContentPartPr/>
              <p14:nvPr/>
            </p14:nvContentPartPr>
            <p14:xfrm>
              <a:off x="5130800" y="3166110"/>
              <a:ext cx="101600" cy="889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1"/>
            </p:blipFill>
            <p:spPr>
              <a:xfrm>
                <a:off x="5130800" y="3166110"/>
                <a:ext cx="101600" cy="8890"/>
              </a:xfrm>
              <a:prstGeom prst="rect"/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我们考虑一组新的硬币面值：</a:t>
            </a:r>
            <a:r>
              <a:rPr lang="en-US" altLang="zh-CN" dirty="0" smtClean="0"/>
              <a:t>1,5,11.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于是有了一个反例：如果我们要凑出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，贪心策略是：</a:t>
            </a:r>
            <a:endParaRPr lang="en-US" altLang="zh-CN" dirty="0" smtClean="0"/>
          </a:p>
          <a:p>
            <a:r>
              <a:rPr lang="en-US" altLang="zh-CN" dirty="0" smtClean="0"/>
              <a:t>15 = 11+4*1,</a:t>
            </a:r>
            <a:r>
              <a:rPr lang="zh-CN" altLang="en-US" dirty="0" smtClean="0"/>
              <a:t>共用</a:t>
            </a:r>
            <a:r>
              <a:rPr lang="en-US" altLang="zh-CN" dirty="0" smtClean="0"/>
              <a:t>5</a:t>
            </a:r>
            <a:r>
              <a:rPr lang="zh-CN" altLang="en-US" dirty="0" smtClean="0"/>
              <a:t>枚硬币。</a:t>
            </a:r>
            <a:endParaRPr lang="en-US" altLang="zh-CN" dirty="0" smtClean="0"/>
          </a:p>
          <a:p>
            <a:r>
              <a:rPr lang="zh-CN" altLang="en-US" dirty="0" smtClean="0"/>
              <a:t>而最佳策略是：</a:t>
            </a:r>
            <a:endParaRPr lang="en-US" altLang="zh-CN" dirty="0" smtClean="0"/>
          </a:p>
          <a:p>
            <a:r>
              <a:rPr lang="en-US" altLang="zh-CN" dirty="0" smtClean="0"/>
              <a:t>15 = 3*5,</a:t>
            </a:r>
            <a:r>
              <a:rPr lang="zh-CN" altLang="en-US" dirty="0" smtClean="0"/>
              <a:t>共用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枚硬币。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H="1">
            <a:off x="9536113" y="-1588"/>
            <a:ext cx="2655887" cy="2203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25" y="4767263"/>
            <a:ext cx="1155700" cy="958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0445750" y="5500688"/>
            <a:ext cx="1746250" cy="1357312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8200" y="6378575"/>
            <a:ext cx="577850" cy="479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rot="16200000" flipV="1">
            <a:off x="-2024062" y="2370137"/>
            <a:ext cx="6032500" cy="19843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225" y="5124450"/>
            <a:ext cx="2136775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01900" y="925195"/>
            <a:ext cx="75533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事实上，这种状态定义可以节省两个数组的空间，对于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c[i]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和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v[i]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我们可以在线处理，像这样。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900" y="1939925"/>
            <a:ext cx="6414135" cy="19488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4080510" y="1981200"/>
              <a:ext cx="93345" cy="19431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4080510" y="1981200"/>
                <a:ext cx="93345" cy="194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4097655" y="2006600"/>
              <a:ext cx="101600" cy="16065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4097655" y="2006600"/>
                <a:ext cx="1016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4715510" y="2023110"/>
              <a:ext cx="25400" cy="9334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7"/>
            </p:blipFill>
            <p:spPr>
              <a:xfrm>
                <a:off x="4715510" y="2023110"/>
                <a:ext cx="25400" cy="93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4859655" y="2023110"/>
              <a:ext cx="17145" cy="8509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4859655" y="2023110"/>
                <a:ext cx="17145" cy="85090"/>
              </a:xfrm>
              <a:prstGeom prst="rect"/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H="1">
            <a:off x="9536113" y="-1588"/>
            <a:ext cx="2655887" cy="2203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25" y="4767263"/>
            <a:ext cx="1155700" cy="958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0445750" y="5500688"/>
            <a:ext cx="1746250" cy="1357312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8200" y="6378575"/>
            <a:ext cx="577850" cy="479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rot="16200000" flipV="1">
            <a:off x="-2024062" y="2370137"/>
            <a:ext cx="6032500" cy="19843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87500" y="535305"/>
            <a:ext cx="36626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*step 3：滚动数组优化空间</a:t>
            </a:r>
            <a:endParaRPr lang="en-US" altLang="zh-CN" sz="20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4375" y="1823720"/>
            <a:ext cx="81038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以上的程序时间复杂度为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O(nm)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，空间复杂度为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O(nm)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。理论上讲时间复杂度已经不能再优化，而空间复杂度可以优化到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O(m)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。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	</a:t>
            </a:r>
            <a:endParaRPr lang="en-US" altLang="zh-CN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84375" y="1424940"/>
            <a:ext cx="7294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以上程序的缺陷：当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n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较大时，二维数组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无法存储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225" y="5124450"/>
            <a:ext cx="2136775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66720" y="2854960"/>
            <a:ext cx="52266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定义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f[i]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表示花费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取得的最大价值，则</a:t>
            </a:r>
            <a:endParaRPr lang="en-US" altLang="zh-CN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66720" y="4470400"/>
            <a:ext cx="4424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</a:rPr>
              <a:t>为什么这样鲁莽的定义就是正确的呢？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66403" y="5047615"/>
            <a:ext cx="2571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</a:rPr>
              <a:t>证明一下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6720" y="3408045"/>
            <a:ext cx="5788025" cy="106235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2367915" y="1183005"/>
          <a:ext cx="4943475" cy="3092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75"/>
                <a:gridCol w="549275"/>
                <a:gridCol w="549275"/>
                <a:gridCol w="508000"/>
                <a:gridCol w="590550"/>
                <a:gridCol w="549275"/>
                <a:gridCol w="549275"/>
                <a:gridCol w="549275"/>
                <a:gridCol w="549275"/>
              </a:tblGrid>
              <a:tr h="38481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481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481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481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481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481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>
            <a:off x="2002790" y="1003300"/>
            <a:ext cx="5973445" cy="0"/>
          </a:xfrm>
          <a:prstGeom prst="straightConnector1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988820" y="986790"/>
            <a:ext cx="0" cy="3805555"/>
          </a:xfrm>
          <a:prstGeom prst="straightConnector1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77340" y="4307205"/>
            <a:ext cx="567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i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7546975" y="542925"/>
            <a:ext cx="594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j</a:t>
            </a:r>
            <a:endParaRPr lang="en-US" altLang="zh-CN" sz="2400"/>
          </a:p>
        </p:txBody>
      </p:sp>
      <p:graphicFrame>
        <p:nvGraphicFramePr>
          <p:cNvPr id="9" name="表格 8"/>
          <p:cNvGraphicFramePr/>
          <p:nvPr/>
        </p:nvGraphicFramePr>
        <p:xfrm>
          <a:off x="2362200" y="5063490"/>
          <a:ext cx="4949190" cy="367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910"/>
                <a:gridCol w="549910"/>
                <a:gridCol w="549910"/>
                <a:gridCol w="549910"/>
                <a:gridCol w="549910"/>
                <a:gridCol w="549910"/>
                <a:gridCol w="549910"/>
                <a:gridCol w="549910"/>
                <a:gridCol w="549910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>
            <a:off x="4796155" y="2944495"/>
            <a:ext cx="2225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70075" y="5017135"/>
            <a:ext cx="497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f'</a:t>
            </a:r>
            <a:endParaRPr lang="en-US" altLang="zh-CN" sz="2400"/>
          </a:p>
        </p:txBody>
      </p:sp>
      <p:sp>
        <p:nvSpPr>
          <p:cNvPr id="13" name="文本框 12"/>
          <p:cNvSpPr txBox="1"/>
          <p:nvPr/>
        </p:nvSpPr>
        <p:spPr>
          <a:xfrm>
            <a:off x="2002790" y="1183005"/>
            <a:ext cx="106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</a:t>
            </a:r>
            <a:endParaRPr lang="en-US" altLang="zh-CN" sz="2400"/>
          </a:p>
        </p:txBody>
      </p:sp>
      <p:sp>
        <p:nvSpPr>
          <p:cNvPr id="15" name="文本框 14"/>
          <p:cNvSpPr txBox="1"/>
          <p:nvPr/>
        </p:nvSpPr>
        <p:spPr>
          <a:xfrm>
            <a:off x="7690485" y="1232535"/>
            <a:ext cx="353949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数组是从上到下，从右到左计算的。在计算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f[i][j]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之前，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f[j]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保存的是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f[i-1][j],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而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f[j-c]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保存的是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f[i-1][j-c]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。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这样，f[j]=max(f[j],f[j-c[i]]+v[i])事实上是把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max(f[j],f[j-c[i]]+v[i])保存在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f[j]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中，覆盖掉原来保存在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f[j]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中的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f[i-1][j]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。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895350" y="798195"/>
            <a:ext cx="539877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重要：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0/1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背包问题是最基本的背包问题，它包含了背包问题中设计状态、方程的基本思想，另外别的类型的背包问题往往也可以转换成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0/1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背包问题求解。所以一定要仔细体会上面基本思路的得出方法，状态转移方程的意义，以及最后怎样优化的空间复杂度。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52235" y="1007745"/>
            <a:ext cx="539877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·0/1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背包问题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·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完全背包问题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·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多重背包问题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·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混合三种背包问题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·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二维费用的背包问题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·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背包问题问法的变化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0"/>
            <a:ext cx="1187005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268：【例9.12】完全背包问题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【题目描述】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设有n种物品，每种物品有一个重量及一个价值。但每种物品的数量是无限的，同时有一个背包，最大载重量为M，今从n种物品中选取若干件(同一种物品可以多次选取)，使其重量的和小于等于M，而价值的和为最大。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【输入】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第一行：两个整数，M(背包容量，M≤200)和N(物品数量，N≤30)；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第2…N+1行：每行二个整数Wi,Ci，表示每个物品的重量和价值。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【输出】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仅一行，一个数，表示最大总价值。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【输入样例】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10 4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2 1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3 3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4 5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7 9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【输出样例】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max=12</a:t>
            </a:r>
            <a:endParaRPr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7070" y="3056890"/>
            <a:ext cx="8763000" cy="358267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H="1">
            <a:off x="9536113" y="-1588"/>
            <a:ext cx="2655887" cy="2203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25" y="4767263"/>
            <a:ext cx="1155700" cy="958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0445750" y="5500688"/>
            <a:ext cx="1746250" cy="1357312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8200" y="6378575"/>
            <a:ext cx="577850" cy="479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rot="16200000" flipV="1">
            <a:off x="-2024062" y="2370137"/>
            <a:ext cx="6032500" cy="19843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4120" y="420370"/>
            <a:ext cx="3940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二、完全背包问题</a:t>
            </a:r>
            <a:endParaRPr lang="zh-CN" altLang="en-US" sz="28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27860" y="1240155"/>
            <a:ext cx="866838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算法模型：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若干件物品，每一件物品有无限件，每件物品占用一定的空间、产生一定的价值。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在一定的空间范围内，求出最大价值。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7860" y="2484120"/>
            <a:ext cx="46748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例题：</a:t>
            </a:r>
            <a:r>
              <a:rPr 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洛谷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P1616 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疯狂的采药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848485" y="2895600"/>
            <a:ext cx="8495030" cy="3962400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 rot="10800000" flipV="1">
            <a:off x="10055225" y="5124450"/>
            <a:ext cx="2136775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H="1">
            <a:off x="9536113" y="-1588"/>
            <a:ext cx="2655887" cy="2203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25" y="4767263"/>
            <a:ext cx="1155700" cy="958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0445750" y="5500688"/>
            <a:ext cx="1746250" cy="1357312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8200" y="6378575"/>
            <a:ext cx="577850" cy="479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rot="16200000" flipV="1">
            <a:off x="-2024062" y="2370137"/>
            <a:ext cx="6032500" cy="19843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225" y="5124450"/>
            <a:ext cx="2136775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85950" y="695325"/>
            <a:ext cx="77520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step 1</a:t>
            </a:r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：定义状态，明确状态转移方程</a:t>
            </a:r>
            <a:endParaRPr lang="zh-CN" altLang="en-US" sz="20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99715" y="1326515"/>
            <a:ext cx="69284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设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f[i][j]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表示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～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件物品中花费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j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取得的最大价值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则 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f[i][j]=max(f[i-1][j],f[i][j-c[i]]+v[i])</a:t>
            </a:r>
            <a:endParaRPr lang="en-US" altLang="zh-CN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9715" y="2529840"/>
            <a:ext cx="6179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想一下与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01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背包的状态转移方程有什么不同？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99715" y="3082925"/>
            <a:ext cx="6941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类比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01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背包，完全背包的代码也不难写出来。（代码略）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85950" y="3481705"/>
            <a:ext cx="77520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step 2</a:t>
            </a:r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：滚动数组优化空间</a:t>
            </a:r>
            <a:endParaRPr lang="zh-CN" altLang="en-US" sz="20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99715" y="4050665"/>
            <a:ext cx="4784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状态定义与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01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背包相同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2390" y="4617720"/>
            <a:ext cx="5378450" cy="8832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99715" y="5651500"/>
            <a:ext cx="5281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</a:rPr>
              <a:t>正确性的证明请大家自行解决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H="1">
            <a:off x="9536113" y="-1588"/>
            <a:ext cx="2655887" cy="2203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25" y="4767263"/>
            <a:ext cx="1155700" cy="958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0445750" y="5500688"/>
            <a:ext cx="1746250" cy="1357312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8200" y="6378575"/>
            <a:ext cx="577850" cy="479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rot="16200000" flipV="1">
            <a:off x="-2024062" y="2370137"/>
            <a:ext cx="6032500" cy="19843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225" y="5124450"/>
            <a:ext cx="2136775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2560" y="2201545"/>
            <a:ext cx="65258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到现在为止，大家已经学习了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01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背包和完全背包，理论上来讲，其他任何一种背包都可以通过这两种背包解决。接下来咱们了解多重背包和背包问题方案总数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H="1">
            <a:off x="9536113" y="-1588"/>
            <a:ext cx="2655887" cy="2203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25" y="4767263"/>
            <a:ext cx="1155700" cy="958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0445750" y="5500688"/>
            <a:ext cx="1746250" cy="1357312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8200" y="6378575"/>
            <a:ext cx="577850" cy="479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rot="16200000" flipV="1">
            <a:off x="-2024062" y="2370137"/>
            <a:ext cx="6032500" cy="19843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225" y="5124450"/>
            <a:ext cx="2136775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940" y="429260"/>
            <a:ext cx="4110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三、多重背包问题</a:t>
            </a:r>
            <a:endParaRPr lang="zh-CN" altLang="en-US" sz="28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27860" y="1240155"/>
            <a:ext cx="1026414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算法模型：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有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N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种物品和一个容量为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的背包，第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种物品最多有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n[i]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件可用，每件物品费用是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c[i]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、产生一定的价值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w[i]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。求解将哪些物品装入背包可是这些物品的费用总和不超过背包容量，且总价值最大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问题分析：我们仔细观察题目，会发现不同点在于每种物品的数量，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01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背包是每种只有一件，完全背包是每种无限条件，多重背包是每种有限条件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4375" y="3408680"/>
            <a:ext cx="46748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最朴素的分析：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我们最容易想到的是把相同的物品分开，比如说有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n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个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a1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物品，就将它分成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a1 a2 a3 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…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an  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然后再用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01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背包的方法去解决。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我们先来看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01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背包代码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H="1">
            <a:off x="9536113" y="-1588"/>
            <a:ext cx="2655887" cy="2203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6400800" y="4988878"/>
            <a:ext cx="1155700" cy="958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0445750" y="5500688"/>
            <a:ext cx="1746250" cy="1357312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8200" y="6378575"/>
            <a:ext cx="577850" cy="479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 flipV="1">
            <a:off x="10055225" y="5124450"/>
            <a:ext cx="2136775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015365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例题：</a:t>
            </a:r>
            <a:r>
              <a:rPr 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课本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P356 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庆功会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题目描述】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为了庆贺班级在校运动会上取得全校第一名成绩，班主任决定开一场庆功会，为此拨款购买奖品犒劳运动员。期望拨款金额能购买最大价值的奖品，可以补充他们的精力和体力。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【输入】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第一行二个数n(n≤500)，m(m≤6000)，其中n代表希望购买的奖品的种数，m表示拨款金额。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接下来n行，每行3个数，v、w、s，分别表示第I种奖品的价格、价值（价格与价值是不同的概念）和能购买的最大数量（买0件到s件均可），其中v≤100，w≤1000，s≤10。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【输出】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一行：一个数，表示此次购买能获得的最大的价值（注意！不是价格）。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【输入样例】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5 1000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80 20 4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40 50 9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30 50 7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40 30 6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20 20 1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【输出样例】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1040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0435" y="3512820"/>
            <a:ext cx="49777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状态转移方程：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f[j]=max(dp[j],dp[j-k*v[i]]+k*w[i])</a:t>
            </a:r>
            <a:endParaRPr lang="en-US" altLang="zh-CN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从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01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背包的状态转移方程式，去增加第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个物品拿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k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个的循环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贪心策略自此陷入困境：鼠目寸光。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w=15</a:t>
            </a:r>
            <a:r>
              <a:rPr lang="zh-CN" altLang="en-US" dirty="0" smtClean="0"/>
              <a:t>时，贪心策略选择了面值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的硬币（因为这样可以尽可能降低要凑的数额）。</a:t>
            </a:r>
            <a:endParaRPr lang="en-US" altLang="zh-CN" dirty="0"/>
          </a:p>
          <a:p>
            <a:r>
              <a:rPr lang="zh-CN" altLang="en-US" dirty="0" smtClean="0"/>
              <a:t>在选择了面值为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的硬币之后，我们只好面对</a:t>
            </a:r>
            <a:r>
              <a:rPr lang="en-US" altLang="zh-CN" dirty="0" smtClean="0"/>
              <a:t>w=4</a:t>
            </a:r>
            <a:r>
              <a:rPr lang="zh-CN" altLang="en-US" dirty="0" smtClean="0"/>
              <a:t>的处境。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怎么办办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H="1">
            <a:off x="9536113" y="-1588"/>
            <a:ext cx="2655887" cy="2203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25" y="4767263"/>
            <a:ext cx="1155700" cy="958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0445750" y="5500688"/>
            <a:ext cx="1746250" cy="1357312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8200" y="6378575"/>
            <a:ext cx="577850" cy="479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rot="16200000" flipV="1">
            <a:off x="-2024062" y="2370137"/>
            <a:ext cx="6032500" cy="19843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225" y="5124450"/>
            <a:ext cx="2136775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940" y="429260"/>
            <a:ext cx="4882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四、多重背包的二进制优化</a:t>
            </a:r>
            <a:endParaRPr lang="zh-CN" altLang="en-US" sz="28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27860" y="1240155"/>
            <a:ext cx="866838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有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1000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个苹果，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10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个箱子，怎么放，不管我想拿多少个苹果，都能成箱成箱拿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7860" y="2606040"/>
            <a:ext cx="46748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用二进制的思想去解决这个问题。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P357</a:t>
            </a:r>
            <a:endParaRPr lang="en-US" altLang="zh-CN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H="1">
            <a:off x="9536113" y="-1588"/>
            <a:ext cx="2655887" cy="2203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25" y="4767263"/>
            <a:ext cx="1155700" cy="958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0445750" y="5500688"/>
            <a:ext cx="1746250" cy="1357312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8200" y="6378575"/>
            <a:ext cx="577850" cy="479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rot="16200000" flipV="1">
            <a:off x="-2024062" y="2370137"/>
            <a:ext cx="6032500" cy="19843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225" y="5124450"/>
            <a:ext cx="2136775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940" y="429260"/>
            <a:ext cx="4110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四、背包问题方案总数</a:t>
            </a:r>
            <a:endParaRPr lang="zh-CN" altLang="en-US" sz="28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27860" y="1240155"/>
            <a:ext cx="866838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算法模型：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若干件物品，每一件物品有若干件，每件物品占用一定的空间、产生一定的价值。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求装满空间（或一定容量）有多少种方案。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7860" y="2548255"/>
            <a:ext cx="46748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例题：</a:t>
            </a:r>
            <a:r>
              <a:rPr 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课本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P365 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货币系统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14600" y="3314700"/>
            <a:ext cx="55181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判断问题属于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01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背包还是完全背包，将其状态转移方程的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max</a:t>
            </a:r>
            <a:r>
              <a:rPr lang="zh-CN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改为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+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即可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H="1">
            <a:off x="9536113" y="-1588"/>
            <a:ext cx="2655887" cy="2203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25" y="4767263"/>
            <a:ext cx="1155700" cy="958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0445750" y="5500688"/>
            <a:ext cx="1746250" cy="1357312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8200" y="6378575"/>
            <a:ext cx="577850" cy="479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rot="16200000" flipV="1">
            <a:off x="-2024062" y="2370137"/>
            <a:ext cx="6032500" cy="19843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225" y="5124450"/>
            <a:ext cx="2136775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01825" y="514985"/>
            <a:ext cx="3082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华文仿宋" panose="02010600040101010101" charset="-122"/>
                <a:ea typeface="华文仿宋" panose="02010600040101010101" charset="-122"/>
              </a:rPr>
              <a:t>总结：</a:t>
            </a:r>
            <a:endParaRPr lang="zh-CN" altLang="en-US" sz="2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4375" y="975360"/>
            <a:ext cx="78536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、背包问题的几种模型。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、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01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背包的状态定义，状态转移，优化空间。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3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、完全背包的状态定义，状态转移，优化空间。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4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、了解多重背包的朴素算法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5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、了解背包问题方案总数的求解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6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、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NOIP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普及组范围内背包问题的解法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51660" y="3836670"/>
            <a:ext cx="76847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其实，在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NOIP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中，背包问题不仅仅以模板的形式出现，也可能在、是最后几道题的部分分解法，当然，背包问题与线型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dp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结合也是可能的。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总之，多练练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dp</a:t>
            </a:r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是有好处的，尽管这很难。</a:t>
            </a:r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那该怎么避免贪心的“鼠目寸光”呢？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强行枚举使用的硬币？</a:t>
            </a:r>
            <a:endParaRPr lang="en-US" altLang="zh-CN" dirty="0" smtClean="0"/>
          </a:p>
          <a:p>
            <a:r>
              <a:rPr lang="zh-CN" altLang="en-US" dirty="0" smtClean="0"/>
              <a:t>复杂度太高。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观察一波性质？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怎么办办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我们重新分析刚刚的情况：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w=15</a:t>
                </a:r>
                <a:r>
                  <a:rPr lang="zh-CN" altLang="en-US" dirty="0" smtClean="0"/>
                  <a:t>时，我们取了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，接下来面对</a:t>
                </a:r>
                <a:r>
                  <a:rPr lang="en-US" altLang="zh-CN" dirty="0" smtClean="0"/>
                  <a:t>w=4</a:t>
                </a:r>
                <a:r>
                  <a:rPr lang="zh-CN" altLang="en-US" dirty="0" smtClean="0"/>
                  <a:t>的情况。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w=15</a:t>
                </a:r>
                <a:r>
                  <a:rPr lang="zh-CN" altLang="en-US" dirty="0" smtClean="0"/>
                  <a:t>时，如果我们取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，接下来就面对</a:t>
                </a:r>
                <a:r>
                  <a:rPr lang="en-US" altLang="zh-CN" dirty="0" smtClean="0"/>
                  <a:t>w=10</a:t>
                </a:r>
                <a:r>
                  <a:rPr lang="zh-CN" altLang="en-US" dirty="0" smtClean="0"/>
                  <a:t>的情况。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我们记“</a:t>
                </a:r>
                <a:r>
                  <a:rPr lang="zh-CN" altLang="en-US" dirty="0"/>
                  <a:t>凑出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需要用到的最少硬</a:t>
                </a:r>
                <a:r>
                  <a:rPr lang="zh-CN" altLang="en-US" dirty="0" smtClean="0"/>
                  <a:t>币数量”为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那么，如果我们取了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，则：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解释：我们用了一枚面值为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的硬币，所以加一；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接下来面对的是</a:t>
                </a:r>
                <a:r>
                  <a:rPr lang="en-US" altLang="zh-CN" dirty="0" smtClean="0"/>
                  <a:t>w=4</a:t>
                </a:r>
                <a:r>
                  <a:rPr lang="zh-CN" altLang="en-US" dirty="0" smtClean="0"/>
                  <a:t>的情况。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我告诉你等于</a:t>
                </a:r>
                <a:r>
                  <a:rPr lang="en-US" altLang="zh-CN" dirty="0" smtClean="0"/>
                  <a:t>4.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相应地，如果我们选择取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，则：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151"/>
</p:tagLst>
</file>

<file path=ppt/tags/tag2.xml><?xml version="1.0" encoding="utf-8"?>
<p:tagLst xmlns:p="http://schemas.openxmlformats.org/presentationml/2006/main">
  <p:tag name="KSO_WM_TEMPLATE_CATEGORY" val="custom"/>
  <p:tag name="KSO_WM_TEMPLATE_INDEX" val="151"/>
</p:tagLst>
</file>

<file path=ppt/tags/tag3.xml><?xml version="1.0" encoding="utf-8"?>
<p:tagLst xmlns:p="http://schemas.openxmlformats.org/presentationml/2006/main">
  <p:tag name="KSO_WM_TEMPLATE_CATEGORY" val="custom"/>
  <p:tag name="KSO_WM_TEMPLATE_INDEX" val="151"/>
</p:tagLst>
</file>

<file path=ppt/tags/tag4.xml><?xml version="1.0" encoding="utf-8"?>
<p:tagLst xmlns:p="http://schemas.openxmlformats.org/presentationml/2006/main">
  <p:tag name="KSO_WM_TEMPLATE_CATEGORY" val="custom"/>
  <p:tag name="KSO_WM_TEMPLATE_INDEX" val="15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一PPT，www.1ppt.com">
  <a:themeElements>
    <a:clrScheme name="自定义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6807</Words>
  <Application>WPS 演示</Application>
  <PresentationFormat>自定义</PresentationFormat>
  <Paragraphs>618</Paragraphs>
  <Slides>62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90" baseType="lpstr">
      <vt:lpstr>Arial</vt:lpstr>
      <vt:lpstr>方正书宋_GBK</vt:lpstr>
      <vt:lpstr>Wingdings</vt:lpstr>
      <vt:lpstr>Calibri</vt:lpstr>
      <vt:lpstr>Helvetica Neue</vt:lpstr>
      <vt:lpstr>宋体</vt:lpstr>
      <vt:lpstr>黑体</vt:lpstr>
      <vt:lpstr>Tw Cen MT</vt:lpstr>
      <vt:lpstr>苹方-简</vt:lpstr>
      <vt:lpstr>Wingdings 3</vt:lpstr>
      <vt:lpstr>Cambria Math</vt:lpstr>
      <vt:lpstr>Kingsoft Math</vt:lpstr>
      <vt:lpstr>华文仿宋</vt:lpstr>
      <vt:lpstr>等线</vt:lpstr>
      <vt:lpstr>仿宋</vt:lpstr>
      <vt:lpstr>方正仿宋_GBK</vt:lpstr>
      <vt:lpstr>Consolas</vt:lpstr>
      <vt:lpstr>微软雅黑</vt:lpstr>
      <vt:lpstr>汉仪旗黑</vt:lpstr>
      <vt:lpstr>宋体</vt:lpstr>
      <vt:lpstr>Arial Unicode MS</vt:lpstr>
      <vt:lpstr>汉仪书宋二KW</vt:lpstr>
      <vt:lpstr>汉仪中黑KW</vt:lpstr>
      <vt:lpstr>Apple Symbols</vt:lpstr>
      <vt:lpstr>汉仪中等线KW</vt:lpstr>
      <vt:lpstr>仿宋</vt:lpstr>
      <vt:lpstr>第一PPT，www.1ppt.com</vt:lpstr>
      <vt:lpstr>积分</vt:lpstr>
      <vt:lpstr>DP入门</vt:lpstr>
      <vt:lpstr>硬币问题</vt:lpstr>
      <vt:lpstr>硬币问题</vt:lpstr>
      <vt:lpstr>贪心</vt:lpstr>
      <vt:lpstr>贪心</vt:lpstr>
      <vt:lpstr>怎么办办</vt:lpstr>
      <vt:lpstr>怎么办办</vt:lpstr>
      <vt:lpstr>性质</vt:lpstr>
      <vt:lpstr>性质</vt:lpstr>
      <vt:lpstr>性质</vt:lpstr>
      <vt:lpstr>性质</vt:lpstr>
      <vt:lpstr>代码</vt:lpstr>
      <vt:lpstr>原理</vt:lpstr>
      <vt:lpstr>原理</vt:lpstr>
      <vt:lpstr>原理</vt:lpstr>
      <vt:lpstr>原理</vt:lpstr>
      <vt:lpstr>DP</vt:lpstr>
      <vt:lpstr>无后效性</vt:lpstr>
      <vt:lpstr>最优子结构</vt:lpstr>
      <vt:lpstr>DP的条件</vt:lpstr>
      <vt:lpstr>DAG最短路</vt:lpstr>
      <vt:lpstr>DP</vt:lpstr>
      <vt:lpstr>DP</vt:lpstr>
      <vt:lpstr>DP</vt:lpstr>
      <vt:lpstr>趣题</vt:lpstr>
      <vt:lpstr>关于DP的本质</vt:lpstr>
      <vt:lpstr>DP为什么会快</vt:lpstr>
      <vt:lpstr>DP为什么会快</vt:lpstr>
      <vt:lpstr>DP的核心</vt:lpstr>
      <vt:lpstr>DP的操作过程</vt:lpstr>
      <vt:lpstr>设计DP算法</vt:lpstr>
      <vt:lpstr>DP三连</vt:lpstr>
      <vt:lpstr>DP_ex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renlinjing</cp:lastModifiedBy>
  <cp:revision>38</cp:revision>
  <dcterms:created xsi:type="dcterms:W3CDTF">2021-08-25T03:55:33Z</dcterms:created>
  <dcterms:modified xsi:type="dcterms:W3CDTF">2021-08-25T03:55:33Z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