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7B3D-CDFE-45C5-93D5-67D233F99CC1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EF33-BECF-43B5-9AB7-DC318584A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23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7B3D-CDFE-45C5-93D5-67D233F99CC1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EF33-BECF-43B5-9AB7-DC318584A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0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7B3D-CDFE-45C5-93D5-67D233F99CC1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EF33-BECF-43B5-9AB7-DC318584A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96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7B3D-CDFE-45C5-93D5-67D233F99CC1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EF33-BECF-43B5-9AB7-DC318584A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01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7B3D-CDFE-45C5-93D5-67D233F99CC1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EF33-BECF-43B5-9AB7-DC318584A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42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7B3D-CDFE-45C5-93D5-67D233F99CC1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EF33-BECF-43B5-9AB7-DC318584A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40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7B3D-CDFE-45C5-93D5-67D233F99CC1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EF33-BECF-43B5-9AB7-DC318584A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51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7B3D-CDFE-45C5-93D5-67D233F99CC1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EF33-BECF-43B5-9AB7-DC318584A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9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7B3D-CDFE-45C5-93D5-67D233F99CC1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EF33-BECF-43B5-9AB7-DC318584A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55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7B3D-CDFE-45C5-93D5-67D233F99CC1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EF33-BECF-43B5-9AB7-DC318584A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16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7B3D-CDFE-45C5-93D5-67D233F99CC1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EF33-BECF-43B5-9AB7-DC318584A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85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B7B3D-CDFE-45C5-93D5-67D233F99CC1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EF33-BECF-43B5-9AB7-DC318584A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13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题解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62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局域网</a:t>
            </a:r>
            <a:r>
              <a:rPr lang="en-US" altLang="zh-CN" dirty="0" smtClean="0"/>
              <a:t>(net)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答案就是所有边</a:t>
                </a:r>
                <a:r>
                  <a:rPr lang="en-US" altLang="zh-CN" dirty="0" smtClean="0"/>
                  <a:t>-</a:t>
                </a:r>
                <a:r>
                  <a:rPr lang="zh-CN" altLang="en-US" dirty="0" smtClean="0"/>
                  <a:t>最小生成树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本题数据范围很小，使用</a:t>
                </a:r>
                <a:r>
                  <a:rPr lang="en-US" altLang="zh-CN" dirty="0"/>
                  <a:t>K</a:t>
                </a:r>
                <a:r>
                  <a:rPr lang="zh-CN" altLang="en-US" dirty="0" smtClean="0"/>
                  <a:t>或</a:t>
                </a:r>
                <a:r>
                  <a:rPr lang="en-US" altLang="zh-CN" dirty="0" smtClean="0"/>
                  <a:t>Prim</a:t>
                </a:r>
                <a:r>
                  <a:rPr lang="zh-CN" altLang="en-US" dirty="0" smtClean="0"/>
                  <a:t>均可。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但是如果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≤2000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左右</m:t>
                    </m:r>
                  </m:oMath>
                </a14:m>
                <a:r>
                  <a:rPr lang="zh-CN" altLang="en-US" dirty="0" smtClean="0"/>
                  <a:t>的完全图应使用</a:t>
                </a:r>
                <a:r>
                  <a:rPr lang="en-US" altLang="zh-CN" dirty="0" smtClean="0"/>
                  <a:t>Prim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可能跑不过去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84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一笔画</a:t>
            </a:r>
            <a:r>
              <a:rPr lang="en-US" altLang="zh-CN" dirty="0" smtClean="0"/>
              <a:t>(draw)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首先我们要看到图不一定连通，对于每个连通块分别计算答案再相加。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对于一个连通块，我们知道度数为奇数的点的数量应该是偶数；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如果有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个或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个奇度数的点，显然可以一笔画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欧拉回路</a:t>
                </a:r>
                <a:r>
                  <a:rPr lang="en-US" altLang="zh-CN" dirty="0" smtClean="0"/>
                  <a:t>)</a:t>
                </a:r>
              </a:p>
              <a:p>
                <a:r>
                  <a:rPr lang="zh-CN" altLang="en-US" dirty="0" smtClean="0"/>
                  <a:t>如果有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 smtClean="0"/>
                  <a:t>奇度数的点，需要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笔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画出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另外孤立点不用费笔数画（样例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548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污水</a:t>
            </a:r>
            <a:r>
              <a:rPr lang="en-US" altLang="zh-CN" dirty="0" smtClean="0"/>
              <a:t>(noip2020 </a:t>
            </a:r>
            <a:r>
              <a:rPr lang="zh-CN" altLang="en-US" dirty="0" smtClean="0"/>
              <a:t>排水系统）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由题意可知原图是一个</a:t>
                </a:r>
                <a:r>
                  <a:rPr lang="en-US" altLang="zh-CN" dirty="0" smtClean="0"/>
                  <a:t>DAG</a:t>
                </a:r>
                <a:r>
                  <a:rPr lang="zh-CN" altLang="en-US" dirty="0" smtClean="0"/>
                  <a:t>，可以拓扑排序。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拓扑后进行</a:t>
                </a:r>
                <a:r>
                  <a:rPr lang="en-US" altLang="zh-CN" dirty="0" err="1" smtClean="0"/>
                  <a:t>dp</a:t>
                </a:r>
                <a:r>
                  <a:rPr lang="en-US" altLang="zh-CN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设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为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流入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污水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量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𝑜𝑢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zh-CN" altLang="en-US" dirty="0" smtClean="0"/>
                  <a:t>，对于污水接受口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初始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本题需要输出分数是难点，只使用</a:t>
                </a:r>
                <a:r>
                  <a:rPr lang="en-US" altLang="zh-CN" dirty="0" smtClean="0"/>
                  <a:t>long </a:t>
                </a:r>
                <a:r>
                  <a:rPr lang="en-US" altLang="zh-CN" dirty="0" err="1" smtClean="0"/>
                  <a:t>long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表示分数的分子分母不能得到满分，需要使用高精度整数，并且需要压位提升速度。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需要实现：高精度</a:t>
                </a:r>
                <a:r>
                  <a:rPr lang="en-US" altLang="zh-CN" dirty="0" smtClean="0"/>
                  <a:t>+-</a:t>
                </a:r>
                <a:r>
                  <a:rPr lang="zh-CN" altLang="en-US" dirty="0" smtClean="0"/>
                  <a:t>，高精除常数，分数约分（只需试除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）即可。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94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食物链（</a:t>
            </a:r>
            <a:r>
              <a:rPr lang="en-US" altLang="zh-CN" dirty="0" smtClean="0"/>
              <a:t>NOI2001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由于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三种动物的关系是循环的，我们可以通过扩展域并查集来考虑这个问题，即对于动物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设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是该动物的同类集合，</a:t>
                </a:r>
                <a:r>
                  <a:rPr lang="en-US" altLang="zh-CN" dirty="0" err="1" smtClean="0"/>
                  <a:t>x+n</a:t>
                </a:r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的食物集合（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吃它们），</a:t>
                </a:r>
                <a:r>
                  <a:rPr lang="en-US" altLang="zh-CN" dirty="0" smtClean="0"/>
                  <a:t>x+2n</a:t>
                </a:r>
                <a:r>
                  <a:rPr lang="zh-CN" altLang="en-US" dirty="0" smtClean="0"/>
                  <a:t>是该动物的天敌集合</a:t>
                </a:r>
                <a:r>
                  <a:rPr lang="en-US" altLang="zh-CN" dirty="0" smtClean="0"/>
                  <a:t>(x</a:t>
                </a:r>
                <a:r>
                  <a:rPr lang="zh-CN" altLang="en-US" dirty="0" smtClean="0"/>
                  <a:t>被它们吃）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对于第一种说法我们对应合并</a:t>
                </a:r>
                <a:r>
                  <a:rPr lang="en-US" altLang="zh-CN" dirty="0" err="1" smtClean="0"/>
                  <a:t>x,y</a:t>
                </a:r>
                <a:r>
                  <a:rPr lang="zh-CN" altLang="en-US" dirty="0" smtClean="0"/>
                  <a:t>的三种集合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吃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的说法，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CN" dirty="0" smtClean="0"/>
                  <a:t> ,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那么对应两种动物</a:t>
                </a:r>
                <a:r>
                  <a:rPr lang="en-US" altLang="zh-CN" dirty="0" err="1" smtClean="0"/>
                  <a:t>x,y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查询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是否同集合可知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是否是同类</a:t>
                </a:r>
                <a:endParaRPr lang="en-US" altLang="zh-CN" dirty="0" smtClean="0"/>
              </a:p>
              <a:p>
                <a:r>
                  <a:rPr lang="zh-CN" altLang="en-US" b="0" dirty="0" smtClean="0"/>
                  <a:t>查询</a:t>
                </a:r>
                <a:r>
                  <a:rPr lang="en-US" altLang="zh-CN" dirty="0"/>
                  <a:t>y</a:t>
                </a:r>
                <a:r>
                  <a:rPr lang="zh-CN" altLang="en-US" dirty="0" smtClean="0"/>
                  <a:t>是不是和</a:t>
                </a:r>
                <a:r>
                  <a:rPr lang="en-US" altLang="zh-CN" dirty="0" err="1" smtClean="0"/>
                  <a:t>x+n</a:t>
                </a:r>
                <a:r>
                  <a:rPr lang="zh-CN" altLang="en-US" dirty="0" smtClean="0"/>
                  <a:t>再一个集合可知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是不是吃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吃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同理</a:t>
                </a:r>
                <a:endParaRPr lang="en-US" altLang="zh-CN" dirty="0"/>
              </a:p>
              <a:p>
                <a:r>
                  <a:rPr lang="zh-CN" altLang="en-US" dirty="0" smtClean="0"/>
                  <a:t>如果话根这些信息矛盾则假，否则认为是真话并做相应处理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791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441</Words>
  <Application>Microsoft Office PowerPoint</Application>
  <PresentationFormat>宽屏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题解</vt:lpstr>
      <vt:lpstr>局域网(net)</vt:lpstr>
      <vt:lpstr>一笔画(draw)</vt:lpstr>
      <vt:lpstr>污水(noip2020 排水系统）</vt:lpstr>
      <vt:lpstr>食物链（NOI2001）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题解</dc:title>
  <dc:creator>gdcyc</dc:creator>
  <cp:lastModifiedBy>gdcyc</cp:lastModifiedBy>
  <cp:revision>4</cp:revision>
  <dcterms:created xsi:type="dcterms:W3CDTF">2022-07-18T01:00:41Z</dcterms:created>
  <dcterms:modified xsi:type="dcterms:W3CDTF">2022-07-18T01:30:10Z</dcterms:modified>
</cp:coreProperties>
</file>