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74" r:id="rId11"/>
    <p:sldId id="275" r:id="rId12"/>
    <p:sldId id="285" r:id="rId13"/>
    <p:sldId id="276" r:id="rId14"/>
    <p:sldId id="265" r:id="rId15"/>
    <p:sldId id="277" r:id="rId16"/>
    <p:sldId id="266" r:id="rId17"/>
    <p:sldId id="278" r:id="rId18"/>
    <p:sldId id="267" r:id="rId19"/>
    <p:sldId id="279" r:id="rId20"/>
    <p:sldId id="268" r:id="rId21"/>
    <p:sldId id="280" r:id="rId22"/>
    <p:sldId id="281" r:id="rId23"/>
    <p:sldId id="282" r:id="rId24"/>
    <p:sldId id="283" r:id="rId25"/>
    <p:sldId id="284" r:id="rId26"/>
    <p:sldId id="271" r:id="rId27"/>
    <p:sldId id="269" r:id="rId28"/>
    <p:sldId id="270" r:id="rId29"/>
    <p:sldId id="272" r:id="rId30"/>
    <p:sldId id="286" r:id="rId31"/>
    <p:sldId id="287" r:id="rId32"/>
    <p:sldId id="288" r:id="rId33"/>
    <p:sldId id="289" r:id="rId34"/>
    <p:sldId id="292" r:id="rId35"/>
    <p:sldId id="293" r:id="rId36"/>
    <p:sldId id="295" r:id="rId37"/>
    <p:sldId id="297" r:id="rId38"/>
    <p:sldId id="296" r:id="rId39"/>
    <p:sldId id="298" r:id="rId40"/>
    <p:sldId id="299" r:id="rId41"/>
    <p:sldId id="300" r:id="rId42"/>
    <p:sldId id="302" r:id="rId43"/>
    <p:sldId id="303" r:id="rId44"/>
    <p:sldId id="305" r:id="rId45"/>
    <p:sldId id="301" r:id="rId46"/>
    <p:sldId id="306" r:id="rId47"/>
    <p:sldId id="309" r:id="rId48"/>
    <p:sldId id="304" r:id="rId49"/>
    <p:sldId id="307" r:id="rId50"/>
    <p:sldId id="30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C662E-1821-2912-7E12-6673DCC47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B91D38-ED16-12E1-610C-28B3AED15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94BDC-6105-C083-1AB7-618E097C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0B543-75DD-069D-D2C1-4C40AA7A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51AE6-861B-20A9-7988-DC77249D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96C66-2F0E-C97F-D93B-DFE46D14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DCACA-1EE0-3814-C8E7-000A4CA43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8BE86-45DF-D28F-00F7-A3A12FA8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4E2DA-C541-FE48-8664-46E516B1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2E316-70D5-D1CD-D550-0D5CB73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1217A-ED0E-BCD9-887E-097A8304B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1194C-BC17-7799-F881-BA5A7B600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6C914-D181-930F-3CCF-B588EB72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D2B17-BB7B-8D87-F55F-82D02627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90DE1-6D54-8892-2379-439B8A3E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4D382-54B2-9573-B8D9-F0283D5A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9741C-3A9B-2749-8103-1F525361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7AD45-8B39-AB33-EB79-DAB73F25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A29A6-2CA9-2376-4676-ADBEBAB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BDC6-10B8-7CED-2E36-C10B5508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0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DC30A-D8DD-A073-F09E-3D5288A3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D54D1-AA33-5506-B0B3-827D283C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75B95-A8FF-A37D-0C3D-ADA710D9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18D39-0CB3-1C43-89A7-FBFA62D6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F2523-BB1D-CDF8-6439-0C130D73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0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DA5C0-2B43-6FB5-FE7E-A05C21A3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343D0-B9E0-1FF8-D6F2-5243F2938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739FD-39E4-787D-B178-DCED090A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B450F-3425-6CA1-F129-E8C931E9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B4C13-47B2-9290-2734-04F7FE11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A16F7-7F1C-E662-E993-4BD1565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4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19E75-4659-383B-86E1-D2A2C4F1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039AE-DCEB-ED21-BE98-122C5AEA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D5CA8-CBC3-B693-7B62-2603E2DF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21A36-35E4-872D-F10E-A28909B8F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90362-965B-3971-6A8C-808888916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D0BEC-120F-9002-20DE-4C3CF661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B0FCCF-0997-3034-D18F-2FE0A0EF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4C729-D10B-6EC1-042E-D3638FAA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5E16-BCFE-5E84-8934-48D8BD49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61C547-6278-1D88-259A-9329718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5FD2FE-F6A6-E900-C1D0-2B38C19C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79BE1-442C-6A09-F203-5B6D8F37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D0E22F-483E-95E5-442D-E3889E2F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D6E17E-E9DE-74A7-A34A-1AAECEAE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26A71-3BF8-44F1-C40A-0909D1C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3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1A703-54A3-E641-E50A-E29AC1A2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1BBE-37C2-A5A6-5E65-7EBEBC00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597D7-D489-510E-F22F-1505277C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ACB49-C675-E314-A8F4-6714B9DB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FEBCF-AF07-E9F2-8B5C-1FCCCC81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3F3F2-EACA-A0AA-324D-64C09C5B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DD466-B7DB-39F3-91A2-56C41824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6F4C6A-9FFC-6DB5-D242-B941B531D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313B4-304E-555B-6120-6A175D7F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A20C6-62AA-5A88-6311-A5DDD5F8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7F8A7-DF52-0BD8-FBD5-1099E9E4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6D3A6-F621-A8DA-767A-C78B03FF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0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26C541-9967-5BE1-DE89-3AD07424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DA5A0-3CCC-B432-940F-87AA94C64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2F078-7366-D117-02EA-461C5F61F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BFD0-BC1B-48A2-9EA2-56CE727826D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CEC84-F090-3E52-C2C7-150F84097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5B686-FE4E-935F-CA28-0F371E150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A41B-03FD-4CC0-B02D-E1B4BBC97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6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C664-81C7-9987-1C9C-B1B64AFE9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383"/>
            <a:ext cx="9144000" cy="2387600"/>
          </a:xfrm>
        </p:spPr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与文化课乱谈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441E0-CB6B-28E0-3100-3BE7CA230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524"/>
            <a:ext cx="9144000" cy="1655762"/>
          </a:xfrm>
        </p:spPr>
        <p:txBody>
          <a:bodyPr/>
          <a:lstStyle/>
          <a:p>
            <a:r>
              <a:rPr lang="zh-CN" altLang="en-US" dirty="0"/>
              <a:t>山东省烟台第二中学</a:t>
            </a:r>
            <a:endParaRPr lang="en-US" altLang="zh-CN" dirty="0"/>
          </a:p>
          <a:p>
            <a:r>
              <a:rPr lang="zh-CN" altLang="en-US" dirty="0"/>
              <a:t>张华清</a:t>
            </a:r>
          </a:p>
        </p:txBody>
      </p:sp>
    </p:spTree>
    <p:extLst>
      <p:ext uri="{BB962C8B-B14F-4D97-AF65-F5344CB8AC3E}">
        <p14:creationId xmlns:p14="http://schemas.microsoft.com/office/powerpoint/2010/main" val="116855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第三赛季：</a:t>
            </a:r>
            <a:r>
              <a:rPr lang="en-US" altLang="zh-CN" dirty="0"/>
              <a:t>2019-2020</a:t>
            </a:r>
          </a:p>
          <a:p>
            <a:r>
              <a:rPr lang="zh-CN" altLang="en-US" dirty="0"/>
              <a:t>画风转变。</a:t>
            </a:r>
            <a:endParaRPr lang="en-US" altLang="zh-CN" dirty="0"/>
          </a:p>
          <a:p>
            <a:r>
              <a:rPr lang="zh-CN" altLang="en-US" dirty="0"/>
              <a:t>从比较年轻的选手逐渐成为老油条，但实力没有明显进步。越来越感到自己水平不够，容错的机会也越来越少。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看待</a:t>
            </a:r>
            <a:r>
              <a:rPr lang="en-US" altLang="zh-CN" dirty="0"/>
              <a:t>OI</a:t>
            </a:r>
            <a:r>
              <a:rPr lang="zh-CN" altLang="en-US" dirty="0"/>
              <a:t>的心态也发生改变，比如说出去培训同学们再也不会聚到一起打狼人杀、三国杀了。</a:t>
            </a:r>
            <a:r>
              <a:rPr lang="zh-CN" altLang="en-US" sz="1400" dirty="0"/>
              <a:t>（到现在又重操旧业了</a:t>
            </a:r>
            <a:r>
              <a:rPr lang="en-US" altLang="zh-CN" sz="1400" dirty="0" err="1"/>
              <a:t>hhhh</a:t>
            </a:r>
            <a:r>
              <a:rPr lang="zh-CN" altLang="en-US" sz="1400" dirty="0"/>
              <a:t>团建活动非常快乐）</a:t>
            </a:r>
            <a:r>
              <a:rPr lang="zh-CN" altLang="en-US" sz="1000" dirty="0"/>
              <a:t>（可是年年岁岁花相似</a:t>
            </a:r>
            <a:endParaRPr lang="en-US" altLang="zh-CN" sz="1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13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以前上</a:t>
            </a:r>
            <a:r>
              <a:rPr lang="en-US" altLang="zh-CN" dirty="0"/>
              <a:t>OI</a:t>
            </a:r>
            <a:r>
              <a:rPr lang="zh-CN" altLang="en-US" dirty="0"/>
              <a:t>培训课，自己是年龄最小的选手，听不懂，成绩低，感到理所应当。但现在自己都是年纪大的了，感觉身边的同学突然就成长起来了，自己不知怎得就落后了。</a:t>
            </a:r>
            <a:endParaRPr lang="en-US" altLang="zh-CN" dirty="0"/>
          </a:p>
          <a:p>
            <a:r>
              <a:rPr lang="zh-CN" altLang="en-US" dirty="0"/>
              <a:t>以前学</a:t>
            </a:r>
            <a:r>
              <a:rPr lang="en-US" altLang="zh-CN" dirty="0"/>
              <a:t>OI</a:t>
            </a:r>
            <a:r>
              <a:rPr lang="zh-CN" altLang="en-US" dirty="0"/>
              <a:t>是一件轻松快乐的事，而现在，学</a:t>
            </a:r>
            <a:r>
              <a:rPr lang="en-US" altLang="zh-CN" dirty="0"/>
              <a:t>OI</a:t>
            </a:r>
            <a:r>
              <a:rPr lang="zh-CN" altLang="en-US" dirty="0"/>
              <a:t>当然还是快乐的，但这种快乐可能更多是出自热爱</a:t>
            </a:r>
            <a:r>
              <a:rPr lang="zh-CN" altLang="en-US" sz="1400" dirty="0"/>
              <a:t>脱离了低级趣味的快乐</a:t>
            </a:r>
            <a:r>
              <a:rPr lang="en-US" altLang="zh-CN" sz="1400" dirty="0" err="1"/>
              <a:t>hhh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32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有些同学在</a:t>
            </a:r>
            <a:r>
              <a:rPr lang="en-US" altLang="zh-CN" dirty="0"/>
              <a:t>NOIP</a:t>
            </a:r>
            <a:r>
              <a:rPr lang="zh-CN" altLang="en-US" dirty="0"/>
              <a:t>后退役。看他们的退役文案。好难过。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我想如果大家坚持学下去的话，可能都会经历这样的一段时间吧。</a:t>
            </a:r>
            <a:endParaRPr lang="en-US" altLang="zh-CN" dirty="0"/>
          </a:p>
          <a:p>
            <a:r>
              <a:rPr lang="zh-CN" altLang="en-US" dirty="0"/>
              <a:t>现在看来，总会有守得云开见月明的时候。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6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NOIP2019 </a:t>
            </a:r>
            <a:r>
              <a:rPr lang="zh-CN" altLang="en-US" dirty="0"/>
              <a:t>考的很不好。</a:t>
            </a:r>
            <a:endParaRPr lang="en-US" altLang="zh-CN" dirty="0"/>
          </a:p>
          <a:p>
            <a:r>
              <a:rPr lang="zh-CN" altLang="en-US" dirty="0"/>
              <a:t>省选联考</a:t>
            </a:r>
            <a:r>
              <a:rPr lang="en-US" altLang="zh-CN" dirty="0"/>
              <a:t>2020</a:t>
            </a:r>
            <a:r>
              <a:rPr lang="zh-CN" altLang="en-US" dirty="0"/>
              <a:t>考的挺好。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 err="1"/>
              <a:t>emm</a:t>
            </a:r>
            <a:r>
              <a:rPr lang="zh-CN" altLang="en-US" dirty="0"/>
              <a:t>那年省队只有</a:t>
            </a:r>
            <a:r>
              <a:rPr lang="en-US" altLang="zh-CN" dirty="0"/>
              <a:t>12</a:t>
            </a:r>
            <a:r>
              <a:rPr lang="zh-CN" altLang="en-US" dirty="0"/>
              <a:t>名</a:t>
            </a:r>
            <a:r>
              <a:rPr lang="en-US" altLang="zh-CN" dirty="0"/>
              <a:t>,,,,</a:t>
            </a:r>
            <a:r>
              <a:rPr lang="zh-CN" altLang="en-US" dirty="0"/>
              <a:t>一名之差没进队。过程有些戏剧性。</a:t>
            </a:r>
            <a:r>
              <a:rPr lang="zh-CN" altLang="en-US" sz="1600" dirty="0"/>
              <a:t>但其实心态上没有明显的波动。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8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这段时间是高一。中考不太行。开学考试比较行。</a:t>
            </a:r>
            <a:endParaRPr lang="en-US" altLang="zh-CN" i="1" dirty="0"/>
          </a:p>
          <a:p>
            <a:r>
              <a:rPr lang="zh-CN" altLang="en-US" i="1" dirty="0"/>
              <a:t>第一次月考在十一后，正好假期培训。很不行。</a:t>
            </a:r>
            <a:endParaRPr lang="en-US" altLang="zh-CN" i="1" dirty="0"/>
          </a:p>
          <a:p>
            <a:r>
              <a:rPr lang="zh-CN" altLang="en-US" i="1" dirty="0"/>
              <a:t>但焉知非福，大概是从这次考试开始稍微明白些高中文化课该怎么学。</a:t>
            </a:r>
            <a:endParaRPr lang="en-US" altLang="zh-CN" i="1" dirty="0"/>
          </a:p>
          <a:p>
            <a:r>
              <a:rPr lang="zh-CN" altLang="en-US" i="1" dirty="0"/>
              <a:t>第一次期中考试级一。知道期末成绩也是在奥赛培训班。可能那个时候考的好是因为我各科比较全面。因为当时是考九门的。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40604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第四赛季：</a:t>
            </a:r>
            <a:r>
              <a:rPr lang="en-US" altLang="zh-CN" sz="2000" dirty="0"/>
              <a:t>2020-2021</a:t>
            </a:r>
          </a:p>
          <a:p>
            <a:r>
              <a:rPr lang="en-US" altLang="zh-CN" sz="1050" dirty="0"/>
              <a:t>BGM</a:t>
            </a:r>
            <a:r>
              <a:rPr lang="zh-CN" altLang="en-US" sz="1050" dirty="0"/>
              <a:t>：</a:t>
            </a:r>
            <a:r>
              <a:rPr lang="en-US" altLang="zh-CN" sz="1050" dirty="0" err="1"/>
              <a:t>Dvořák</a:t>
            </a:r>
            <a:r>
              <a:rPr lang="en-US" altLang="zh-CN" sz="1050" dirty="0"/>
              <a:t>           Symphony No.9 , Op.95, B. 178 "From The New World“</a:t>
            </a:r>
          </a:p>
          <a:p>
            <a:r>
              <a:rPr lang="zh-CN" altLang="en-US" sz="2000" dirty="0"/>
              <a:t>水平在慢慢提升。</a:t>
            </a:r>
            <a:endParaRPr lang="en-US" altLang="zh-CN" sz="2000" dirty="0"/>
          </a:p>
          <a:p>
            <a:r>
              <a:rPr lang="en-US" altLang="zh-CN" sz="2000" dirty="0"/>
              <a:t>NOIP2020</a:t>
            </a:r>
            <a:r>
              <a:rPr lang="zh-CN" altLang="en-US" sz="2000" dirty="0"/>
              <a:t>发挥较好</a:t>
            </a:r>
            <a:endParaRPr lang="en-US" altLang="zh-CN" sz="2000" dirty="0"/>
          </a:p>
          <a:p>
            <a:r>
              <a:rPr lang="zh-CN" altLang="en-US" sz="2000" dirty="0"/>
              <a:t>（说说比赛经历</a:t>
            </a:r>
            <a:endParaRPr lang="en-US" altLang="zh-CN" sz="1800" dirty="0"/>
          </a:p>
          <a:p>
            <a:r>
              <a:rPr lang="zh-CN" altLang="en-US" sz="2000" i="1" dirty="0"/>
              <a:t>滚回去学了学文化课</a:t>
            </a:r>
            <a:r>
              <a:rPr lang="zh-CN" altLang="en-US" sz="2000" dirty="0"/>
              <a:t>，突然知道</a:t>
            </a:r>
            <a:r>
              <a:rPr lang="en-US" altLang="zh-CN" sz="2000" dirty="0"/>
              <a:t>WC2020</a:t>
            </a:r>
            <a:r>
              <a:rPr lang="zh-CN" altLang="en-US" sz="2000" dirty="0"/>
              <a:t>要算省选成绩。又滚回来学奥赛。</a:t>
            </a:r>
            <a:endParaRPr lang="en-US" altLang="zh-CN" sz="2000" dirty="0"/>
          </a:p>
          <a:p>
            <a:r>
              <a:rPr lang="zh-CN" altLang="en-US" sz="2000" dirty="0"/>
              <a:t>我们学校有队员互讲，就是大家一人分配几个知识点，自己先学，然后讲给其他同学听。</a:t>
            </a:r>
            <a:endParaRPr lang="en-US" altLang="zh-CN" sz="2000" dirty="0"/>
          </a:p>
          <a:p>
            <a:r>
              <a:rPr lang="zh-CN" altLang="en-US" sz="2000" dirty="0"/>
              <a:t>印象很深刻的是姜</a:t>
            </a:r>
            <a:r>
              <a:rPr lang="en-US" altLang="zh-CN" sz="2000" dirty="0"/>
              <a:t>sir</a:t>
            </a:r>
            <a:r>
              <a:rPr lang="zh-CN" altLang="en-US" sz="2000" dirty="0"/>
              <a:t>经常会突然给我们送炸鸡什么的吃</a:t>
            </a:r>
            <a:r>
              <a:rPr lang="en-US" altLang="zh-CN" sz="2000" dirty="0" err="1"/>
              <a:t>qwq</a:t>
            </a:r>
            <a:r>
              <a:rPr lang="zh-CN" altLang="en-US" sz="2000" dirty="0"/>
              <a:t>真香。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55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WC2021</a:t>
            </a:r>
            <a:r>
              <a:rPr lang="zh-CN" altLang="en-US" dirty="0"/>
              <a:t>不会做</a:t>
            </a:r>
            <a:r>
              <a:rPr lang="en-US" altLang="zh-CN" dirty="0"/>
              <a:t>T1</a:t>
            </a:r>
            <a:r>
              <a:rPr lang="zh-CN" altLang="en-US" dirty="0"/>
              <a:t>，还有个题炸空间了，这很要命，真是幸亏那个题我本来只会</a:t>
            </a:r>
            <a:r>
              <a:rPr lang="en-US" altLang="zh-CN" dirty="0"/>
              <a:t>20</a:t>
            </a:r>
            <a:r>
              <a:rPr lang="zh-CN" altLang="en-US" dirty="0"/>
              <a:t>分。心有余悸</a:t>
            </a:r>
            <a:endParaRPr lang="en-US" altLang="zh-CN" dirty="0"/>
          </a:p>
          <a:p>
            <a:r>
              <a:rPr lang="zh-CN" altLang="en-US" dirty="0"/>
              <a:t>省选联考</a:t>
            </a:r>
            <a:r>
              <a:rPr lang="en-US" altLang="zh-CN" dirty="0"/>
              <a:t>2021</a:t>
            </a:r>
            <a:r>
              <a:rPr lang="zh-CN" altLang="en-US" dirty="0"/>
              <a:t>，比较正常的发挥。</a:t>
            </a:r>
            <a:r>
              <a:rPr lang="en-US" altLang="zh-CN" dirty="0"/>
              <a:t>Day2T2</a:t>
            </a:r>
            <a:r>
              <a:rPr lang="zh-CN" altLang="en-US" dirty="0"/>
              <a:t>和前一年的</a:t>
            </a:r>
            <a:r>
              <a:rPr lang="en-US" altLang="zh-CN" dirty="0"/>
              <a:t>Day2T1</a:t>
            </a:r>
            <a:r>
              <a:rPr lang="zh-CN" altLang="en-US" dirty="0"/>
              <a:t>有点像，比较简单但没有做出，遗憾。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7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入选山东省代表队</a:t>
            </a:r>
            <a:endParaRPr lang="en-US" altLang="zh-CN" dirty="0"/>
          </a:p>
          <a:p>
            <a:r>
              <a:rPr lang="zh-CN" altLang="en-US" i="1" dirty="0"/>
              <a:t>滚回去学了学文化课</a:t>
            </a:r>
            <a:endParaRPr lang="en-US" altLang="zh-CN" i="1" dirty="0"/>
          </a:p>
          <a:p>
            <a:r>
              <a:rPr lang="zh-CN" altLang="en-US" dirty="0"/>
              <a:t>然后就去备战</a:t>
            </a:r>
            <a:r>
              <a:rPr lang="en-US" altLang="zh-CN" dirty="0"/>
              <a:t>NOI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dirty="0"/>
              <a:t>学校里做题。</a:t>
            </a:r>
            <a:endParaRPr lang="en-US" altLang="zh-CN" dirty="0"/>
          </a:p>
          <a:p>
            <a:r>
              <a:rPr lang="zh-CN" altLang="en-US" dirty="0"/>
              <a:t>一轮、二轮、三轮省队集训，确实学到许多。</a:t>
            </a:r>
            <a:endParaRPr lang="en-US" altLang="zh-CN" dirty="0"/>
          </a:p>
          <a:p>
            <a:r>
              <a:rPr lang="zh-CN" altLang="en-US" dirty="0"/>
              <a:t>那段时间真的是比较卷的。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47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在学校时，有时候会和教练申请，上午在家做题，然后下午睡一小觉再摸回学校。</a:t>
            </a:r>
            <a:r>
              <a:rPr lang="zh-CN" altLang="en-US" sz="1600" dirty="0"/>
              <a:t>春天啊，学校风景很好。第一次感到什么叫“如烟的柳树”，机房楼底下的树发的芽居然是深粉色的。</a:t>
            </a:r>
            <a:endParaRPr lang="en-US" altLang="zh-CN" sz="1600" dirty="0"/>
          </a:p>
          <a:p>
            <a:r>
              <a:rPr lang="zh-CN" altLang="en-US" dirty="0"/>
              <a:t>出来集训说实话颓的时间也很少了。。</a:t>
            </a:r>
            <a:endParaRPr lang="en-US" altLang="zh-CN" dirty="0"/>
          </a:p>
          <a:p>
            <a:r>
              <a:rPr lang="zh-CN" altLang="en-US" dirty="0"/>
              <a:t>那时候，已经不会去想“进不了队”</a:t>
            </a:r>
            <a:r>
              <a:rPr lang="en-US" altLang="zh-CN" dirty="0"/>
              <a:t>/</a:t>
            </a:r>
            <a:r>
              <a:rPr lang="zh-CN" altLang="en-US" dirty="0"/>
              <a:t>“拿不到牌子”会怎么样了。只是把自己能做的做好而已。</a:t>
            </a:r>
            <a:endParaRPr lang="en-US" altLang="zh-CN" dirty="0"/>
          </a:p>
          <a:p>
            <a:r>
              <a:rPr lang="en-US" altLang="zh-CN" dirty="0"/>
              <a:t>NOI</a:t>
            </a:r>
            <a:r>
              <a:rPr lang="zh-CN" altLang="en-US" dirty="0"/>
              <a:t>之前，我对自己说</a:t>
            </a:r>
            <a:r>
              <a:rPr lang="en-US" altLang="zh-CN" dirty="0"/>
              <a:t>,,,,</a:t>
            </a:r>
          </a:p>
        </p:txBody>
      </p:sp>
    </p:spTree>
    <p:extLst>
      <p:ext uri="{BB962C8B-B14F-4D97-AF65-F5344CB8AC3E}">
        <p14:creationId xmlns:p14="http://schemas.microsoft.com/office/powerpoint/2010/main" val="34396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我是谁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zhqwq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7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BGM</a:t>
            </a:r>
            <a:r>
              <a:rPr lang="zh-CN" altLang="en-US" sz="1400" dirty="0"/>
              <a:t>：</a:t>
            </a:r>
            <a:r>
              <a:rPr lang="en-US" altLang="zh-CN" sz="1400" dirty="0"/>
              <a:t> Ravel: String Quartet, M. 35</a:t>
            </a:r>
          </a:p>
          <a:p>
            <a:r>
              <a:rPr lang="zh-CN" altLang="en-US" dirty="0"/>
              <a:t>水平在不断提高。感觉真是潜移默化的过程。到了后期突然发现，只要是好好学过的算法都能比较快地写出来，写代码和调代码的能力也都提高了，也能解决一些比较困难的问题</a:t>
            </a:r>
            <a:r>
              <a:rPr lang="zh-CN" altLang="en-US" sz="1600" dirty="0"/>
              <a:t>现在看我当时做出的题真的不理解当时我咋这都会做这都能写</a:t>
            </a:r>
            <a:r>
              <a:rPr lang="en-US" altLang="zh-CN" sz="1600" dirty="0" err="1"/>
              <a:t>hhh</a:t>
            </a:r>
            <a:endParaRPr lang="en-US" altLang="zh-CN" dirty="0"/>
          </a:p>
          <a:p>
            <a:r>
              <a:rPr lang="zh-CN" altLang="en-US" dirty="0"/>
              <a:t>到了</a:t>
            </a:r>
            <a:r>
              <a:rPr lang="en-US" altLang="zh-CN" dirty="0"/>
              <a:t>NOI</a:t>
            </a:r>
            <a:r>
              <a:rPr lang="zh-CN" altLang="en-US" dirty="0"/>
              <a:t>赛场，虽然发挥并不好，可能我是</a:t>
            </a:r>
            <a:r>
              <a:rPr lang="en-US" altLang="zh-CN" dirty="0"/>
              <a:t>SD</a:t>
            </a:r>
            <a:r>
              <a:rPr lang="zh-CN" altLang="en-US" dirty="0"/>
              <a:t>省队唯一一个不会做</a:t>
            </a:r>
            <a:r>
              <a:rPr lang="en-US" altLang="zh-CN" dirty="0"/>
              <a:t>Day1T1</a:t>
            </a:r>
            <a:r>
              <a:rPr lang="zh-CN" altLang="en-US" dirty="0"/>
              <a:t>的人。</a:t>
            </a:r>
            <a:r>
              <a:rPr lang="en-US" altLang="zh-CN" dirty="0"/>
              <a:t>Day2T1</a:t>
            </a:r>
            <a:r>
              <a:rPr lang="zh-CN" altLang="en-US" dirty="0"/>
              <a:t>不会做也和遗憾。但我可以说是会做的部分分都写了，写了的部分分都对了。</a:t>
            </a:r>
            <a:r>
              <a:rPr lang="zh-CN" altLang="en-US" sz="1600" dirty="0"/>
              <a:t>暴力拿</a:t>
            </a:r>
            <a:r>
              <a:rPr lang="en-US" altLang="zh-CN" sz="1600" dirty="0"/>
              <a:t>Ag</a:t>
            </a:r>
            <a:r>
              <a:rPr lang="zh-CN" altLang="en-US" sz="1600" dirty="0"/>
              <a:t>是真的！不是假的！！</a:t>
            </a:r>
            <a:endParaRPr lang="en-US" altLang="zh-CN" sz="1600" dirty="0"/>
          </a:p>
          <a:p>
            <a:pPr lvl="0"/>
            <a:r>
              <a:rPr lang="en-US" altLang="zh-CN" sz="1200" dirty="0">
                <a:solidFill>
                  <a:prstClr val="black"/>
                </a:solidFill>
              </a:rPr>
              <a:t>NOI</a:t>
            </a:r>
            <a:r>
              <a:rPr lang="zh-CN" altLang="en-US" sz="1200" dirty="0">
                <a:solidFill>
                  <a:prstClr val="black"/>
                </a:solidFill>
              </a:rPr>
              <a:t>嘉年华好玩</a:t>
            </a:r>
            <a:r>
              <a:rPr lang="en-US" altLang="zh-CN" sz="1200" dirty="0">
                <a:solidFill>
                  <a:prstClr val="black"/>
                </a:solidFill>
              </a:rPr>
              <a:t>!</a:t>
            </a:r>
            <a:r>
              <a:rPr lang="en-US" altLang="zh-CN" sz="1200" dirty="0" err="1">
                <a:solidFill>
                  <a:prstClr val="black"/>
                </a:solidFill>
              </a:rPr>
              <a:t>tyy</a:t>
            </a:r>
            <a:r>
              <a:rPr lang="en-US" altLang="zh-CN" sz="1200" dirty="0">
                <a:solidFill>
                  <a:prstClr val="black"/>
                </a:solidFill>
              </a:rPr>
              <a:t>:</a:t>
            </a:r>
            <a:r>
              <a:rPr lang="zh-CN" altLang="en-US" sz="1200" dirty="0">
                <a:solidFill>
                  <a:prstClr val="black"/>
                </a:solidFill>
              </a:rPr>
              <a:t>拿</a:t>
            </a:r>
            <a:r>
              <a:rPr lang="en-US" altLang="zh-CN" sz="1200" dirty="0">
                <a:solidFill>
                  <a:prstClr val="black"/>
                </a:solidFill>
              </a:rPr>
              <a:t>NOI</a:t>
            </a:r>
            <a:r>
              <a:rPr lang="zh-CN" altLang="en-US" sz="1200" dirty="0">
                <a:solidFill>
                  <a:prstClr val="black"/>
                </a:solidFill>
              </a:rPr>
              <a:t>嘉年华一等奖难度远大于拿</a:t>
            </a:r>
            <a:r>
              <a:rPr lang="en-US" altLang="zh-CN" sz="1200" dirty="0">
                <a:solidFill>
                  <a:prstClr val="black"/>
                </a:solidFill>
              </a:rPr>
              <a:t>Au</a:t>
            </a:r>
            <a:r>
              <a:rPr lang="zh-CN" altLang="en-US" sz="1200" dirty="0">
                <a:solidFill>
                  <a:prstClr val="black"/>
                </a:solidFill>
              </a:rPr>
              <a:t>。可以向</a:t>
            </a:r>
            <a:r>
              <a:rPr lang="en-US" altLang="zh-CN" sz="1200" dirty="0" err="1">
                <a:solidFill>
                  <a:prstClr val="black"/>
                </a:solidFill>
              </a:rPr>
              <a:t>tyy</a:t>
            </a:r>
            <a:r>
              <a:rPr lang="zh-CN" altLang="en-US" sz="1200" dirty="0">
                <a:solidFill>
                  <a:prstClr val="black"/>
                </a:solidFill>
              </a:rPr>
              <a:t>请教他的</a:t>
            </a:r>
            <a:r>
              <a:rPr lang="en-US" altLang="zh-CN" sz="1200" dirty="0">
                <a:solidFill>
                  <a:prstClr val="black"/>
                </a:solidFill>
              </a:rPr>
              <a:t>86</a:t>
            </a:r>
            <a:r>
              <a:rPr lang="zh-CN" altLang="en-US" sz="1200" dirty="0">
                <a:solidFill>
                  <a:prstClr val="black"/>
                </a:solidFill>
              </a:rPr>
              <a:t>高分经验。还看了看奥运会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/>
            <a:r>
              <a:rPr lang="zh-CN" altLang="en-US" sz="1200" dirty="0">
                <a:solidFill>
                  <a:prstClr val="black"/>
                </a:solidFill>
              </a:rPr>
              <a:t>一个很有意思的事情是，似乎大家看待</a:t>
            </a:r>
            <a:r>
              <a:rPr lang="en-US" altLang="zh-CN" sz="1200" dirty="0">
                <a:solidFill>
                  <a:prstClr val="black"/>
                </a:solidFill>
              </a:rPr>
              <a:t>OI</a:t>
            </a:r>
            <a:r>
              <a:rPr lang="zh-CN" altLang="en-US" sz="1200" dirty="0">
                <a:solidFill>
                  <a:prstClr val="black"/>
                </a:solidFill>
              </a:rPr>
              <a:t>比赛和文化课考试，考前该做什么这件事，明显有不同。</a:t>
            </a:r>
            <a:endParaRPr lang="en-US" altLang="zh-CN" dirty="0"/>
          </a:p>
          <a:p>
            <a:r>
              <a:rPr lang="zh-CN" altLang="en-US" dirty="0"/>
              <a:t>然后退役了。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21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退役后的第三天开始卷文化课。</a:t>
            </a:r>
            <a:endParaRPr lang="en-US" altLang="zh-CN" i="1" dirty="0"/>
          </a:p>
          <a:p>
            <a:r>
              <a:rPr lang="zh-CN" altLang="en-US" i="1" dirty="0"/>
              <a:t>确实非常感激老师们。休息时间给我们补课。就我们确实是很幸福的，学校统一安排。</a:t>
            </a:r>
            <a:endParaRPr lang="en-US" altLang="zh-CN" i="1" dirty="0"/>
          </a:p>
          <a:p>
            <a:r>
              <a:rPr lang="zh-CN" altLang="en-US" i="1" dirty="0"/>
              <a:t>反思自己确实在拿了牌子后有所懈怠，从期中开始</a:t>
            </a:r>
            <a:r>
              <a:rPr lang="zh-CN" altLang="en-US" sz="1600" i="1" dirty="0"/>
              <a:t>比较</a:t>
            </a:r>
            <a:r>
              <a:rPr lang="zh-CN" altLang="en-US" i="1" dirty="0"/>
              <a:t>努力地卷文化课。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0908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我本来以为期末会有好成绩，反而是前所未有的差。</a:t>
            </a:r>
            <a:endParaRPr lang="en-US" altLang="zh-CN" i="1" dirty="0"/>
          </a:p>
          <a:p>
            <a:r>
              <a:rPr lang="zh-CN" altLang="en-US" i="1" dirty="0"/>
              <a:t>但心态比较稳。这是</a:t>
            </a:r>
            <a:r>
              <a:rPr lang="en-US" altLang="zh-CN" i="1" dirty="0"/>
              <a:t>OI</a:t>
            </a:r>
            <a:r>
              <a:rPr lang="zh-CN" altLang="en-US" i="1" dirty="0"/>
              <a:t>带给我的</a:t>
            </a:r>
            <a:endParaRPr lang="en-US" altLang="zh-CN" i="1" dirty="0"/>
          </a:p>
          <a:p>
            <a:r>
              <a:rPr lang="zh-CN" altLang="en-US" i="1" dirty="0"/>
              <a:t>二次期末就回来了。</a:t>
            </a:r>
            <a:endParaRPr lang="en-US" altLang="zh-CN" i="1" dirty="0"/>
          </a:p>
          <a:p>
            <a:r>
              <a:rPr lang="zh-CN" altLang="en-US" i="1" dirty="0"/>
              <a:t>到了高三下学期，成绩渐趋稳定。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284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到了</a:t>
            </a:r>
            <a:r>
              <a:rPr lang="en-US" altLang="zh-CN" i="1" dirty="0"/>
              <a:t>2.5</a:t>
            </a:r>
            <a:r>
              <a:rPr lang="zh-CN" altLang="en-US" i="1" dirty="0"/>
              <a:t>模，又不太行。但也没有很慌张。</a:t>
            </a:r>
            <a:endParaRPr lang="en-US" altLang="zh-CN" i="1" dirty="0"/>
          </a:p>
          <a:p>
            <a:r>
              <a:rPr lang="en-US" altLang="zh-CN" i="1" dirty="0"/>
              <a:t>3</a:t>
            </a:r>
            <a:r>
              <a:rPr lang="zh-CN" altLang="en-US" i="1" dirty="0"/>
              <a:t>模也不算好。</a:t>
            </a:r>
            <a:endParaRPr lang="en-US" altLang="zh-CN" i="1" dirty="0"/>
          </a:p>
          <a:p>
            <a:r>
              <a:rPr lang="zh-CN" altLang="en-US" i="1" dirty="0"/>
              <a:t>高考状态调整得</a:t>
            </a:r>
            <a:r>
              <a:rPr lang="en-US" altLang="zh-CN" i="1" dirty="0"/>
              <a:t>ok</a:t>
            </a:r>
            <a:r>
              <a:rPr lang="zh-CN" altLang="en-US" i="1" dirty="0"/>
              <a:t>。出成绩比较意外。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6751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带给了我什么</a:t>
            </a:r>
            <a:r>
              <a:rPr lang="en-US" altLang="zh-CN" dirty="0"/>
              <a:t>/</a:t>
            </a:r>
            <a:r>
              <a:rPr lang="zh-CN" altLang="en-US" dirty="0"/>
              <a:t>为什么要学</a:t>
            </a:r>
            <a:r>
              <a:rPr lang="en-US" altLang="zh-CN" dirty="0"/>
              <a:t>OI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一块牌子。</a:t>
            </a:r>
            <a:endParaRPr lang="en-US" altLang="zh-CN" dirty="0"/>
          </a:p>
          <a:p>
            <a:r>
              <a:rPr lang="zh-CN" altLang="en-US" dirty="0"/>
              <a:t>学习能力。</a:t>
            </a:r>
            <a:endParaRPr lang="en-US" altLang="zh-CN" dirty="0"/>
          </a:p>
          <a:p>
            <a:r>
              <a:rPr lang="zh-CN" altLang="en-US" dirty="0"/>
              <a:t>心态。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 err="1"/>
              <a:t>whk</a:t>
            </a:r>
            <a:r>
              <a:rPr lang="zh-CN" altLang="en-US" dirty="0"/>
              <a:t>有直接的帮助</a:t>
            </a:r>
            <a:endParaRPr lang="en-US" altLang="zh-CN" dirty="0"/>
          </a:p>
          <a:p>
            <a:r>
              <a:rPr lang="zh-CN" altLang="en-US" dirty="0"/>
              <a:t>塑造特质。</a:t>
            </a:r>
            <a:endParaRPr lang="en-US" altLang="zh-CN" dirty="0"/>
          </a:p>
          <a:p>
            <a:r>
              <a:rPr lang="zh-CN" altLang="en-US" dirty="0"/>
              <a:t>其他同学没有的生活。</a:t>
            </a:r>
            <a:endParaRPr lang="en-US" altLang="zh-CN" dirty="0"/>
          </a:p>
          <a:p>
            <a:r>
              <a:rPr lang="zh-CN" altLang="en-US" dirty="0"/>
              <a:t>认识很多强者。</a:t>
            </a:r>
            <a:endParaRPr lang="en-US" altLang="zh-CN" dirty="0"/>
          </a:p>
          <a:p>
            <a:r>
              <a:rPr lang="zh-CN" altLang="en-US" dirty="0"/>
              <a:t>正确地认识自己。</a:t>
            </a:r>
            <a:endParaRPr lang="en-US" altLang="zh-CN" dirty="0"/>
          </a:p>
          <a:p>
            <a:r>
              <a:rPr lang="zh-CN" altLang="en-US" dirty="0"/>
              <a:t>真挚的友谊。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带给了我什么</a:t>
            </a:r>
            <a:r>
              <a:rPr lang="en-US" altLang="zh-CN" dirty="0"/>
              <a:t>/</a:t>
            </a:r>
            <a:r>
              <a:rPr lang="zh-CN" altLang="en-US" dirty="0"/>
              <a:t>为什么要学</a:t>
            </a:r>
            <a:r>
              <a:rPr lang="en-US" altLang="zh-CN" dirty="0"/>
              <a:t>OI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选手对</a:t>
            </a:r>
            <a:r>
              <a:rPr lang="en-US" altLang="zh-CN" dirty="0"/>
              <a:t>OI</a:t>
            </a:r>
            <a:r>
              <a:rPr lang="zh-CN" altLang="en-US" dirty="0"/>
              <a:t>真的是有很深的感情的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65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Oier</a:t>
            </a:r>
            <a:r>
              <a:rPr lang="zh-CN" altLang="en-US" dirty="0"/>
              <a:t>的一生？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r>
              <a:rPr lang="en-US" altLang="zh-CN" dirty="0" err="1"/>
              <a:t>duyi</a:t>
            </a:r>
            <a:r>
              <a:rPr lang="zh-CN" altLang="en-US" dirty="0"/>
              <a:t>老师</a:t>
            </a:r>
            <a:r>
              <a:rPr lang="en-US" altLang="zh-CN" dirty="0"/>
              <a:t>w</a:t>
            </a:r>
          </a:p>
          <a:p>
            <a:r>
              <a:rPr lang="zh-CN" altLang="en-US" dirty="0"/>
              <a:t>大概是以我自己为模板，经历仅供参考；如果你的目标是拿</a:t>
            </a:r>
            <a:r>
              <a:rPr lang="en-US" altLang="zh-CN" dirty="0"/>
              <a:t>Au</a:t>
            </a:r>
            <a:r>
              <a:rPr lang="zh-CN" altLang="en-US" dirty="0"/>
              <a:t>的话，那可能参考价值就很不大了哈哈哈。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6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Oier</a:t>
            </a:r>
            <a:r>
              <a:rPr lang="zh-CN" altLang="en-US" dirty="0"/>
              <a:t>的一生？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我们学校的话，从开学起（</a:t>
            </a:r>
            <a:r>
              <a:rPr lang="en-US" altLang="zh-CN" dirty="0"/>
              <a:t>9</a:t>
            </a:r>
            <a:r>
              <a:rPr lang="zh-CN" altLang="en-US" dirty="0"/>
              <a:t>月，尤其</a:t>
            </a:r>
            <a:r>
              <a:rPr lang="en-US" altLang="zh-CN" dirty="0"/>
              <a:t>10</a:t>
            </a:r>
            <a:r>
              <a:rPr lang="zh-CN" altLang="en-US" dirty="0"/>
              <a:t>月以后），就会把较大精力放在联赛的备战上。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月到</a:t>
            </a:r>
            <a:r>
              <a:rPr lang="en-US" altLang="zh-CN" dirty="0"/>
              <a:t>11</a:t>
            </a:r>
            <a:r>
              <a:rPr lang="zh-CN" altLang="en-US" dirty="0"/>
              <a:t>月，是</a:t>
            </a:r>
            <a:r>
              <a:rPr lang="en-US" altLang="zh-CN" dirty="0"/>
              <a:t>CSP-S</a:t>
            </a:r>
            <a:r>
              <a:rPr lang="zh-CN" altLang="en-US" dirty="0"/>
              <a:t>的初赛和复赛。虽然只要不爆零就可以取得</a:t>
            </a:r>
            <a:r>
              <a:rPr lang="en-US" altLang="zh-CN" dirty="0"/>
              <a:t>NOIP</a:t>
            </a:r>
            <a:r>
              <a:rPr lang="zh-CN" altLang="en-US" dirty="0"/>
              <a:t>的资格，但毕竟也是一次检验自己水平的很好的机会。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/12</a:t>
            </a:r>
            <a:r>
              <a:rPr lang="zh-CN" altLang="en-US" dirty="0"/>
              <a:t>月？是</a:t>
            </a:r>
            <a:r>
              <a:rPr lang="en-US" altLang="zh-CN" dirty="0"/>
              <a:t>NOIP</a:t>
            </a:r>
            <a:r>
              <a:rPr lang="zh-CN" altLang="en-US" dirty="0"/>
              <a:t>。</a:t>
            </a:r>
            <a:r>
              <a:rPr lang="en-US" altLang="zh-CN" dirty="0"/>
              <a:t>NOIP</a:t>
            </a:r>
            <a:r>
              <a:rPr lang="zh-CN" altLang="en-US" dirty="0"/>
              <a:t>拿到一等奖在山东省并不难，但是想要获得高分却并不容易。尤其最近几年压轴题难度明显提高。</a:t>
            </a:r>
            <a:endParaRPr lang="en-US" altLang="zh-CN" dirty="0"/>
          </a:p>
          <a:p>
            <a:r>
              <a:rPr lang="zh-CN" altLang="en-US" dirty="0"/>
              <a:t>获得一等奖后，要抉择是否继续参加省队选拔。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96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Oier</a:t>
            </a:r>
            <a:r>
              <a:rPr lang="zh-CN" altLang="en-US" dirty="0"/>
              <a:t>的一生？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接下来有较长的一段时间（但如果像我们一样，</a:t>
            </a:r>
            <a:r>
              <a:rPr lang="en-US" altLang="zh-CN" dirty="0"/>
              <a:t>WC</a:t>
            </a:r>
            <a:r>
              <a:rPr lang="zh-CN" altLang="en-US" dirty="0"/>
              <a:t>充当省选成绩，那可能要另说），应该要准备省选。</a:t>
            </a:r>
            <a:endParaRPr lang="en-US" altLang="zh-CN" dirty="0"/>
          </a:p>
          <a:p>
            <a:r>
              <a:rPr lang="zh-CN" altLang="en-US" dirty="0"/>
              <a:t>我的建议是，如果要准备冲省队，不要把所有省选级别的知识留到这段时间学，比如说</a:t>
            </a:r>
            <a:r>
              <a:rPr lang="en-US" altLang="zh-CN" dirty="0"/>
              <a:t>NOIP</a:t>
            </a:r>
            <a:r>
              <a:rPr lang="zh-CN" altLang="en-US" dirty="0"/>
              <a:t>前的暑假之类的时间，至少应该把省选级别的知识点点一点。</a:t>
            </a:r>
            <a:endParaRPr lang="en-US" altLang="zh-CN" dirty="0"/>
          </a:p>
          <a:p>
            <a:r>
              <a:rPr lang="zh-CN" altLang="en-US" dirty="0"/>
              <a:t>还有一个地方想请大家注意：拿到一等奖和入选省队并在</a:t>
            </a:r>
            <a:r>
              <a:rPr lang="en-US" altLang="zh-CN" dirty="0"/>
              <a:t>NOI</a:t>
            </a:r>
            <a:r>
              <a:rPr lang="zh-CN" altLang="en-US" dirty="0"/>
              <a:t>拿到奖牌是完全不同的两个</a:t>
            </a:r>
            <a:r>
              <a:rPr lang="en-US" altLang="zh-CN" dirty="0"/>
              <a:t>level</a:t>
            </a:r>
            <a:r>
              <a:rPr lang="zh-CN" altLang="en-US" dirty="0"/>
              <a:t>。换句话说，需要在一等奖的基础上，付出巨大的努力，水平要有很大进步之后才可能达成这一目标。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925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Oier</a:t>
            </a:r>
            <a:r>
              <a:rPr lang="zh-CN" altLang="en-US" dirty="0"/>
              <a:t>的一生？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入选省队后，接下来和还有四个月左右的时间</a:t>
            </a:r>
            <a:endParaRPr lang="en-US" altLang="zh-CN" dirty="0"/>
          </a:p>
          <a:p>
            <a:r>
              <a:rPr lang="zh-CN" altLang="en-US" dirty="0"/>
              <a:t>其中应该会有</a:t>
            </a:r>
            <a:r>
              <a:rPr lang="en-US" altLang="zh-CN" dirty="0"/>
              <a:t>THUSC/PKUSC</a:t>
            </a:r>
            <a:r>
              <a:rPr lang="zh-CN" altLang="en-US" dirty="0"/>
              <a:t>打（</a:t>
            </a:r>
            <a:r>
              <a:rPr lang="en-US" altLang="zh-CN" dirty="0"/>
              <a:t>4</a:t>
            </a:r>
            <a:r>
              <a:rPr lang="zh-CN" altLang="en-US" dirty="0"/>
              <a:t>月左右），这两场比赛会签约，这其实是很重要的。个人感觉难度好像有点看年份？</a:t>
            </a:r>
            <a:r>
              <a:rPr lang="en-US" altLang="zh-CN" dirty="0"/>
              <a:t>THU</a:t>
            </a:r>
            <a:r>
              <a:rPr lang="zh-CN" altLang="en-US" dirty="0"/>
              <a:t>来说，往年好像都挺难，但我们那年似乎就简单不少。</a:t>
            </a:r>
            <a:endParaRPr lang="en-US" altLang="zh-CN" dirty="0"/>
          </a:p>
          <a:p>
            <a:r>
              <a:rPr lang="zh-CN" altLang="en-US" dirty="0"/>
              <a:t>值得注意的是，对于表现突出的初中</a:t>
            </a:r>
            <a:r>
              <a:rPr lang="en-US" altLang="zh-CN" dirty="0"/>
              <a:t>/</a:t>
            </a:r>
            <a:r>
              <a:rPr lang="zh-CN" altLang="en-US" dirty="0"/>
              <a:t>高一省，也可能取得参加营的资格。可能年纪小的更容易签约，请好好把握机会。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9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我是谁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经历：</a:t>
            </a:r>
            <a:endParaRPr lang="en-US" altLang="zh-CN" dirty="0"/>
          </a:p>
          <a:p>
            <a:r>
              <a:rPr lang="en-US" altLang="zh-CN" dirty="0"/>
              <a:t>NOIP 2017 </a:t>
            </a:r>
            <a:r>
              <a:rPr lang="zh-CN" altLang="en-US" dirty="0"/>
              <a:t>普及组 一等奖</a:t>
            </a:r>
            <a:endParaRPr lang="en-US" altLang="zh-CN" dirty="0"/>
          </a:p>
          <a:p>
            <a:r>
              <a:rPr lang="en-US" altLang="zh-CN" dirty="0"/>
              <a:t>NOIP 2018-2020 </a:t>
            </a:r>
            <a:r>
              <a:rPr lang="zh-CN" altLang="en-US" dirty="0"/>
              <a:t>提高组 一等奖（呃</a:t>
            </a:r>
            <a:r>
              <a:rPr lang="en-US" altLang="zh-CN" dirty="0"/>
              <a:t>,,2019</a:t>
            </a:r>
            <a:r>
              <a:rPr lang="zh-CN" altLang="en-US" dirty="0"/>
              <a:t>年严格说应该是</a:t>
            </a:r>
            <a:r>
              <a:rPr lang="en-US" altLang="zh-CN" dirty="0"/>
              <a:t>CSP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NOI 2021 </a:t>
            </a:r>
            <a:r>
              <a:rPr lang="zh-CN" altLang="en-US" dirty="0"/>
              <a:t>银牌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63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Oier</a:t>
            </a:r>
            <a:r>
              <a:rPr lang="zh-CN" altLang="en-US" dirty="0"/>
              <a:t>的一生？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省里面会组织若干轮省队集训。当然自己肯定也会有不少题要做。</a:t>
            </a:r>
            <a:endParaRPr lang="en-US" altLang="zh-CN" dirty="0"/>
          </a:p>
          <a:p>
            <a:r>
              <a:rPr lang="zh-CN" altLang="en-US" dirty="0"/>
              <a:t>个人建议或许可以</a:t>
            </a:r>
            <a:r>
              <a:rPr lang="en-US" altLang="zh-CN" dirty="0" err="1"/>
              <a:t>vp</a:t>
            </a:r>
            <a:r>
              <a:rPr lang="zh-CN" altLang="en-US" dirty="0"/>
              <a:t>一下历年真题。</a:t>
            </a:r>
            <a:endParaRPr lang="en-US" altLang="zh-CN" dirty="0"/>
          </a:p>
          <a:p>
            <a:r>
              <a:rPr lang="zh-CN" altLang="en-US" dirty="0"/>
              <a:t>但有一点值得注意：你对一道题的任何一点认识，都会明显降低这个题的难度。所以不要对</a:t>
            </a:r>
            <a:r>
              <a:rPr lang="en-US" altLang="zh-CN" dirty="0" err="1"/>
              <a:t>vp</a:t>
            </a:r>
            <a:r>
              <a:rPr lang="zh-CN" altLang="en-US" dirty="0"/>
              <a:t>结果产生错误的认识。</a:t>
            </a:r>
            <a:endParaRPr lang="en-US" altLang="zh-CN" dirty="0"/>
          </a:p>
          <a:p>
            <a:r>
              <a:rPr lang="zh-CN" altLang="en-US" dirty="0"/>
              <a:t>强烈建议尽量“全真模拟”。尽量全真都不可能完全全真。因为你正式考试的心态，和模拟赛的心态实际上是完全不同的。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56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Oier</a:t>
            </a:r>
            <a:r>
              <a:rPr lang="zh-CN" altLang="en-US" dirty="0"/>
              <a:t>的一生？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然后就是</a:t>
            </a:r>
            <a:r>
              <a:rPr lang="en-US" altLang="zh-CN" dirty="0"/>
              <a:t>NOI</a:t>
            </a:r>
            <a:r>
              <a:rPr lang="zh-CN" altLang="en-US" dirty="0"/>
              <a:t>啦！</a:t>
            </a:r>
            <a:endParaRPr lang="en-US" altLang="zh-CN" dirty="0"/>
          </a:p>
          <a:p>
            <a:r>
              <a:rPr lang="zh-CN" altLang="en-US" dirty="0"/>
              <a:t>如果你拿到</a:t>
            </a:r>
            <a:r>
              <a:rPr lang="en-US" altLang="zh-CN" dirty="0"/>
              <a:t>Au</a:t>
            </a:r>
            <a:r>
              <a:rPr lang="zh-CN" altLang="en-US" dirty="0"/>
              <a:t>，顺利进入国家集训队，那接下来要干什么可能就不是我知道的啦哈哈哈</a:t>
            </a:r>
            <a:endParaRPr lang="en-US" altLang="zh-CN" dirty="0"/>
          </a:p>
          <a:p>
            <a:r>
              <a:rPr lang="zh-CN" altLang="en-US" dirty="0"/>
              <a:t>如果没有的话</a:t>
            </a:r>
            <a:r>
              <a:rPr lang="en-US" altLang="zh-CN" dirty="0" err="1"/>
              <a:t>emmm</a:t>
            </a:r>
            <a:r>
              <a:rPr lang="zh-CN" altLang="en-US" dirty="0"/>
              <a:t>那你可能得滚回去卷文化课。文化课生活？容后再表。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51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可能是拿一等奖最容易的竞赛，我想可能是因为</a:t>
            </a:r>
            <a:r>
              <a:rPr lang="en-US" altLang="zh-CN" dirty="0"/>
              <a:t>OI</a:t>
            </a:r>
            <a:r>
              <a:rPr lang="zh-CN" altLang="en-US" dirty="0"/>
              <a:t>有这样一个特殊之处：</a:t>
            </a:r>
            <a:endParaRPr lang="en-US" altLang="zh-CN" dirty="0"/>
          </a:p>
          <a:p>
            <a:r>
              <a:rPr lang="zh-CN" altLang="en-US" dirty="0"/>
              <a:t>作为算法竞赛，它的考察是以“写程序”为载体。所以“代码能力”就成为了</a:t>
            </a:r>
            <a:r>
              <a:rPr lang="en-US" altLang="zh-CN" dirty="0"/>
              <a:t>OI</a:t>
            </a:r>
            <a:r>
              <a:rPr lang="zh-CN" altLang="en-US" dirty="0"/>
              <a:t>比赛的一个考察点。这并不涉及到多么强的思维能力和分析解决问题的能力，所以这个能力是可以通过后天训练直接提高的。（当然这仅限于“会写代码”，怎样写出一份简洁清晰优雅的代码还是要求很高的</a:t>
            </a:r>
            <a:r>
              <a:rPr lang="en-US" altLang="zh-CN" dirty="0" err="1"/>
              <a:t>hh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3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NOIP</a:t>
            </a:r>
            <a:r>
              <a:rPr lang="zh-CN" altLang="en-US" dirty="0"/>
              <a:t>级别的比赛中，“会写代码就能拿一等奖”，我想（至少在山东省）是成立的。</a:t>
            </a:r>
            <a:endParaRPr lang="en-US" altLang="zh-CN" dirty="0"/>
          </a:p>
          <a:p>
            <a:r>
              <a:rPr lang="zh-CN" altLang="en-US" dirty="0"/>
              <a:t>只需要会基础的算法，有比较扎实的代码实现能力，会写基础暴力，就可以稳稳拿一等奖。（就是说这可以说是一个充分条件了）（当然这说的是“真正扎实的代码能力”啊）</a:t>
            </a:r>
            <a:endParaRPr lang="en-US" altLang="zh-CN" dirty="0"/>
          </a:p>
          <a:p>
            <a:r>
              <a:rPr lang="zh-CN" altLang="en-US" dirty="0"/>
              <a:t>对于更高端的比赛，扎实的代码能力则是取得你想要取得成绩的一个必要条件。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省选级别的话，那要求要高得多。</a:t>
            </a:r>
            <a:endParaRPr lang="en-US" altLang="zh-CN" dirty="0"/>
          </a:p>
          <a:p>
            <a:r>
              <a:rPr lang="zh-CN" altLang="en-US" dirty="0"/>
              <a:t>省选级别的知识点要点。因为它有可能作为一个简单题去考察某一个知识点。要能熟练写出。（其实是多做题就自然熟练了。）</a:t>
            </a:r>
            <a:endParaRPr lang="en-US" altLang="zh-CN" dirty="0"/>
          </a:p>
          <a:p>
            <a:r>
              <a:rPr lang="zh-CN" altLang="en-US" dirty="0"/>
              <a:t>要多长见识。个人认为，做很奇妙有趣的题，提升思维能力当然很</a:t>
            </a:r>
            <a:r>
              <a:rPr lang="en-US" altLang="zh-CN" dirty="0"/>
              <a:t>good</a:t>
            </a:r>
            <a:r>
              <a:rPr lang="zh-CN" altLang="en-US" dirty="0"/>
              <a:t>。但可能套路题也值得重视。毕竟正式比赛中是会有套路题出现的。</a:t>
            </a:r>
            <a:endParaRPr lang="en-US" altLang="zh-CN" dirty="0"/>
          </a:p>
          <a:p>
            <a:r>
              <a:rPr lang="zh-CN" altLang="en-US" dirty="0"/>
              <a:t>而且得多思考一下下。尽量触类旁通一下下。比如我</a:t>
            </a:r>
            <a:r>
              <a:rPr lang="en-US" altLang="zh-CN" dirty="0"/>
              <a:t>NOIP2020T4</a:t>
            </a:r>
            <a:r>
              <a:rPr lang="zh-CN" altLang="en-US" dirty="0"/>
              <a:t>拿到了比较高的分数，有一个原因就是我好好想过一个</a:t>
            </a:r>
            <a:r>
              <a:rPr lang="en-US" altLang="zh-CN" dirty="0"/>
              <a:t>trick</a:t>
            </a:r>
            <a:r>
              <a:rPr lang="zh-CN" altLang="en-US" dirty="0"/>
              <a:t>，正好可以用在部分分。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45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而且不要学的太偏了。比如说不要太钟情于多项式和大分块呀。毕竟不大考。</a:t>
            </a:r>
            <a:r>
              <a:rPr lang="zh-CN" altLang="en-US" sz="1200" dirty="0"/>
              <a:t>当然话也不能说死了。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3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学习不同的人有不同的方法。</a:t>
            </a:r>
            <a:endParaRPr lang="en-US" altLang="zh-CN" dirty="0"/>
          </a:p>
          <a:p>
            <a:r>
              <a:rPr lang="zh-CN" altLang="en-US" dirty="0"/>
              <a:t>比如我钟情于做笔记写博客啥的，但是我的做题量就比较少。</a:t>
            </a:r>
            <a:endParaRPr lang="en-US" altLang="zh-CN" dirty="0"/>
          </a:p>
          <a:p>
            <a:r>
              <a:rPr lang="zh-CN" altLang="en-US" dirty="0"/>
              <a:t>写博客就是好的方法吗？也不见得。</a:t>
            </a:r>
            <a:r>
              <a:rPr lang="en-US" altLang="zh-CN" dirty="0" err="1"/>
              <a:t>tyy</a:t>
            </a:r>
            <a:r>
              <a:rPr lang="zh-CN" altLang="en-US" dirty="0"/>
              <a:t>就不写博客。</a:t>
            </a:r>
            <a:endParaRPr lang="en-US" altLang="zh-CN" dirty="0"/>
          </a:p>
          <a:p>
            <a:r>
              <a:rPr lang="en-US" altLang="zh-CN" dirty="0" err="1"/>
              <a:t>zhhx&amp;rqy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多做题一定适合所有人嘛？</a:t>
            </a:r>
            <a:endParaRPr lang="en-US" altLang="zh-CN" dirty="0"/>
          </a:p>
          <a:p>
            <a:r>
              <a:rPr lang="zh-CN" altLang="en-US" dirty="0"/>
              <a:t>多思考一定适合所有人嘛？</a:t>
            </a:r>
            <a:endParaRPr lang="en-US" altLang="zh-CN" dirty="0"/>
          </a:p>
          <a:p>
            <a:r>
              <a:rPr lang="zh-CN" altLang="en-US" dirty="0"/>
              <a:t>恐怕都不见得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1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而且事情肯定是做不完的，肯定会遇到很多困难的。</a:t>
            </a:r>
            <a:endParaRPr lang="en-US" altLang="zh-CN" dirty="0"/>
          </a:p>
          <a:p>
            <a:r>
              <a:rPr lang="zh-CN" altLang="en-US" dirty="0"/>
              <a:t>总有算法没学。题总是补不完。博客总是整不完。课总会听不懂。总有好多人比自己强。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76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我感觉还是不要焦虑呀，只要尽力就好的！而且事情真的回是慢慢变好的。</a:t>
            </a:r>
            <a:endParaRPr lang="en-US" altLang="zh-CN" dirty="0"/>
          </a:p>
          <a:p>
            <a:r>
              <a:rPr lang="zh-CN" altLang="en-US" dirty="0"/>
              <a:t>至于怎么学，学什么？大家都会说“适合自己的才是最好的”。</a:t>
            </a:r>
            <a:r>
              <a:rPr lang="zh-CN" altLang="en-US" sz="1600" dirty="0"/>
              <a:t>笑死我咋知道啥是适合自己的</a:t>
            </a:r>
            <a:r>
              <a:rPr lang="en-US" altLang="zh-CN" sz="1600" dirty="0" err="1"/>
              <a:t>hhh</a:t>
            </a:r>
            <a:endParaRPr lang="en-US" altLang="zh-CN" dirty="0"/>
          </a:p>
          <a:p>
            <a:r>
              <a:rPr lang="zh-CN" altLang="en-US" dirty="0"/>
              <a:t>做题也很好。有计划地学算法也很好。哪里不会点哪里也很好。读</a:t>
            </a:r>
            <a:r>
              <a:rPr lang="en-US" altLang="zh-CN" dirty="0"/>
              <a:t>blog</a:t>
            </a:r>
            <a:r>
              <a:rPr lang="zh-CN" altLang="en-US" dirty="0"/>
              <a:t>也很好。学具体数学也很好。写博客也很好。记在本地也很好。打比赛也很好。</a:t>
            </a:r>
            <a:endParaRPr lang="en-US" altLang="zh-CN" dirty="0"/>
          </a:p>
          <a:p>
            <a:r>
              <a:rPr lang="zh-CN" altLang="en-US" dirty="0"/>
              <a:t>我还是感觉，只要在做事，怎么学都很好。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8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当然，颓废是不可能不颓废的。颓多颓少而已。</a:t>
            </a:r>
            <a:endParaRPr lang="en-US" altLang="zh-CN" dirty="0"/>
          </a:p>
          <a:p>
            <a:r>
              <a:rPr lang="zh-CN" altLang="en-US" dirty="0"/>
              <a:t>不过，小时候还好。越到后面可能得意识到，所谓“颓废”，其实也是为了调整一下，后面更好地卷</a:t>
            </a:r>
            <a:r>
              <a:rPr lang="en-US" altLang="zh-CN" dirty="0" err="1"/>
              <a:t>hhhh</a:t>
            </a:r>
            <a:endParaRPr lang="en-US" altLang="zh-CN" dirty="0"/>
          </a:p>
          <a:p>
            <a:r>
              <a:rPr lang="zh-CN" altLang="en-US" dirty="0"/>
              <a:t>从我进省队起，认识了好多大佬。我感觉他们真的都是有天赋，而且非常非常地努力。非常佩服他们。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9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我是谁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文化课经历：</a:t>
            </a:r>
            <a:endParaRPr lang="en-US" altLang="zh-CN" dirty="0"/>
          </a:p>
          <a:p>
            <a:r>
              <a:rPr lang="zh-CN" altLang="en-US" dirty="0"/>
              <a:t>通过高考裸分进入清华大学就读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1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OI</a:t>
            </a:r>
            <a:r>
              <a:rPr lang="zh-CN" altLang="en-US" dirty="0"/>
              <a:t>的认识</a:t>
            </a:r>
            <a:r>
              <a:rPr lang="en-US" altLang="zh-CN" dirty="0"/>
              <a:t>&amp;</a:t>
            </a:r>
            <a:r>
              <a:rPr lang="zh-CN" altLang="en-US" dirty="0"/>
              <a:t>学习</a:t>
            </a:r>
            <a:r>
              <a:rPr lang="en-US" altLang="zh-CN" dirty="0"/>
              <a:t>OI</a:t>
            </a:r>
            <a:r>
              <a:rPr lang="zh-CN" altLang="en-US" dirty="0"/>
              <a:t>的建议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学</a:t>
            </a:r>
            <a:r>
              <a:rPr lang="en-US" altLang="zh-CN" sz="2400" dirty="0"/>
              <a:t>OI</a:t>
            </a:r>
            <a:r>
              <a:rPr lang="zh-CN" altLang="en-US" sz="2400" dirty="0"/>
              <a:t>有功利性的一面，没有谁会说自己学</a:t>
            </a:r>
            <a:r>
              <a:rPr lang="en-US" altLang="zh-CN" sz="2400" dirty="0"/>
              <a:t>OI</a:t>
            </a:r>
            <a:r>
              <a:rPr lang="zh-CN" altLang="en-US" sz="2400" dirty="0"/>
              <a:t>完全不是冲着那一块牌子一个约。</a:t>
            </a:r>
            <a:endParaRPr lang="en-US" altLang="zh-CN" sz="2400" dirty="0"/>
          </a:p>
          <a:p>
            <a:r>
              <a:rPr lang="zh-CN" altLang="en-US" sz="2400" dirty="0"/>
              <a:t>但仅靠着这个是走不下去的。</a:t>
            </a:r>
            <a:endParaRPr lang="en-US" altLang="zh-CN" sz="2400" dirty="0"/>
          </a:p>
          <a:p>
            <a:r>
              <a:rPr lang="zh-CN" altLang="en-US" sz="2400" dirty="0"/>
              <a:t>到最后必须要有很多很多的热爱支撑你。。。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1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回归文化课的小建议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我们学校好像</a:t>
            </a:r>
            <a:r>
              <a:rPr lang="en-US" altLang="zh-CN" sz="2400" dirty="0"/>
              <a:t>OI</a:t>
            </a:r>
            <a:r>
              <a:rPr lang="zh-CN" altLang="en-US" sz="2400" dirty="0"/>
              <a:t>选手</a:t>
            </a:r>
            <a:r>
              <a:rPr lang="en-US" altLang="zh-CN" sz="2400" dirty="0" err="1"/>
              <a:t>whk</a:t>
            </a:r>
            <a:r>
              <a:rPr lang="zh-CN" altLang="en-US" sz="2400" dirty="0"/>
              <a:t>实力整体都比较行（好像三个级部的第一都常年被</a:t>
            </a:r>
            <a:r>
              <a:rPr lang="en-US" altLang="zh-CN" sz="2400" dirty="0"/>
              <a:t>OI</a:t>
            </a:r>
            <a:r>
              <a:rPr lang="zh-CN" altLang="en-US" sz="2400" dirty="0"/>
              <a:t>选手包揽。（这还是</a:t>
            </a:r>
            <a:r>
              <a:rPr lang="en-US" altLang="zh-CN" sz="2400" dirty="0" err="1"/>
              <a:t>wrf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wmy</a:t>
            </a:r>
            <a:r>
              <a:rPr lang="zh-CN" altLang="en-US" sz="2400" dirty="0"/>
              <a:t>哥哥出门在外的情况之下</a:t>
            </a:r>
            <a:r>
              <a:rPr lang="en-US" altLang="zh-CN" sz="2400" dirty="0" err="1"/>
              <a:t>hhh</a:t>
            </a:r>
            <a:endParaRPr lang="en-US" altLang="zh-CN" sz="2400" dirty="0"/>
          </a:p>
          <a:p>
            <a:r>
              <a:rPr lang="zh-CN" altLang="en-US" sz="2400" dirty="0"/>
              <a:t>大家可能也能看出来，我们学校的同学停课时间相对比较短。</a:t>
            </a:r>
            <a:r>
              <a:rPr lang="zh-CN" altLang="en-US" sz="1400" dirty="0"/>
              <a:t>所以说大家能取得比较不错的</a:t>
            </a:r>
            <a:r>
              <a:rPr lang="en-US" altLang="zh-CN" sz="1400" dirty="0"/>
              <a:t>OI</a:t>
            </a:r>
            <a:r>
              <a:rPr lang="zh-CN" altLang="en-US" sz="1400" dirty="0"/>
              <a:t>成绩我们还是感到很自豪的哈哈哈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41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回归文化课的小建议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不同的</a:t>
            </a:r>
            <a:r>
              <a:rPr lang="en-US" altLang="zh-CN" sz="2400" dirty="0"/>
              <a:t>OI</a:t>
            </a:r>
            <a:r>
              <a:rPr lang="zh-CN" altLang="en-US" sz="2400" dirty="0"/>
              <a:t>选手，可能停课的时间也不一样。</a:t>
            </a:r>
            <a:endParaRPr lang="en-US" altLang="zh-CN" sz="2400" dirty="0"/>
          </a:p>
          <a:p>
            <a:r>
              <a:rPr lang="zh-CN" altLang="en-US" sz="2400" dirty="0"/>
              <a:t>有的可能只是在联赛前停上一个月左右。</a:t>
            </a:r>
            <a:endParaRPr lang="en-US" altLang="zh-CN" sz="2400" dirty="0"/>
          </a:p>
          <a:p>
            <a:r>
              <a:rPr lang="zh-CN" altLang="en-US" sz="2400" dirty="0"/>
              <a:t>有的则可能停了相对较长时间的课。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93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回归文化课的小建议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先说说短期听课啊</a:t>
            </a:r>
            <a:endParaRPr lang="en-US" altLang="zh-CN" sz="2400" dirty="0"/>
          </a:p>
          <a:p>
            <a:r>
              <a:rPr lang="zh-CN" altLang="en-US" sz="2400" dirty="0"/>
              <a:t>其实一个周一个月的听课，是挺容易补的。</a:t>
            </a:r>
            <a:endParaRPr lang="en-US" altLang="zh-CN" sz="2400" dirty="0"/>
          </a:p>
          <a:p>
            <a:r>
              <a:rPr lang="zh-CN" altLang="en-US" sz="2400" dirty="0"/>
              <a:t>唯一要注意的，就是不要让这段漏掉的课，成为自己长期的漏洞。</a:t>
            </a:r>
            <a:endParaRPr lang="en-US" altLang="zh-CN" sz="2400" dirty="0"/>
          </a:p>
          <a:p>
            <a:r>
              <a:rPr lang="zh-CN" altLang="en-US" sz="2400" dirty="0"/>
              <a:t>就我当时</a:t>
            </a:r>
            <a:r>
              <a:rPr lang="en-US" altLang="zh-CN" sz="2400" dirty="0"/>
              <a:t>CSP</a:t>
            </a:r>
            <a:r>
              <a:rPr lang="zh-CN" altLang="en-US" sz="2400" dirty="0"/>
              <a:t>前漏了一点点的课，就生物关于运输相关的。</a:t>
            </a:r>
            <a:endParaRPr lang="en-US" altLang="zh-CN" sz="2400" dirty="0"/>
          </a:p>
          <a:p>
            <a:r>
              <a:rPr lang="zh-CN" altLang="en-US" sz="2400" dirty="0"/>
              <a:t>但我很长一段时间都弄不清转运蛋白通道蛋白载体蛋白的定义。。。（知道高二才搞懂。</a:t>
            </a:r>
            <a:endParaRPr lang="en-US" altLang="zh-CN" sz="2400" dirty="0"/>
          </a:p>
          <a:p>
            <a:r>
              <a:rPr lang="zh-CN" altLang="en-US" sz="2400" dirty="0"/>
              <a:t>就是说，发现自己有不会的地方，就花点时间补扎实它，然后稍微做一点点题。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23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回归文化课的小建议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然后再说说长期停课。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097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回归文化课的小建议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可能大家会注意到，我在讲奥赛经历的时候提到，经常会在</a:t>
            </a:r>
            <a:r>
              <a:rPr lang="en-US" altLang="zh-CN" sz="2400" dirty="0"/>
              <a:t>OI</a:t>
            </a:r>
            <a:r>
              <a:rPr lang="zh-CN" altLang="en-US" sz="2400" dirty="0"/>
              <a:t>学习主线中滚回去学一小段的文化课。（即使只有</a:t>
            </a:r>
            <a:r>
              <a:rPr lang="en-US" altLang="zh-CN" sz="2400" dirty="0"/>
              <a:t>4</a:t>
            </a:r>
            <a:r>
              <a:rPr lang="zh-CN" altLang="en-US" sz="2400" dirty="0"/>
              <a:t>天）</a:t>
            </a:r>
            <a:endParaRPr lang="en-US" altLang="zh-CN" sz="2400" dirty="0"/>
          </a:p>
          <a:p>
            <a:r>
              <a:rPr lang="zh-CN" altLang="en-US" sz="2400" dirty="0"/>
              <a:t>当时没感觉，但补课时，似乎发现，学过一点，即使只是皮毛，再学时就会感到更容易跟上。</a:t>
            </a:r>
            <a:endParaRPr lang="en-US" altLang="zh-CN" sz="2400" dirty="0"/>
          </a:p>
          <a:p>
            <a:r>
              <a:rPr lang="zh-CN" altLang="en-US" sz="2400" dirty="0"/>
              <a:t>但是，在我看来，当你停课的时候，想要“兼顾”文化课的学习，却好像是不现实的。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38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回归文化课的小建议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一般</a:t>
            </a:r>
            <a:r>
              <a:rPr lang="en-US" altLang="zh-CN" sz="2400" dirty="0"/>
              <a:t>NOI</a:t>
            </a:r>
            <a:r>
              <a:rPr lang="zh-CN" altLang="en-US" sz="2400" dirty="0"/>
              <a:t>是七月回归，不过今年是八月了。。</a:t>
            </a:r>
            <a:endParaRPr lang="en-US" altLang="zh-CN" sz="2400" dirty="0"/>
          </a:p>
          <a:p>
            <a:r>
              <a:rPr lang="zh-CN" altLang="en-US" sz="2400" dirty="0"/>
              <a:t>其实复习时间还可以说是比较充裕的。</a:t>
            </a:r>
            <a:endParaRPr lang="en-US" altLang="zh-CN" sz="2400" dirty="0"/>
          </a:p>
          <a:p>
            <a:r>
              <a:rPr lang="zh-CN" altLang="en-US" sz="2400" dirty="0"/>
              <a:t>一轮复习的机会非常珍贵。以大家的聪明才智应该可以在这个过程</a:t>
            </a:r>
            <a:r>
              <a:rPr lang="zh-CN" altLang="en-US" sz="2400"/>
              <a:t>中基本补上</a:t>
            </a:r>
            <a:r>
              <a:rPr lang="zh-CN" altLang="en-US" sz="2400" dirty="0"/>
              <a:t>拉下的课。你的</a:t>
            </a:r>
            <a:r>
              <a:rPr lang="en-US" altLang="zh-CN" sz="2400" dirty="0"/>
              <a:t>OI</a:t>
            </a:r>
            <a:r>
              <a:rPr lang="zh-CN" altLang="en-US" sz="2400" dirty="0"/>
              <a:t>经历会给你很大的帮助。大家不必担心。</a:t>
            </a:r>
            <a:endParaRPr lang="en-US" altLang="zh-CN" sz="2400" dirty="0"/>
          </a:p>
          <a:p>
            <a:r>
              <a:rPr lang="zh-CN" altLang="en-US" sz="2400" dirty="0"/>
              <a:t>到二轮三轮其实就和大多数同学差不多啦！</a:t>
            </a:r>
            <a:endParaRPr lang="en-US" altLang="zh-CN" sz="2400" dirty="0"/>
          </a:p>
          <a:p>
            <a:r>
              <a:rPr lang="zh-CN" altLang="en-US" sz="2400" dirty="0"/>
              <a:t>就从我们学校的情况来看，有的同学</a:t>
            </a:r>
            <a:r>
              <a:rPr lang="en-US" altLang="zh-CN" sz="2400" dirty="0" err="1"/>
              <a:t>whk</a:t>
            </a:r>
            <a:r>
              <a:rPr lang="zh-CN" altLang="en-US" sz="2400" dirty="0"/>
              <a:t>回归的速度快，有的稍慢些，但总的来说，大家最终都能回归到自己的巅峰状态，甚至比巅峰还好。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81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回归文化课的小建议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具体的建议的话，建议先抓主干，先抓最重点最容易考的</a:t>
            </a:r>
            <a:endParaRPr lang="en-US" altLang="zh-CN" sz="2400" dirty="0"/>
          </a:p>
          <a:p>
            <a:r>
              <a:rPr lang="zh-CN" altLang="en-US" sz="2400" dirty="0"/>
              <a:t>当然要适当地卷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26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回归文化课的小建议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除了具体的学习，还有一些心态上的问题可能需要调整。</a:t>
            </a:r>
            <a:endParaRPr lang="en-US" altLang="zh-CN" sz="2400" dirty="0"/>
          </a:p>
          <a:p>
            <a:r>
              <a:rPr lang="zh-CN" altLang="en-US" sz="2400" dirty="0">
                <a:solidFill>
                  <a:prstClr val="black"/>
                </a:solidFill>
              </a:rPr>
              <a:t>如果在</a:t>
            </a:r>
            <a:r>
              <a:rPr lang="en-US" altLang="zh-CN" sz="2400" dirty="0">
                <a:solidFill>
                  <a:prstClr val="black"/>
                </a:solidFill>
              </a:rPr>
              <a:t>OI</a:t>
            </a:r>
            <a:r>
              <a:rPr lang="zh-CN" altLang="en-US" sz="2400" dirty="0">
                <a:solidFill>
                  <a:prstClr val="black"/>
                </a:solidFill>
              </a:rPr>
              <a:t>中没有取得自己想要的成绩。嗯，请大家相信，没有白付出的，你的</a:t>
            </a:r>
            <a:r>
              <a:rPr lang="en-US" altLang="zh-CN" sz="2400" dirty="0">
                <a:solidFill>
                  <a:prstClr val="black"/>
                </a:solidFill>
              </a:rPr>
              <a:t>OI</a:t>
            </a:r>
            <a:r>
              <a:rPr lang="zh-CN" altLang="en-US" sz="2400" dirty="0">
                <a:solidFill>
                  <a:prstClr val="black"/>
                </a:solidFill>
              </a:rPr>
              <a:t>经历会对你的</a:t>
            </a:r>
            <a:r>
              <a:rPr lang="en-US" altLang="zh-CN" sz="2400" dirty="0" err="1">
                <a:solidFill>
                  <a:prstClr val="black"/>
                </a:solidFill>
              </a:rPr>
              <a:t>whk</a:t>
            </a:r>
            <a:r>
              <a:rPr lang="zh-CN" altLang="en-US" sz="2400" dirty="0">
                <a:solidFill>
                  <a:prstClr val="black"/>
                </a:solidFill>
              </a:rPr>
              <a:t>学习有很大帮助。同时也要对自己超级有自信。如果一时不能走出来，那一定和老师同学和家长多聊一聊哦。</a:t>
            </a:r>
            <a:endParaRPr lang="en-US" altLang="zh-CN" sz="900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1032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986F-EF88-C6BB-83F0-B489CB8F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14EB6-A161-F459-7CB8-85B42AD7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关于这个报告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非常荣幸</a:t>
            </a:r>
            <a:endParaRPr lang="en-US" altLang="zh-CN" dirty="0"/>
          </a:p>
          <a:p>
            <a:r>
              <a:rPr lang="zh-CN" altLang="en-US" dirty="0"/>
              <a:t>诚惶诚恐：相较前面分享的几位水平巨大强的选手，我能给大家带来什么？</a:t>
            </a:r>
            <a:endParaRPr lang="en-US" altLang="zh-CN" dirty="0"/>
          </a:p>
          <a:p>
            <a:r>
              <a:rPr lang="zh-CN" altLang="en-US" dirty="0"/>
              <a:t>从我自己的视角看</a:t>
            </a:r>
            <a:r>
              <a:rPr lang="en-US" altLang="zh-CN" dirty="0"/>
              <a:t>OI</a:t>
            </a:r>
          </a:p>
        </p:txBody>
      </p:sp>
    </p:spTree>
    <p:extLst>
      <p:ext uri="{BB962C8B-B14F-4D97-AF65-F5344CB8AC3E}">
        <p14:creationId xmlns:p14="http://schemas.microsoft.com/office/powerpoint/2010/main" val="12231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C664-81C7-9987-1C9C-B1B64AFE9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383"/>
            <a:ext cx="9144000" cy="2387600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441E0-CB6B-28E0-3100-3BE7CA230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524"/>
            <a:ext cx="9144000" cy="1655762"/>
          </a:xfrm>
        </p:spPr>
        <p:txBody>
          <a:bodyPr/>
          <a:lstStyle/>
          <a:p>
            <a:r>
              <a:rPr lang="zh-CN" altLang="en-US" dirty="0"/>
              <a:t>山东省烟台第二中学</a:t>
            </a:r>
            <a:endParaRPr lang="en-US" altLang="zh-CN" dirty="0"/>
          </a:p>
          <a:p>
            <a:r>
              <a:rPr lang="zh-CN" altLang="en-US" dirty="0"/>
              <a:t>张华清</a:t>
            </a:r>
          </a:p>
        </p:txBody>
      </p:sp>
    </p:spTree>
    <p:extLst>
      <p:ext uri="{BB962C8B-B14F-4D97-AF65-F5344CB8AC3E}">
        <p14:creationId xmlns:p14="http://schemas.microsoft.com/office/powerpoint/2010/main" val="369726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关于这个报告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我当然没办法教大家怎样进</a:t>
            </a:r>
            <a:r>
              <a:rPr lang="en-US" altLang="zh-CN" dirty="0"/>
              <a:t>A</a:t>
            </a:r>
            <a:r>
              <a:rPr lang="zh-CN" altLang="en-US" dirty="0"/>
              <a:t>队</a:t>
            </a:r>
            <a:r>
              <a:rPr lang="en-US" altLang="zh-CN" dirty="0"/>
              <a:t>/</a:t>
            </a:r>
            <a:r>
              <a:rPr lang="zh-CN" altLang="en-US" dirty="0"/>
              <a:t>拿</a:t>
            </a:r>
            <a:r>
              <a:rPr lang="en-US" altLang="zh-CN" dirty="0"/>
              <a:t>Au/AK IOI</a:t>
            </a:r>
          </a:p>
          <a:p>
            <a:r>
              <a:rPr lang="zh-CN" altLang="en-US" dirty="0"/>
              <a:t>但是应该可以分享，怎样比较稳妥地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NOIP</a:t>
            </a:r>
            <a:r>
              <a:rPr lang="zh-CN" altLang="en-US" dirty="0"/>
              <a:t>中拿到相对较高、够用的分数</a:t>
            </a:r>
            <a:endParaRPr lang="en-US" altLang="zh-CN" dirty="0"/>
          </a:p>
          <a:p>
            <a:pPr lvl="1"/>
            <a:r>
              <a:rPr lang="zh-CN" altLang="en-US" dirty="0"/>
              <a:t>进入省队（即使不能入选</a:t>
            </a:r>
            <a:r>
              <a:rPr lang="en-US" altLang="zh-CN" dirty="0"/>
              <a:t>A</a:t>
            </a:r>
            <a:r>
              <a:rPr lang="zh-CN" altLang="en-US" dirty="0"/>
              <a:t>队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NOI</a:t>
            </a:r>
            <a:r>
              <a:rPr lang="zh-CN" altLang="en-US" dirty="0"/>
              <a:t>中拿到银牌</a:t>
            </a:r>
            <a:endParaRPr lang="en-US" altLang="zh-CN" dirty="0"/>
          </a:p>
          <a:p>
            <a:r>
              <a:rPr lang="zh-CN" altLang="en-US" dirty="0"/>
              <a:t>我想这可以说是对于绝大多数</a:t>
            </a:r>
            <a:r>
              <a:rPr lang="en-US" altLang="zh-CN" dirty="0"/>
              <a:t>OI</a:t>
            </a:r>
            <a:r>
              <a:rPr lang="zh-CN" altLang="en-US" dirty="0"/>
              <a:t>选手们来说可以算是比较理想的一个</a:t>
            </a:r>
            <a:r>
              <a:rPr lang="en-US" altLang="zh-CN" dirty="0"/>
              <a:t>OI</a:t>
            </a:r>
            <a:r>
              <a:rPr lang="zh-CN" altLang="en-US" dirty="0"/>
              <a:t>之路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23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关于这个报告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update:</a:t>
            </a:r>
            <a:r>
              <a:rPr lang="zh-CN" altLang="en-US" dirty="0"/>
              <a:t>文化课学习？</a:t>
            </a:r>
            <a:endParaRPr lang="en-US" altLang="zh-CN" dirty="0"/>
          </a:p>
          <a:p>
            <a:r>
              <a:rPr lang="zh-CN" altLang="en-US" dirty="0"/>
              <a:t>本来是没打算说的。但是，毕竟绝大多数</a:t>
            </a:r>
            <a:r>
              <a:rPr lang="en-US" altLang="zh-CN" dirty="0"/>
              <a:t>OI</a:t>
            </a:r>
            <a:r>
              <a:rPr lang="zh-CN" altLang="en-US" dirty="0"/>
              <a:t>选手不可能完全避开文化课的学习，怎样平衡二者的关系也是大家需要思考的。所以可能也会提到这一方面的内容。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24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第一赛季：</a:t>
            </a:r>
            <a:r>
              <a:rPr lang="en-US" altLang="zh-CN" dirty="0"/>
              <a:t>2017-2018</a:t>
            </a:r>
          </a:p>
          <a:p>
            <a:r>
              <a:rPr lang="en-US" altLang="zh-CN" sz="1500" dirty="0"/>
              <a:t>BGM:《</a:t>
            </a:r>
            <a:r>
              <a:rPr lang="zh-CN" altLang="en-US" sz="1500" dirty="0"/>
              <a:t>达拉崩吧信息竞赛版</a:t>
            </a:r>
            <a:r>
              <a:rPr lang="en-US" altLang="zh-CN" sz="1500" dirty="0"/>
              <a:t>》(BV1px411t7gT)</a:t>
            </a:r>
          </a:p>
          <a:p>
            <a:r>
              <a:rPr lang="zh-CN" altLang="en-US" dirty="0"/>
              <a:t>初二第一次接触信竞（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月）</a:t>
            </a:r>
            <a:endParaRPr lang="en-US" altLang="zh-CN" dirty="0"/>
          </a:p>
          <a:p>
            <a:r>
              <a:rPr lang="zh-CN" altLang="en-US" dirty="0"/>
              <a:t>当时有好多人啊，坐满了机房。坚持到最后的可能就只有几位而已。</a:t>
            </a:r>
            <a:endParaRPr lang="en-US" altLang="zh-CN" dirty="0"/>
          </a:p>
          <a:p>
            <a:r>
              <a:rPr lang="zh-CN" altLang="en-US" dirty="0"/>
              <a:t>绞尽脑汁也想不明白</a:t>
            </a:r>
            <a:r>
              <a:rPr lang="en-US" altLang="zh-CN" dirty="0" err="1"/>
              <a:t>for,while</a:t>
            </a:r>
            <a:r>
              <a:rPr lang="zh-CN" altLang="en-US" dirty="0"/>
              <a:t>和</a:t>
            </a:r>
            <a:r>
              <a:rPr lang="en-US" altLang="zh-CN" dirty="0"/>
              <a:t>do while</a:t>
            </a:r>
            <a:r>
              <a:rPr lang="zh-CN" altLang="en-US" dirty="0"/>
              <a:t>；不会做津津的储蓄计划（因为不是数组）；排序算法好神奇</a:t>
            </a:r>
            <a:endParaRPr lang="en-US" altLang="zh-CN" dirty="0"/>
          </a:p>
          <a:p>
            <a:r>
              <a:rPr lang="en-US" altLang="zh-CN" dirty="0"/>
              <a:t>NOIP2017 </a:t>
            </a:r>
            <a:r>
              <a:rPr lang="zh-CN" altLang="en-US" dirty="0"/>
              <a:t>普及组</a:t>
            </a:r>
            <a:endParaRPr lang="en-US" altLang="zh-CN" dirty="0"/>
          </a:p>
          <a:p>
            <a:pPr lvl="1"/>
            <a:r>
              <a:rPr lang="zh-CN" altLang="en-US" dirty="0"/>
              <a:t>场上才知道世界上有大样例这种东西</a:t>
            </a:r>
            <a:endParaRPr lang="en-US" altLang="zh-CN" dirty="0"/>
          </a:p>
          <a:p>
            <a:pPr lvl="1"/>
            <a:r>
              <a:rPr lang="en-US" altLang="zh-CN" dirty="0"/>
              <a:t>T3</a:t>
            </a:r>
            <a:r>
              <a:rPr lang="zh-CN" altLang="en-US" dirty="0"/>
              <a:t>乱写了一个</a:t>
            </a:r>
            <a:r>
              <a:rPr lang="en-US" altLang="zh-CN" dirty="0"/>
              <a:t>DFS</a:t>
            </a:r>
            <a:r>
              <a:rPr lang="zh-CN" altLang="en-US" dirty="0"/>
              <a:t>，以为不用记忆化，发现</a:t>
            </a:r>
            <a:r>
              <a:rPr lang="en-US" altLang="zh-CN" dirty="0"/>
              <a:t>T</a:t>
            </a:r>
            <a:r>
              <a:rPr lang="zh-CN" altLang="en-US" dirty="0"/>
              <a:t>上天了；加了一个记忆化，好像过大样例了</a:t>
            </a:r>
            <a:endParaRPr lang="en-US" altLang="zh-CN" dirty="0"/>
          </a:p>
          <a:p>
            <a:pPr lvl="1"/>
            <a:r>
              <a:rPr lang="en-US" altLang="zh-CN" dirty="0"/>
              <a:t>DP</a:t>
            </a:r>
            <a:r>
              <a:rPr lang="zh-CN" altLang="en-US" dirty="0"/>
              <a:t>一点不会，所以</a:t>
            </a:r>
            <a:r>
              <a:rPr lang="en-US" altLang="zh-CN" dirty="0"/>
              <a:t>T4</a:t>
            </a:r>
            <a:r>
              <a:rPr lang="zh-CN" altLang="en-US" dirty="0"/>
              <a:t>爆零了</a:t>
            </a:r>
            <a:endParaRPr lang="en-US" altLang="zh-CN" dirty="0"/>
          </a:p>
          <a:p>
            <a:r>
              <a:rPr lang="en-US" altLang="zh-CN" dirty="0" err="1"/>
              <a:t>Luogu</a:t>
            </a:r>
            <a:r>
              <a:rPr lang="zh-CN" altLang="en-US" dirty="0"/>
              <a:t>自测成绩巨大高兴。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EA9A-4FED-208A-3437-3735888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OI</a:t>
            </a:r>
            <a:r>
              <a:rPr lang="zh-CN" altLang="en-US" sz="2000" i="1" dirty="0"/>
              <a:t>与文化课</a:t>
            </a:r>
            <a:r>
              <a:rPr lang="zh-CN" altLang="en-US" dirty="0"/>
              <a:t>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0E1F-0CB9-6FC3-06B4-F9E6C3A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第二赛季：</a:t>
            </a:r>
            <a:r>
              <a:rPr lang="en-US" altLang="zh-CN" dirty="0"/>
              <a:t>2018-2019</a:t>
            </a:r>
          </a:p>
          <a:p>
            <a:r>
              <a:rPr lang="en-US" altLang="zh-CN" sz="1400" dirty="0"/>
              <a:t>BGM</a:t>
            </a:r>
            <a:r>
              <a:rPr lang="zh-CN" altLang="en-US" sz="1400" dirty="0"/>
              <a:t>：周杰伦 </a:t>
            </a:r>
            <a:r>
              <a:rPr lang="en-US" altLang="zh-CN" sz="1400" dirty="0"/>
              <a:t>《</a:t>
            </a:r>
            <a:r>
              <a:rPr lang="zh-CN" altLang="en-US" sz="1400" dirty="0"/>
              <a:t>三年二班</a:t>
            </a:r>
            <a:r>
              <a:rPr lang="en-US" altLang="zh-CN" sz="1400" dirty="0"/>
              <a:t>》</a:t>
            </a:r>
          </a:p>
          <a:p>
            <a:r>
              <a:rPr lang="en-US" altLang="zh-CN" dirty="0"/>
              <a:t>NOIP2018</a:t>
            </a:r>
            <a:r>
              <a:rPr lang="zh-CN" altLang="en-US" dirty="0"/>
              <a:t>。现在都感觉这是我打得很好的一场比赛</a:t>
            </a:r>
            <a:endParaRPr lang="en-US" altLang="zh-CN" dirty="0"/>
          </a:p>
          <a:p>
            <a:r>
              <a:rPr lang="en-US" altLang="zh-CN" dirty="0"/>
              <a:t>Day1T2</a:t>
            </a:r>
            <a:r>
              <a:rPr lang="zh-CN" altLang="en-US" dirty="0"/>
              <a:t>乱搞，以为爆炸了，结果居然过了</a:t>
            </a:r>
            <a:endParaRPr lang="en-US" altLang="zh-CN" dirty="0"/>
          </a:p>
          <a:p>
            <a:r>
              <a:rPr lang="zh-CN" altLang="en-US" dirty="0"/>
              <a:t>竟然拿到一等奖，当时很激动。</a:t>
            </a:r>
            <a:endParaRPr lang="en-US" altLang="zh-CN" dirty="0"/>
          </a:p>
          <a:p>
            <a:r>
              <a:rPr lang="zh-CN" altLang="en-US" dirty="0"/>
              <a:t>当时姜</a:t>
            </a:r>
            <a:r>
              <a:rPr lang="en-US" altLang="zh-CN" dirty="0"/>
              <a:t>sir</a:t>
            </a:r>
            <a:r>
              <a:rPr lang="zh-CN" altLang="en-US" dirty="0"/>
              <a:t>说有人拿一等奖，请全员吃豪华自助。真香。</a:t>
            </a:r>
            <a:endParaRPr lang="en-US" altLang="zh-CN" dirty="0"/>
          </a:p>
          <a:p>
            <a:r>
              <a:rPr lang="zh-CN" altLang="en-US" dirty="0"/>
              <a:t>某次培训班连续拿第一。</a:t>
            </a:r>
            <a:r>
              <a:rPr lang="zh-CN" altLang="en-US" sz="1800" dirty="0"/>
              <a:t>所以得到了俩个键盘。</a:t>
            </a:r>
            <a:r>
              <a:rPr lang="zh-CN" altLang="en-US" sz="1200" dirty="0"/>
              <a:t>大家前天可能听过</a:t>
            </a:r>
            <a:r>
              <a:rPr lang="en-US" altLang="zh-CN" sz="1200" dirty="0" err="1"/>
              <a:t>tyy</a:t>
            </a:r>
            <a:r>
              <a:rPr lang="zh-CN" altLang="en-US" sz="1200" dirty="0"/>
              <a:t>拿了四个键盘的故事</a:t>
            </a:r>
            <a:r>
              <a:rPr lang="en-US" altLang="zh-CN" sz="1200" dirty="0" err="1"/>
              <a:t>hh</a:t>
            </a:r>
            <a:r>
              <a:rPr lang="zh-CN" altLang="en-US" sz="1200" dirty="0"/>
              <a:t>，当时我也在场哈哈哈，感受到了被</a:t>
            </a:r>
            <a:r>
              <a:rPr lang="en-US" altLang="zh-CN" sz="1200" dirty="0" err="1"/>
              <a:t>tyy</a:t>
            </a:r>
            <a:r>
              <a:rPr lang="zh-CN" altLang="en-US" sz="1200" dirty="0"/>
              <a:t>支配的恐惧。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27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3599</Words>
  <Application>Microsoft Office PowerPoint</Application>
  <PresentationFormat>宽屏</PresentationFormat>
  <Paragraphs>223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OI与文化课乱谈</vt:lpstr>
      <vt:lpstr>我是谁</vt:lpstr>
      <vt:lpstr>我是谁</vt:lpstr>
      <vt:lpstr>我是谁</vt:lpstr>
      <vt:lpstr>关于这个报告</vt:lpstr>
      <vt:lpstr>关于这个报告</vt:lpstr>
      <vt:lpstr>关于这个报告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我的OI与文化课之路</vt:lpstr>
      <vt:lpstr>OI带给了我什么/为什么要学OI</vt:lpstr>
      <vt:lpstr>OI带给了我什么/为什么要学OI</vt:lpstr>
      <vt:lpstr>一个Oier的一生？</vt:lpstr>
      <vt:lpstr>一个Oier的一生？</vt:lpstr>
      <vt:lpstr>一个Oier的一生？</vt:lpstr>
      <vt:lpstr>一个Oier的一生？</vt:lpstr>
      <vt:lpstr>一个Oier的一生？</vt:lpstr>
      <vt:lpstr>一个Oier的一生？</vt:lpstr>
      <vt:lpstr>对OI的认识&amp;学习OI的建议</vt:lpstr>
      <vt:lpstr>对OI的认识&amp;学习OI的建议</vt:lpstr>
      <vt:lpstr>对OI的认识&amp;学习OI的建议</vt:lpstr>
      <vt:lpstr>对OI的认识&amp;学习OI的建议</vt:lpstr>
      <vt:lpstr>对OI的认识&amp;学习OI的建议</vt:lpstr>
      <vt:lpstr>对OI的认识&amp;学习OI的建议</vt:lpstr>
      <vt:lpstr>对OI的认识&amp;学习OI的建议</vt:lpstr>
      <vt:lpstr>对OI的认识&amp;学习OI的建议</vt:lpstr>
      <vt:lpstr>对OI的认识&amp;学习OI的建议</vt:lpstr>
      <vt:lpstr>回归文化课的小建议</vt:lpstr>
      <vt:lpstr>回归文化课的小建议</vt:lpstr>
      <vt:lpstr>回归文化课的小建议</vt:lpstr>
      <vt:lpstr>回归文化课的小建议</vt:lpstr>
      <vt:lpstr>回归文化课的小建议</vt:lpstr>
      <vt:lpstr>回归文化课的小建议</vt:lpstr>
      <vt:lpstr>回归文化课的小建议</vt:lpstr>
      <vt:lpstr>回归文化课的小建议</vt:lpstr>
      <vt:lpstr>感谢区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OI与文化课乱谈</dc:title>
  <dc:creator>张 华清</dc:creator>
  <cp:lastModifiedBy>张 华清</cp:lastModifiedBy>
  <cp:revision>320</cp:revision>
  <dcterms:created xsi:type="dcterms:W3CDTF">2022-07-15T01:05:56Z</dcterms:created>
  <dcterms:modified xsi:type="dcterms:W3CDTF">2022-07-22T02:12:23Z</dcterms:modified>
</cp:coreProperties>
</file>