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96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E257-88C8-1965-8DEF-C706C893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16E85-5629-FAF2-7C24-245E163BF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790A-ED68-0C27-727A-8F065207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3393-48B6-2FC7-816C-99667DF0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7C95-010C-2767-954B-C2001B8E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C252-01B9-D869-EA67-9024E38B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024BE-59CF-F134-1538-F670CB7C4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0120-A847-2C2A-F9AF-57171F2B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AAD1F-0C37-F61C-1168-2487E44F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53AA-834C-2496-CA5A-A2D30E28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0F88C-DB26-CD1D-1220-2952DC456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47953-8D4A-B41B-7035-E50B9D5B2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1083-31B0-079C-7895-EC425E79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869E-680C-AB6A-9814-96DDD5A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DF55-A217-E46D-3704-35E8637D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B38A-D3AD-E582-D6D3-86F31A60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E5E9-085D-7A3D-AA41-96B3F32D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9A4F-5465-7BFD-C6A7-1E72454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0440-FF5B-8F4D-732E-865FD1CA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7CB7-A196-F08C-07A7-9EA52962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8BF3-4CDB-398A-C9CF-B3EE5D5E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DD9F-60C8-1AAE-8B0A-C7F28FEC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DDB1-3A95-37EF-B812-00FDDB3B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9CC6-CA1B-1935-A008-864A9CF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A167-8479-862E-D174-EF8082FF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7892-C7E4-26E9-CD17-35F24771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4AE7-DD67-C7D5-8160-EF3352F35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9E82F-493F-EBF1-0D00-9E3134FA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1FE4-5484-14C4-134C-E5D49CB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D4541-5131-2BA2-CFD1-5D4A0BA8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DAFB6-6D40-0009-3B3D-498C76CC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6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BAD-AE3C-8712-900B-63C8C5C0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1CD0-F9E9-7239-A71C-2A2CC306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A8A29-948C-7AFF-07F0-A7C87140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E304-F166-B4CD-8B87-A86B4877A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2DC19-2C58-A7AC-8352-E420F5FC7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07744-1C59-FFBE-EBF6-8A68415E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10D8F-AFED-6323-52B0-81BF36E7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7BB8F-9AEE-F0A5-1FD6-3EEAE4D0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ABEB-EBA2-96DA-AC9A-323D7767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1D13F-E362-1D6C-B1EA-BABCAB5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CE5DA-1AAA-26C3-D1BD-3184F0AC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67FA-FE40-9C7F-9A6B-A5DE3DAA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82011-C862-35F1-8922-4FF87E66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3E0CE-F344-563D-E76F-899973A5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1936-355B-3A30-729F-153E639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8D05-FA3A-20B5-57B5-1EC21B3A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605C-AC95-D2C5-B58C-59E93913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47D8-2CA2-C144-A250-878BC058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958C-5163-264F-7755-CF8F40D5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7AFE-D94E-8247-6637-D8307F34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C3442-3DED-DBBC-7569-27DF0473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5D66-5F1F-CC05-DCB3-F3D34F36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6F33-C0D0-D33E-435F-44E6F2905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CEB23-45B2-7ED2-72C8-CADA81038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08D9-3947-8109-58C8-3EBE6F29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8FB83-0A00-1A2A-1580-5B25390C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6459-8F44-179D-917F-72A3850E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C1BB-7C3A-54A4-6998-1D62128F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4EE8-29CE-47E3-3DD4-16793049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E297-182F-D2A1-A412-9D63A05B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2981A-D320-485E-861C-313CE675E3E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7721-4B0F-6DAD-48BA-9EFC566B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7273-9DC0-D17C-2DEF-74AFB61C7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C0DC4-A184-4831-9C7F-26E02448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2F2740EB-9B80-1B0F-7B60-157D472E8220}"/>
              </a:ext>
            </a:extLst>
          </p:cNvPr>
          <p:cNvSpPr/>
          <p:nvPr/>
        </p:nvSpPr>
        <p:spPr>
          <a:xfrm>
            <a:off x="5030735" y="2130552"/>
            <a:ext cx="1949185" cy="196281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16 w 10000"/>
              <a:gd name="connsiteY0" fmla="*/ 423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16 w 10000"/>
              <a:gd name="connsiteY4" fmla="*/ 4239 h 10000"/>
              <a:gd name="connsiteX0" fmla="*/ 216 w 10043"/>
              <a:gd name="connsiteY0" fmla="*/ 5380 h 11141"/>
              <a:gd name="connsiteX1" fmla="*/ 10043 w 10043"/>
              <a:gd name="connsiteY1" fmla="*/ 0 h 11141"/>
              <a:gd name="connsiteX2" fmla="*/ 10000 w 10043"/>
              <a:gd name="connsiteY2" fmla="*/ 11141 h 11141"/>
              <a:gd name="connsiteX3" fmla="*/ 0 w 10043"/>
              <a:gd name="connsiteY3" fmla="*/ 11141 h 11141"/>
              <a:gd name="connsiteX4" fmla="*/ 216 w 10043"/>
              <a:gd name="connsiteY4" fmla="*/ 5380 h 11141"/>
              <a:gd name="connsiteX0" fmla="*/ 906 w 10043"/>
              <a:gd name="connsiteY0" fmla="*/ 5117 h 11141"/>
              <a:gd name="connsiteX1" fmla="*/ 10043 w 10043"/>
              <a:gd name="connsiteY1" fmla="*/ 0 h 11141"/>
              <a:gd name="connsiteX2" fmla="*/ 10000 w 10043"/>
              <a:gd name="connsiteY2" fmla="*/ 11141 h 11141"/>
              <a:gd name="connsiteX3" fmla="*/ 0 w 10043"/>
              <a:gd name="connsiteY3" fmla="*/ 11141 h 11141"/>
              <a:gd name="connsiteX4" fmla="*/ 906 w 10043"/>
              <a:gd name="connsiteY4" fmla="*/ 5117 h 11141"/>
              <a:gd name="connsiteX0" fmla="*/ 1423 w 10043"/>
              <a:gd name="connsiteY0" fmla="*/ 4722 h 11141"/>
              <a:gd name="connsiteX1" fmla="*/ 10043 w 10043"/>
              <a:gd name="connsiteY1" fmla="*/ 0 h 11141"/>
              <a:gd name="connsiteX2" fmla="*/ 10000 w 10043"/>
              <a:gd name="connsiteY2" fmla="*/ 11141 h 11141"/>
              <a:gd name="connsiteX3" fmla="*/ 0 w 10043"/>
              <a:gd name="connsiteY3" fmla="*/ 11141 h 11141"/>
              <a:gd name="connsiteX4" fmla="*/ 1423 w 10043"/>
              <a:gd name="connsiteY4" fmla="*/ 4722 h 1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3" h="11141">
                <a:moveTo>
                  <a:pt x="1423" y="4722"/>
                </a:moveTo>
                <a:lnTo>
                  <a:pt x="10043" y="0"/>
                </a:lnTo>
                <a:cubicBezTo>
                  <a:pt x="10029" y="3714"/>
                  <a:pt x="10014" y="7427"/>
                  <a:pt x="10000" y="11141"/>
                </a:cubicBezTo>
                <a:lnTo>
                  <a:pt x="0" y="11141"/>
                </a:lnTo>
                <a:lnTo>
                  <a:pt x="1423" y="4722"/>
                </a:lnTo>
                <a:close/>
              </a:path>
            </a:pathLst>
          </a:custGeom>
          <a:solidFill>
            <a:srgbClr val="F3B27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041EE-1A22-DE10-58C8-C4667BCACA34}"/>
              </a:ext>
            </a:extLst>
          </p:cNvPr>
          <p:cNvSpPr txBox="1"/>
          <p:nvPr/>
        </p:nvSpPr>
        <p:spPr>
          <a:xfrm>
            <a:off x="5212080" y="2644170"/>
            <a:ext cx="1767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100" dirty="0">
                <a:latin typeface="Agency FB" panose="020B0503020202020204" pitchFamily="34" charset="0"/>
              </a:rPr>
              <a:t>G  C</a:t>
            </a:r>
          </a:p>
        </p:txBody>
      </p:sp>
      <p:pic>
        <p:nvPicPr>
          <p:cNvPr id="6" name="Graphic 5" descr="Yuan with solid fill">
            <a:extLst>
              <a:ext uri="{FF2B5EF4-FFF2-40B4-BE49-F238E27FC236}">
                <a16:creationId xmlns:a16="http://schemas.microsoft.com/office/drawing/2014/main" id="{D8E590BE-63B8-F595-9B11-DFDB43F5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768" y="2130552"/>
            <a:ext cx="1426464" cy="20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Kathryn Aulabaugh</dc:creator>
  <cp:lastModifiedBy>Kathryn Aulabaugh</cp:lastModifiedBy>
  <cp:revision>1</cp:revision>
  <dcterms:created xsi:type="dcterms:W3CDTF">2024-10-03T00:45:37Z</dcterms:created>
  <dcterms:modified xsi:type="dcterms:W3CDTF">2024-10-03T01:56:22Z</dcterms:modified>
</cp:coreProperties>
</file>