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710" r:id="rId6"/>
    <p:sldId id="711" r:id="rId7"/>
    <p:sldId id="712" r:id="rId8"/>
    <p:sldId id="715" r:id="rId9"/>
    <p:sldId id="716" r:id="rId10"/>
    <p:sldId id="713" r:id="rId11"/>
    <p:sldId id="258" r:id="rId12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0"/>
    <p:restoredTop sz="85572"/>
  </p:normalViewPr>
  <p:slideViewPr>
    <p:cSldViewPr snapToGrid="0" snapToObjects="1">
      <p:cViewPr varScale="1">
        <p:scale>
          <a:sx n="80" d="100"/>
          <a:sy n="80" d="100"/>
        </p:scale>
        <p:origin x="474" y="78"/>
      </p:cViewPr>
      <p:guideLst>
        <p:guide orient="horz" pos="799"/>
        <p:guide pos="5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E1794-CEB5-CF46-A2EB-139DCCF7D8DD}" type="datetimeFigureOut">
              <a:rPr lang="sv-SE" smtClean="0"/>
              <a:t>2024-06-14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sv-SE"/>
              <a:t>Redigera format för bakgrundstext
Nivå två
Nivå tre
Nivå fyra
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B6684-26E0-AB47-AC60-7089FA743B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018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xmlns="" id="{4401D4C1-F2CF-C14E-A486-C313E3085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" r="-15"/>
          <a:stretch/>
        </p:blipFill>
        <p:spPr>
          <a:xfrm>
            <a:off x="0" y="0"/>
            <a:ext cx="12192003" cy="68580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CB3BF55F-5B25-5D47-B163-CF84A17CF9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28600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xmlns="" id="{0CDAAA8B-9E7D-2740-9EF8-4AF790A13D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7715" y="541337"/>
            <a:ext cx="996583" cy="994644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xmlns="" id="{6DABD6B2-5E80-234A-B9B1-91D01476EC65}"/>
              </a:ext>
            </a:extLst>
          </p:cNvPr>
          <p:cNvSpPr txBox="1">
            <a:spLocks/>
          </p:cNvSpPr>
          <p:nvPr userDrawn="1"/>
        </p:nvSpPr>
        <p:spPr>
          <a:xfrm>
            <a:off x="769357" y="754958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sv-SE" sz="4400" dirty="0">
              <a:latin typeface="Oswald Light" panose="02000303000000000000" pitchFamily="2" charset="0"/>
              <a:cs typeface="Gill Sans Light" panose="020B0302020104020203" pitchFamily="34" charset="-79"/>
            </a:endParaRPr>
          </a:p>
        </p:txBody>
      </p:sp>
      <p:sp>
        <p:nvSpPr>
          <p:cNvPr id="7" name="Platshållare för text 7">
            <a:extLst>
              <a:ext uri="{FF2B5EF4-FFF2-40B4-BE49-F238E27FC236}">
                <a16:creationId xmlns:a16="http://schemas.microsoft.com/office/drawing/2014/main" xmlns="" id="{565102DE-F43B-1E46-A150-DC67EFEB8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9356" y="660728"/>
            <a:ext cx="9519017" cy="1144588"/>
          </a:xfrm>
        </p:spPr>
        <p:txBody>
          <a:bodyPr>
            <a:noAutofit/>
          </a:bodyPr>
          <a:lstStyle>
            <a:lvl1pPr marL="0" indent="0">
              <a:buNone/>
              <a:defRPr sz="4000" b="1" cap="all" baseline="0">
                <a:latin typeface="Oswald" panose="02000503000000000000" pitchFamily="2" charset="0"/>
              </a:defRPr>
            </a:lvl1pPr>
          </a:lstStyle>
          <a:p>
            <a:r>
              <a:rPr lang="sv-SE" dirty="0"/>
              <a:t>RUBRIK</a:t>
            </a:r>
          </a:p>
          <a:p>
            <a:r>
              <a:rPr lang="sv-SE" dirty="0"/>
              <a:t>rad 2</a:t>
            </a:r>
          </a:p>
        </p:txBody>
      </p:sp>
    </p:spTree>
    <p:extLst>
      <p:ext uri="{BB962C8B-B14F-4D97-AF65-F5344CB8AC3E}">
        <p14:creationId xmlns:p14="http://schemas.microsoft.com/office/powerpoint/2010/main" val="1926236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55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CB3BF55F-5B25-5D47-B163-CF84A17CF9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8600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xmlns="" id="{871F2027-EDE2-6F4D-A132-4EC0626F91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3884" y="1415778"/>
            <a:ext cx="2304232" cy="2299749"/>
          </a:xfrm>
          <a:prstGeom prst="rect">
            <a:avLst/>
          </a:prstGeom>
        </p:spPr>
      </p:pic>
      <p:sp>
        <p:nvSpPr>
          <p:cNvPr id="7" name="Platshållare för text 7">
            <a:extLst>
              <a:ext uri="{FF2B5EF4-FFF2-40B4-BE49-F238E27FC236}">
                <a16:creationId xmlns:a16="http://schemas.microsoft.com/office/drawing/2014/main" xmlns="" id="{3A834DC7-7736-2647-98CC-27791F61A3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3074" y="4682056"/>
            <a:ext cx="8325852" cy="1144588"/>
          </a:xfrm>
        </p:spPr>
        <p:txBody>
          <a:bodyPr>
            <a:noAutofit/>
          </a:bodyPr>
          <a:lstStyle>
            <a:lvl1pPr marL="0" indent="0" algn="ctr">
              <a:buNone/>
              <a:defRPr sz="4000" b="1" cap="all" baseline="0">
                <a:latin typeface="Oswald" panose="02000503000000000000" pitchFamily="2" charset="0"/>
              </a:defRPr>
            </a:lvl1pPr>
          </a:lstStyle>
          <a:p>
            <a:r>
              <a:rPr lang="sv-SE" dirty="0"/>
              <a:t>RUBRIK</a:t>
            </a:r>
          </a:p>
          <a:p>
            <a:r>
              <a:rPr lang="sv-SE" dirty="0"/>
              <a:t>Rad 2</a:t>
            </a:r>
          </a:p>
        </p:txBody>
      </p:sp>
    </p:spTree>
    <p:extLst>
      <p:ext uri="{BB962C8B-B14F-4D97-AF65-F5344CB8AC3E}">
        <p14:creationId xmlns:p14="http://schemas.microsoft.com/office/powerpoint/2010/main" val="1378797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xmlns="" id="{3358256B-C363-0A48-8D21-ECCC6034F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228600"/>
            <a:ext cx="12192001" cy="66294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CB3BF55F-5B25-5D47-B163-CF84A17CF9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28600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xmlns="" id="{0CDAAA8B-9E7D-2740-9EF8-4AF790A13D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7715" y="541337"/>
            <a:ext cx="996583" cy="994644"/>
          </a:xfrm>
          <a:prstGeom prst="rect">
            <a:avLst/>
          </a:prstGeom>
        </p:spPr>
      </p:pic>
      <p:sp>
        <p:nvSpPr>
          <p:cNvPr id="7" name="Platshållare för text 7">
            <a:extLst>
              <a:ext uri="{FF2B5EF4-FFF2-40B4-BE49-F238E27FC236}">
                <a16:creationId xmlns:a16="http://schemas.microsoft.com/office/drawing/2014/main" xmlns="" id="{36475DDA-B9E1-324B-8234-BE5A1C4270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9356" y="660728"/>
            <a:ext cx="9519017" cy="1144588"/>
          </a:xfrm>
        </p:spPr>
        <p:txBody>
          <a:bodyPr>
            <a:noAutofit/>
          </a:bodyPr>
          <a:lstStyle>
            <a:lvl1pPr marL="0" indent="0">
              <a:buNone/>
              <a:defRPr sz="4000" b="1" cap="all" baseline="0">
                <a:latin typeface="Oswald" panose="02000503000000000000" pitchFamily="2" charset="0"/>
              </a:defRPr>
            </a:lvl1pPr>
          </a:lstStyle>
          <a:p>
            <a:r>
              <a:rPr lang="sv-SE" dirty="0"/>
              <a:t>RUBRIK</a:t>
            </a:r>
          </a:p>
          <a:p>
            <a:r>
              <a:rPr lang="sv-SE" dirty="0"/>
              <a:t>rad 2</a:t>
            </a:r>
          </a:p>
        </p:txBody>
      </p:sp>
    </p:spTree>
    <p:extLst>
      <p:ext uri="{BB962C8B-B14F-4D97-AF65-F5344CB8AC3E}">
        <p14:creationId xmlns:p14="http://schemas.microsoft.com/office/powerpoint/2010/main" val="99930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xmlns="" id="{5D7045AB-F51B-0B4D-B748-CF984AE082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8600"/>
            <a:ext cx="12192000" cy="66294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CB3BF55F-5B25-5D47-B163-CF84A17CF9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28600"/>
          </a:xfrm>
          <a:prstGeom prst="rect">
            <a:avLst/>
          </a:prstGeom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xmlns="" id="{0CDAAA8B-9E7D-2740-9EF8-4AF790A13D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7715" y="541337"/>
            <a:ext cx="996583" cy="994644"/>
          </a:xfrm>
          <a:prstGeom prst="rect">
            <a:avLst/>
          </a:prstGeom>
        </p:spPr>
      </p:pic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xmlns="" id="{C901235A-F0FD-3740-960B-1C2377081D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9356" y="660728"/>
            <a:ext cx="9519017" cy="1144588"/>
          </a:xfrm>
        </p:spPr>
        <p:txBody>
          <a:bodyPr>
            <a:noAutofit/>
          </a:bodyPr>
          <a:lstStyle>
            <a:lvl1pPr marL="0" indent="0">
              <a:buNone/>
              <a:defRPr sz="4000" b="1" cap="all" baseline="0">
                <a:latin typeface="Oswald" panose="02000503000000000000" pitchFamily="2" charset="0"/>
              </a:defRPr>
            </a:lvl1pPr>
          </a:lstStyle>
          <a:p>
            <a:r>
              <a:rPr lang="sv-SE" dirty="0"/>
              <a:t>RUBRIK</a:t>
            </a:r>
          </a:p>
          <a:p>
            <a:r>
              <a:rPr lang="sv-SE" dirty="0"/>
              <a:t>rad 2</a:t>
            </a:r>
          </a:p>
        </p:txBody>
      </p:sp>
    </p:spTree>
    <p:extLst>
      <p:ext uri="{BB962C8B-B14F-4D97-AF65-F5344CB8AC3E}">
        <p14:creationId xmlns:p14="http://schemas.microsoft.com/office/powerpoint/2010/main" val="71395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3208C34-C483-7140-8791-2758FD1FE6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9250"/>
            <a:ext cx="12192000" cy="150495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xmlns="" id="{B8677487-89D4-7744-9750-1A3E0FD950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286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xmlns="" id="{DA59E987-0FC8-874F-B978-B09182432C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7715" y="541337"/>
            <a:ext cx="996583" cy="994644"/>
          </a:xfrm>
          <a:prstGeom prst="rect">
            <a:avLst/>
          </a:prstGeom>
        </p:spPr>
      </p:pic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xmlns="" id="{9987D2E6-291F-384E-A109-4FBE8327B0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89" y="1895285"/>
            <a:ext cx="9531350" cy="265577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sv-SE" dirty="0"/>
              <a:t>Nivå ett
Nivå två
Nivå tre
Nivå fyra
Nivå fem</a:t>
            </a:r>
          </a:p>
        </p:txBody>
      </p:sp>
      <p:sp>
        <p:nvSpPr>
          <p:cNvPr id="11" name="Platshållare för text 7">
            <a:extLst>
              <a:ext uri="{FF2B5EF4-FFF2-40B4-BE49-F238E27FC236}">
                <a16:creationId xmlns:a16="http://schemas.microsoft.com/office/drawing/2014/main" xmlns="" id="{64EE15F7-E1E5-B64A-9E38-BC12C17150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9356" y="660728"/>
            <a:ext cx="9519017" cy="1144588"/>
          </a:xfrm>
        </p:spPr>
        <p:txBody>
          <a:bodyPr>
            <a:noAutofit/>
          </a:bodyPr>
          <a:lstStyle>
            <a:lvl1pPr marL="0" indent="0">
              <a:buNone/>
              <a:defRPr sz="4000" b="1" cap="all" baseline="0">
                <a:latin typeface="Oswald" panose="02000503000000000000" pitchFamily="2" charset="0"/>
              </a:defRPr>
            </a:lvl1pPr>
          </a:lstStyle>
          <a:p>
            <a:r>
              <a:rPr lang="sv-SE" dirty="0"/>
              <a:t>RUBRIK</a:t>
            </a:r>
          </a:p>
          <a:p>
            <a:r>
              <a:rPr lang="sv-SE" dirty="0"/>
              <a:t>rad 2</a:t>
            </a:r>
          </a:p>
        </p:txBody>
      </p:sp>
    </p:spTree>
    <p:extLst>
      <p:ext uri="{BB962C8B-B14F-4D97-AF65-F5344CB8AC3E}">
        <p14:creationId xmlns:p14="http://schemas.microsoft.com/office/powerpoint/2010/main" val="127406076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xmlns="" id="{2519571E-44F3-2D42-B672-705C8C16B0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286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xmlns="" id="{E1111CC6-80AD-CA45-917C-70FE908C0C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3884" y="2528072"/>
            <a:ext cx="2304232" cy="22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1675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sv-SE" dirty="0" err="1"/>
              <a:t>Click</a:t>
            </a:r>
            <a:r>
              <a:rPr lang="sv-SE" dirty="0"/>
              <a:t> to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r>
              <a:rPr lang="sv-SE" dirty="0"/>
              <a:t> </a:t>
            </a:r>
            <a:r>
              <a:rPr lang="sv-SE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subtitle</a:t>
            </a:r>
            <a:r>
              <a:rPr lang="sv-SE" dirty="0"/>
              <a:t>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3CFC05-002D-4178-AFE4-876751C8276E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8EF3A-B4A2-4C23-A718-52B67370D2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6F633-64E1-0F48-A479-76B40BBD598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323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xmlns="" id="{8F878733-04AA-3341-ACFB-21C3A202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xmlns="" id="{7D3510A7-27E7-AB47-9BDD-40285052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sv-SE" dirty="0"/>
              <a:t>Redigera format för bakgrundstext
Nivå två
Nivå tre
Nivå fyra
Nivå fem</a:t>
            </a:r>
          </a:p>
        </p:txBody>
      </p:sp>
    </p:spTree>
    <p:extLst>
      <p:ext uri="{BB962C8B-B14F-4D97-AF65-F5344CB8AC3E}">
        <p14:creationId xmlns:p14="http://schemas.microsoft.com/office/powerpoint/2010/main" val="58285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49" r:id="rId5"/>
    <p:sldLayoutId id="2147483651" r:id="rId6"/>
    <p:sldLayoutId id="2147483663" r:id="rId7"/>
    <p:sldLayoutId id="214748366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Oswald" panose="020005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1">
            <a:extLst>
              <a:ext uri="{FF2B5EF4-FFF2-40B4-BE49-F238E27FC236}">
                <a16:creationId xmlns:a16="http://schemas.microsoft.com/office/drawing/2014/main" xmlns="" id="{FAFC5AAC-F1A5-7D42-9224-D657BBDC5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0" dirty="0"/>
              <a:t>Intelligent Decision Support System for</a:t>
            </a:r>
          </a:p>
          <a:p>
            <a:r>
              <a:rPr lang="en-GB" b="0" dirty="0"/>
              <a:t>Drone Selection in Small EU Ports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178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DC5A8A9-6DC1-984F-983D-4813AF1F8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600" dirty="0"/>
              <a:t>Group no</a:t>
            </a:r>
            <a:r>
              <a:rPr lang="en-US" sz="2600" dirty="0" smtClean="0"/>
              <a:t>.:10</a:t>
            </a:r>
            <a:endParaRPr lang="en-US" sz="2600" dirty="0"/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sv-SE" sz="2600" dirty="0" err="1">
                <a:cs typeface="Times New Roman" pitchFamily="18" charset="0"/>
              </a:rPr>
              <a:t>Name</a:t>
            </a:r>
            <a:r>
              <a:rPr lang="sv-SE" sz="2600" dirty="0">
                <a:cs typeface="Times New Roman" pitchFamily="18" charset="0"/>
              </a:rPr>
              <a:t> </a:t>
            </a:r>
            <a:r>
              <a:rPr lang="sv-SE" sz="2600" dirty="0" err="1">
                <a:cs typeface="Times New Roman" pitchFamily="18" charset="0"/>
              </a:rPr>
              <a:t>of</a:t>
            </a:r>
            <a:r>
              <a:rPr lang="sv-SE" sz="2600" dirty="0">
                <a:cs typeface="Times New Roman" pitchFamily="18" charset="0"/>
              </a:rPr>
              <a:t> students in the </a:t>
            </a:r>
            <a:r>
              <a:rPr lang="sv-SE" sz="2600" dirty="0" err="1">
                <a:cs typeface="Times New Roman" pitchFamily="18" charset="0"/>
              </a:rPr>
              <a:t>group</a:t>
            </a:r>
            <a:r>
              <a:rPr lang="sv-SE" sz="2600" dirty="0">
                <a:cs typeface="Times New Roman" pitchFamily="18" charset="0"/>
              </a:rPr>
              <a:t>:</a:t>
            </a:r>
          </a:p>
          <a:p>
            <a:pPr lvl="2">
              <a:spcBef>
                <a:spcPct val="50000"/>
              </a:spcBef>
            </a:pPr>
            <a:r>
              <a:rPr lang="sv-SE" dirty="0" smtClean="0">
                <a:cs typeface="Times New Roman" pitchFamily="18" charset="0"/>
              </a:rPr>
              <a:t>1 Neeraj Bala		</a:t>
            </a:r>
            <a:endParaRPr lang="sv-SE" dirty="0">
              <a:cs typeface="Times New Roman" pitchFamily="18" charset="0"/>
            </a:endParaRPr>
          </a:p>
          <a:p>
            <a:pPr lvl="2">
              <a:spcBef>
                <a:spcPct val="50000"/>
              </a:spcBef>
            </a:pPr>
            <a:r>
              <a:rPr lang="sv-SE" dirty="0" smtClean="0">
                <a:cs typeface="Times New Roman" pitchFamily="18" charset="0"/>
              </a:rPr>
              <a:t>2 Ravi Sankar Pakkurthi</a:t>
            </a:r>
            <a:endParaRPr lang="aa-E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6EEA03-634A-C940-9453-4BB39A4AE1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Title of </a:t>
            </a:r>
            <a:r>
              <a:rPr lang="en-US" sz="2400" dirty="0" smtClean="0"/>
              <a:t>Project: </a:t>
            </a:r>
            <a:r>
              <a:rPr lang="en-IN" sz="2400" b="0" dirty="0" smtClean="0"/>
              <a:t>Intelligent </a:t>
            </a:r>
            <a:r>
              <a:rPr lang="en-IN" sz="2400" b="0" dirty="0"/>
              <a:t>Decision Support System for</a:t>
            </a:r>
          </a:p>
          <a:p>
            <a:r>
              <a:rPr lang="en-GB" sz="2400" b="0" dirty="0"/>
              <a:t>Drone Selection in Small EU Ports</a:t>
            </a:r>
            <a:endParaRPr lang="aa-ET" sz="2400" dirty="0"/>
          </a:p>
        </p:txBody>
      </p:sp>
    </p:spTree>
    <p:extLst>
      <p:ext uri="{BB962C8B-B14F-4D97-AF65-F5344CB8AC3E}">
        <p14:creationId xmlns:p14="http://schemas.microsoft.com/office/powerpoint/2010/main" val="168877535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F9737BE-1DD4-D548-A846-14E97F1A8D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dirty="0"/>
              <a:t>Problem </a:t>
            </a:r>
            <a:r>
              <a:rPr lang="sv-SE" dirty="0" err="1"/>
              <a:t>Description</a:t>
            </a:r>
            <a:endParaRPr lang="aa-ET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798304" y="1620650"/>
            <a:ext cx="645740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0050300000000000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Diverse drone management needs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No intelligent support system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Inefficient drone selection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High operational costs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Complex environmental factors </a:t>
            </a:r>
          </a:p>
        </p:txBody>
      </p:sp>
    </p:spTree>
    <p:extLst>
      <p:ext uri="{BB962C8B-B14F-4D97-AF65-F5344CB8AC3E}">
        <p14:creationId xmlns:p14="http://schemas.microsoft.com/office/powerpoint/2010/main" val="9297859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B2E7A5-319B-D847-ABA8-1AB66B6715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dirty="0"/>
              <a:t>Solution </a:t>
            </a:r>
            <a:r>
              <a:rPr lang="sv-SE" dirty="0" err="1"/>
              <a:t>Method</a:t>
            </a:r>
            <a:r>
              <a:rPr lang="sv-SE" dirty="0"/>
              <a:t> for DSS</a:t>
            </a:r>
            <a:endParaRPr lang="aa-ET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1112105" y="1374279"/>
            <a:ext cx="988418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Define DSS Framework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0050300000000000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Identify key components and architecture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Integrate Machine Learning Models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0050300000000000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Utilize selected models: Random Forest, SVM, KNN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Data Processing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0050300000000000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Clean and preprocess drone and port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Algorithm Implementation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0050300000000000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Implement algorithms in Python using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sklearn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keras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/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tensorflow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0050300000000000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System Integration</a:t>
            </a:r>
            <a:endParaRPr lang="en-US" altLang="en-US" dirty="0">
              <a:latin typeface="Oswald" panose="0200050300000000000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00503000000000000"/>
              </a:rPr>
              <a:t>Combine all components into a cohesive DSS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00503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1508190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84" y="1114966"/>
            <a:ext cx="4426741" cy="437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0" y="1251444"/>
            <a:ext cx="6439799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4353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29" y="565483"/>
            <a:ext cx="6695039" cy="47524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4088" y="862082"/>
            <a:ext cx="2223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latin typeface="Oswald"/>
              </a:rPr>
              <a:t>Results</a:t>
            </a:r>
            <a:endParaRPr lang="en-IN" sz="4400" b="1" dirty="0"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1566324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b="1" dirty="0">
                <a:latin typeface="Oswald" panose="02000503000000000000"/>
              </a:rPr>
              <a:t>Current Progress:</a:t>
            </a:r>
            <a:endParaRPr lang="en-GB" dirty="0">
              <a:latin typeface="Oswald" panose="02000503000000000000"/>
            </a:endParaRPr>
          </a:p>
          <a:p>
            <a:pPr lvl="1"/>
            <a:r>
              <a:rPr lang="en-GB" dirty="0">
                <a:latin typeface="Oswald" panose="02000503000000000000"/>
              </a:rPr>
              <a:t>Data collection completed</a:t>
            </a:r>
          </a:p>
          <a:p>
            <a:pPr lvl="1"/>
            <a:r>
              <a:rPr lang="en-GB" dirty="0">
                <a:latin typeface="Oswald" panose="02000503000000000000"/>
              </a:rPr>
              <a:t>Initial analysis performed</a:t>
            </a:r>
          </a:p>
          <a:p>
            <a:pPr lvl="1"/>
            <a:r>
              <a:rPr lang="en-GB" dirty="0">
                <a:latin typeface="Oswald" panose="02000503000000000000"/>
              </a:rPr>
              <a:t>Preliminary model selected</a:t>
            </a:r>
          </a:p>
          <a:p>
            <a:pPr lvl="1"/>
            <a:r>
              <a:rPr lang="en-GB" dirty="0">
                <a:latin typeface="Oswald" panose="02000503000000000000"/>
              </a:rPr>
              <a:t>Prototype of DSS developed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b="1" dirty="0">
                <a:latin typeface="Oswald" panose="02000503000000000000"/>
              </a:rPr>
              <a:t>Challenges:</a:t>
            </a:r>
            <a:endParaRPr lang="en-GB" dirty="0">
              <a:latin typeface="Oswald" panose="02000503000000000000"/>
            </a:endParaRPr>
          </a:p>
          <a:p>
            <a:pPr lvl="1"/>
            <a:r>
              <a:rPr lang="en-GB" dirty="0">
                <a:latin typeface="Oswald" panose="02000503000000000000"/>
              </a:rPr>
              <a:t>Data quality issues</a:t>
            </a:r>
          </a:p>
          <a:p>
            <a:pPr lvl="1"/>
            <a:r>
              <a:rPr lang="en-GB" dirty="0">
                <a:latin typeface="Oswald" panose="02000503000000000000"/>
              </a:rPr>
              <a:t>Need for additional testing</a:t>
            </a:r>
          </a:p>
          <a:p>
            <a:pPr lvl="1"/>
            <a:r>
              <a:rPr lang="en-GB" dirty="0">
                <a:latin typeface="Oswald" panose="02000503000000000000"/>
              </a:rPr>
              <a:t>Integration of real-time data</a:t>
            </a:r>
          </a:p>
          <a:p>
            <a:pPr lvl="1"/>
            <a:r>
              <a:rPr lang="en-GB" dirty="0">
                <a:latin typeface="Oswald" panose="02000503000000000000"/>
              </a:rPr>
              <a:t>Optimizing model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2E4C44-0F75-2045-9288-11AE9CED0C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sv-SE" dirty="0" smtClean="0"/>
              <a:t>STATUS    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80420310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xmlns="" id="{787608DC-DAF0-8448-A4B0-EEE9EDA69137}"/>
              </a:ext>
            </a:extLst>
          </p:cNvPr>
          <p:cNvSpPr txBox="1">
            <a:spLocks/>
          </p:cNvSpPr>
          <p:nvPr/>
        </p:nvSpPr>
        <p:spPr>
          <a:xfrm>
            <a:off x="721230" y="1418718"/>
            <a:ext cx="9519017" cy="114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sv-SE" sz="4800" dirty="0" smtClean="0"/>
              <a:t>Q &amp; A</a:t>
            </a:r>
            <a:endParaRPr lang="aa-ET" sz="4800" dirty="0"/>
          </a:p>
        </p:txBody>
      </p:sp>
    </p:spTree>
    <p:extLst>
      <p:ext uri="{BB962C8B-B14F-4D97-AF65-F5344CB8AC3E}">
        <p14:creationId xmlns:p14="http://schemas.microsoft.com/office/powerpoint/2010/main" val="185184887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" id="{26C3B1D2-3585-49C0-818A-1830D0F63B87}" vid="{49239FDA-B308-495F-AADE-297EDF725D8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2A23E9816C4E4788143A2ACDEF0DC9" ma:contentTypeVersion="5" ma:contentTypeDescription="Skapa ett nytt dokument." ma:contentTypeScope="" ma:versionID="79053313d8ad3d165d8f37d7257f78e0">
  <xsd:schema xmlns:xsd="http://www.w3.org/2001/XMLSchema" xmlns:xs="http://www.w3.org/2001/XMLSchema" xmlns:p="http://schemas.microsoft.com/office/2006/metadata/properties" xmlns:ns1="http://schemas.microsoft.com/sharepoint/v3" xmlns:ns2="bc77c2ae-c46a-45b0-943b-86e1881297ff" targetNamespace="http://schemas.microsoft.com/office/2006/metadata/properties" ma:root="true" ma:fieldsID="f0b9fa37188d7f85e40b239eb5db39df" ns1:_="" ns2:_="">
    <xsd:import namespace="http://schemas.microsoft.com/sharepoint/v3"/>
    <xsd:import namespace="bc77c2ae-c46a-45b0-943b-86e1881297ff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malagt startdatum" ma:description="Schemalagt startdatum är en webbplatskolumn som skapas via publiceringsfunktionen. Den används för att ange datum och tid för när sidan ska visas för besökare på webbplatsen för första gången." ma:hidden="true" ma:internalName="PublishingStartDate">
      <xsd:simpleType>
        <xsd:restriction base="dms:Unknown"/>
      </xsd:simpleType>
    </xsd:element>
    <xsd:element name="PublishingExpirationDate" ma:index="9" nillable="true" ma:displayName="Schemalagt slutdatum" ma:description="Schemalagt slutdatum är en webbplatskolumn som skapas via publiceringsfunktionen. Den används för att ange datum och tid för när sidan inte längre ska visas för besökare på webbplatsen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7c2ae-c46a-45b0-943b-86e1881297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1B063F-D884-481C-B6C6-CB1744572F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c77c2ae-c46a-45b0-943b-86e1881297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78DA4B-8016-4D54-96FF-3BFD0C85CA9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D24145-8DA0-49C7-85CE-AC79344537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42</TotalTime>
  <Words>151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Courier New</vt:lpstr>
      <vt:lpstr>Gill Sans Light</vt:lpstr>
      <vt:lpstr>Oswald</vt:lpstr>
      <vt:lpstr>Oswald Light</vt:lpstr>
      <vt:lpstr>Times New Roman</vt:lpstr>
      <vt:lpstr>Wingdings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Mahwish Anwar</dc:creator>
  <cp:keywords/>
  <dc:description/>
  <cp:lastModifiedBy>NEERAJ BALA</cp:lastModifiedBy>
  <cp:revision>5</cp:revision>
  <cp:lastPrinted>2018-11-05T07:54:12Z</cp:lastPrinted>
  <dcterms:created xsi:type="dcterms:W3CDTF">2019-05-02T10:40:55Z</dcterms:created>
  <dcterms:modified xsi:type="dcterms:W3CDTF">2024-06-14T06:53:10Z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0x0101004D2A23E9816C4E4788143A2ACDEF0DC9</vt:lpwstr>
  </property>
</Properties>
</file>