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0" r:id="rId2"/>
    <p:sldId id="261" r:id="rId3"/>
    <p:sldId id="262" r:id="rId4"/>
    <p:sldId id="259" r:id="rId5"/>
    <p:sldId id="270" r:id="rId6"/>
    <p:sldId id="257" r:id="rId7"/>
    <p:sldId id="258"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6" autoAdjust="0"/>
    <p:restoredTop sz="88298" autoAdjust="0"/>
  </p:normalViewPr>
  <p:slideViewPr>
    <p:cSldViewPr snapToGrid="0" snapToObjects="1">
      <p:cViewPr>
        <p:scale>
          <a:sx n="150" d="100"/>
          <a:sy n="150" d="100"/>
        </p:scale>
        <p:origin x="-248" y="-24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invertIfNegative val="0"/>
          <c:cat>
            <c:strRef>
              <c:f>Sheet1!$A$2:$A$4</c:f>
              <c:strCache>
                <c:ptCount val="3"/>
                <c:pt idx="0">
                  <c:v>Category 1</c:v>
                </c:pt>
                <c:pt idx="1">
                  <c:v>Category 2</c:v>
                </c:pt>
                <c:pt idx="2">
                  <c:v>Category 3</c:v>
                </c:pt>
              </c:strCache>
            </c:strRef>
          </c:cat>
          <c:val>
            <c:numRef>
              <c:f>Sheet1!$D$2:$D$4</c:f>
              <c:numCache>
                <c:formatCode>General</c:formatCode>
                <c:ptCount val="3"/>
                <c:pt idx="0">
                  <c:v>3.5</c:v>
                </c:pt>
                <c:pt idx="1">
                  <c:v>2.2</c:v>
                </c:pt>
                <c:pt idx="2">
                  <c:v>3.0</c:v>
                </c:pt>
              </c:numCache>
            </c:numRef>
          </c:val>
        </c:ser>
        <c:ser>
          <c:idx val="3"/>
          <c:order val="3"/>
          <c:tx>
            <c:strRef>
              <c:f>Sheet1!$E$1</c:f>
              <c:strCache>
                <c:ptCount val="1"/>
                <c:pt idx="0">
                  <c:v>Series 4</c:v>
                </c:pt>
              </c:strCache>
            </c:strRef>
          </c:tx>
          <c:invertIfNegative val="0"/>
          <c:cat>
            <c:strRef>
              <c:f>Sheet1!$A$2:$A$4</c:f>
              <c:strCache>
                <c:ptCount val="3"/>
                <c:pt idx="0">
                  <c:v>Category 1</c:v>
                </c:pt>
                <c:pt idx="1">
                  <c:v>Category 2</c:v>
                </c:pt>
                <c:pt idx="2">
                  <c:v>Category 3</c:v>
                </c:pt>
              </c:strCache>
            </c:strRef>
          </c:cat>
          <c:val>
            <c:numRef>
              <c:f>Sheet1!$E$2:$E$4</c:f>
              <c:numCache>
                <c:formatCode>General</c:formatCode>
                <c:ptCount val="3"/>
                <c:pt idx="0">
                  <c:v>4.0</c:v>
                </c:pt>
                <c:pt idx="1">
                  <c:v>3.0</c:v>
                </c:pt>
                <c:pt idx="2">
                  <c:v>2.4</c:v>
                </c:pt>
              </c:numCache>
            </c:numRef>
          </c:val>
        </c:ser>
        <c:ser>
          <c:idx val="4"/>
          <c:order val="4"/>
          <c:tx>
            <c:strRef>
              <c:f>Sheet1!$F$1</c:f>
              <c:strCache>
                <c:ptCount val="1"/>
                <c:pt idx="0">
                  <c:v>Series 5</c:v>
                </c:pt>
              </c:strCache>
            </c:strRef>
          </c:tx>
          <c:invertIfNegative val="0"/>
          <c:cat>
            <c:strRef>
              <c:f>Sheet1!$A$2:$A$4</c:f>
              <c:strCache>
                <c:ptCount val="3"/>
                <c:pt idx="0">
                  <c:v>Category 1</c:v>
                </c:pt>
                <c:pt idx="1">
                  <c:v>Category 2</c:v>
                </c:pt>
                <c:pt idx="2">
                  <c:v>Category 3</c:v>
                </c:pt>
              </c:strCache>
            </c:strRef>
          </c:cat>
          <c:val>
            <c:numRef>
              <c:f>Sheet1!$F$2:$F$4</c:f>
              <c:numCache>
                <c:formatCode>General</c:formatCode>
                <c:ptCount val="3"/>
                <c:pt idx="0">
                  <c:v>2.0</c:v>
                </c:pt>
                <c:pt idx="1">
                  <c:v>2.75</c:v>
                </c:pt>
                <c:pt idx="2">
                  <c:v>4.0</c:v>
                </c:pt>
              </c:numCache>
            </c:numRef>
          </c:val>
        </c:ser>
        <c:dLbls>
          <c:showLegendKey val="0"/>
          <c:showVal val="0"/>
          <c:showCatName val="0"/>
          <c:showSerName val="0"/>
          <c:showPercent val="0"/>
          <c:showBubbleSize val="0"/>
        </c:dLbls>
        <c:gapWidth val="150"/>
        <c:axId val="-2130359496"/>
        <c:axId val="-2125343528"/>
      </c:barChart>
      <c:catAx>
        <c:axId val="-2130359496"/>
        <c:scaling>
          <c:orientation val="minMax"/>
        </c:scaling>
        <c:delete val="0"/>
        <c:axPos val="b"/>
        <c:majorTickMark val="out"/>
        <c:minorTickMark val="none"/>
        <c:tickLblPos val="nextTo"/>
        <c:crossAx val="-2125343528"/>
        <c:crosses val="autoZero"/>
        <c:auto val="1"/>
        <c:lblAlgn val="ctr"/>
        <c:lblOffset val="100"/>
        <c:noMultiLvlLbl val="0"/>
      </c:catAx>
      <c:valAx>
        <c:axId val="-2125343528"/>
        <c:scaling>
          <c:orientation val="minMax"/>
        </c:scaling>
        <c:delete val="0"/>
        <c:axPos val="l"/>
        <c:majorGridlines/>
        <c:numFmt formatCode="General" sourceLinked="1"/>
        <c:majorTickMark val="out"/>
        <c:minorTickMark val="none"/>
        <c:tickLblPos val="nextTo"/>
        <c:crossAx val="-213035949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8D8A2D-4C11-AD4B-9C18-0D74CEDE754C}" type="datetimeFigureOut">
              <a:rPr lang="en-US" smtClean="0"/>
              <a:t>10/23/13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884DEB-6CE4-A345-9E53-5B46C6FEB194}" type="slidenum">
              <a:rPr lang="en-US" smtClean="0"/>
              <a:t>‹#›</a:t>
            </a:fld>
            <a:endParaRPr lang="en-US" dirty="0"/>
          </a:p>
        </p:txBody>
      </p:sp>
    </p:spTree>
    <p:extLst>
      <p:ext uri="{BB962C8B-B14F-4D97-AF65-F5344CB8AC3E}">
        <p14:creationId xmlns:p14="http://schemas.microsoft.com/office/powerpoint/2010/main" val="2306918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CFA83-08B1-2F44-95C6-2CABC424890B}" type="datetimeFigureOut">
              <a:rPr lang="en-US" smtClean="0"/>
              <a:t>10/23/13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35D0F-15CB-5241-8DA7-9EC6F9751AD5}" type="slidenum">
              <a:rPr lang="en-US" smtClean="0"/>
              <a:t>‹#›</a:t>
            </a:fld>
            <a:endParaRPr lang="en-US" dirty="0"/>
          </a:p>
        </p:txBody>
      </p:sp>
    </p:spTree>
    <p:extLst>
      <p:ext uri="{BB962C8B-B14F-4D97-AF65-F5344CB8AC3E}">
        <p14:creationId xmlns:p14="http://schemas.microsoft.com/office/powerpoint/2010/main" val="26460813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Helpful hints: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Please do not begin your presentation with a description of your company (unless you are presenting a case study), or of your CV. Your session </a:t>
            </a:r>
            <a:r>
              <a:rPr lang="en-US" sz="1200" kern="1200" dirty="0" smtClean="0">
                <a:solidFill>
                  <a:schemeClr val="tx1"/>
                </a:solidFill>
                <a:latin typeface="+mn-lt"/>
                <a:ea typeface="+mn-ea"/>
                <a:cs typeface="+mn-cs"/>
              </a:rPr>
              <a:t>facilitator </a:t>
            </a:r>
            <a:r>
              <a:rPr lang="en-US" sz="1200" kern="1200" dirty="0" smtClean="0">
                <a:solidFill>
                  <a:schemeClr val="tx1"/>
                </a:solidFill>
                <a:effectLst/>
                <a:latin typeface="+mn-lt"/>
                <a:ea typeface="+mn-ea"/>
                <a:cs typeface="+mn-cs"/>
              </a:rPr>
              <a:t>will introduce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score matters!  The score you receive at RSA Conference will weigh your future call for speakers submissions.  Your high score this year will help your submission get accepted next year!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Don't put too many text slides in a row -- vary the visual input with graphs, graphics and photos.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have more than 4 or 5 bullets, it's better to add a second slide with the second part of the information — this also allows you to maintain a consistent type size.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to review the abstract you submitted, to make sure that your session still reflects what the attendees are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more suggestions, download the “Guidelines for Preparing your PowerPoint Presentation”  file from the Speaker Resource Center.</a:t>
            </a:r>
          </a:p>
        </p:txBody>
      </p:sp>
      <p:sp>
        <p:nvSpPr>
          <p:cNvPr id="4" name="Slide Number Placeholder 3"/>
          <p:cNvSpPr>
            <a:spLocks noGrp="1"/>
          </p:cNvSpPr>
          <p:nvPr>
            <p:ph type="sldNum" sz="quarter" idx="10"/>
          </p:nvPr>
        </p:nvSpPr>
        <p:spPr/>
        <p:txBody>
          <a:bodyPr/>
          <a:lstStyle/>
          <a:p>
            <a:fld id="{C1735D0F-15CB-5241-8DA7-9EC6F9751AD5}" type="slidenum">
              <a:rPr lang="en-US" smtClean="0"/>
              <a:t>1</a:t>
            </a:fld>
            <a:endParaRPr lang="en-US" dirty="0"/>
          </a:p>
        </p:txBody>
      </p:sp>
    </p:spTree>
    <p:extLst>
      <p:ext uri="{BB962C8B-B14F-4D97-AF65-F5344CB8AC3E}">
        <p14:creationId xmlns:p14="http://schemas.microsoft.com/office/powerpoint/2010/main" val="132933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35D0F-15CB-5241-8DA7-9EC6F9751AD5}" type="slidenum">
              <a:rPr lang="en-US" smtClean="0"/>
              <a:t>3</a:t>
            </a:fld>
            <a:endParaRPr lang="en-US" dirty="0"/>
          </a:p>
        </p:txBody>
      </p:sp>
    </p:spTree>
    <p:extLst>
      <p:ext uri="{BB962C8B-B14F-4D97-AF65-F5344CB8AC3E}">
        <p14:creationId xmlns:p14="http://schemas.microsoft.com/office/powerpoint/2010/main" val="1798334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descr="RSAC-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333" y="385233"/>
            <a:ext cx="3098800" cy="418222"/>
          </a:xfrm>
          <a:prstGeom prst="rect">
            <a:avLst/>
          </a:prstGeom>
        </p:spPr>
      </p:pic>
      <p:sp>
        <p:nvSpPr>
          <p:cNvPr id="2" name="Title 1"/>
          <p:cNvSpPr>
            <a:spLocks noGrp="1"/>
          </p:cNvSpPr>
          <p:nvPr>
            <p:ph type="ctrTitle" hasCustomPrompt="1"/>
          </p:nvPr>
        </p:nvSpPr>
        <p:spPr>
          <a:xfrm>
            <a:off x="334435" y="1143000"/>
            <a:ext cx="7339293" cy="1379173"/>
          </a:xfrm>
        </p:spPr>
        <p:txBody>
          <a:bodyPr>
            <a:normAutofit/>
          </a:bodyPr>
          <a:lstStyle>
            <a:lvl1pPr algn="l">
              <a:lnSpc>
                <a:spcPts val="3200"/>
              </a:lnSpc>
              <a:defRPr sz="2600" b="1" i="0">
                <a:solidFill>
                  <a:schemeClr val="tx2"/>
                </a:solidFill>
                <a:latin typeface="Arial"/>
                <a:cs typeface="Arial"/>
              </a:defRPr>
            </a:lvl1pPr>
          </a:lstStyle>
          <a:p>
            <a:r>
              <a:rPr lang="en-US" dirty="0" smtClean="0"/>
              <a:t>Session Title Goes </a:t>
            </a:r>
            <a:r>
              <a:rPr lang="en-US" dirty="0" err="1" smtClean="0"/>
              <a:t>Here.</a:t>
            </a:r>
            <a:r>
              <a:rPr lang="en-US" dirty="0" smtClean="0"/>
              <a:t> Arial 26pt</a:t>
            </a:r>
            <a:br>
              <a:rPr lang="en-US" dirty="0" smtClean="0"/>
            </a:br>
            <a:r>
              <a:rPr lang="en-US" dirty="0" smtClean="0"/>
              <a:t>Initial Caps. Can Go Up to Three Lines</a:t>
            </a:r>
            <a:br>
              <a:rPr lang="en-US" dirty="0" smtClean="0"/>
            </a:br>
            <a:r>
              <a:rPr lang="en-US" dirty="0" smtClean="0"/>
              <a:t>in Length.</a:t>
            </a:r>
            <a:endParaRPr lang="en-US" dirty="0"/>
          </a:p>
        </p:txBody>
      </p:sp>
      <p:pic>
        <p:nvPicPr>
          <p:cNvPr id="4" name="Picture 3" descr="share-learn-secur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7082" y="165100"/>
            <a:ext cx="1154087" cy="969433"/>
          </a:xfrm>
          <a:prstGeom prst="rect">
            <a:avLst/>
          </a:prstGeom>
        </p:spPr>
      </p:pic>
      <p:pic>
        <p:nvPicPr>
          <p:cNvPr id="6" name="Picture 5" descr="title-slide-hero-ar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65114" y="2330450"/>
            <a:ext cx="2491586" cy="2830100"/>
          </a:xfrm>
          <a:prstGeom prst="rect">
            <a:avLst/>
          </a:prstGeom>
        </p:spPr>
      </p:pic>
      <p:sp>
        <p:nvSpPr>
          <p:cNvPr id="10" name="TextBox 9"/>
          <p:cNvSpPr txBox="1"/>
          <p:nvPr userDrawn="1"/>
        </p:nvSpPr>
        <p:spPr>
          <a:xfrm>
            <a:off x="419683" y="2609629"/>
            <a:ext cx="723317" cy="138499"/>
          </a:xfrm>
          <a:prstGeom prst="rect">
            <a:avLst/>
          </a:prstGeom>
          <a:noFill/>
        </p:spPr>
        <p:txBody>
          <a:bodyPr wrap="square" lIns="0" tIns="0" rIns="0" bIns="0" rtlCol="0">
            <a:spAutoFit/>
          </a:bodyPr>
          <a:lstStyle/>
          <a:p>
            <a:r>
              <a:rPr lang="en-US" sz="900" dirty="0" smtClean="0">
                <a:latin typeface="Arial"/>
                <a:cs typeface="Arial"/>
              </a:rPr>
              <a:t>SESSION ID:</a:t>
            </a:r>
            <a:endParaRPr lang="en-US" sz="900" dirty="0">
              <a:latin typeface="Arial"/>
              <a:cs typeface="Arial"/>
            </a:endParaRPr>
          </a:p>
        </p:txBody>
      </p:sp>
      <p:sp>
        <p:nvSpPr>
          <p:cNvPr id="5" name="Text Placeholder 4"/>
          <p:cNvSpPr>
            <a:spLocks noGrp="1"/>
          </p:cNvSpPr>
          <p:nvPr>
            <p:ph type="body" sz="quarter" idx="10" hasCustomPrompt="1"/>
          </p:nvPr>
        </p:nvSpPr>
        <p:spPr>
          <a:xfrm>
            <a:off x="1151994" y="2609848"/>
            <a:ext cx="829204" cy="179811"/>
          </a:xfrm>
        </p:spPr>
        <p:txBody>
          <a:bodyPr lIns="0" tIns="0" rIns="0" bIns="0"/>
          <a:lstStyle>
            <a:lvl1pPr marL="0" indent="0">
              <a:lnSpc>
                <a:spcPct val="100000"/>
              </a:lnSpc>
              <a:spcAft>
                <a:spcPts val="0"/>
              </a:spcAft>
              <a:buFontTx/>
              <a:buNone/>
              <a:defRPr lang="en-US" sz="900" kern="1200" dirty="0" smtClean="0">
                <a:solidFill>
                  <a:schemeClr val="tx1"/>
                </a:solidFill>
                <a:latin typeface="Arial"/>
                <a:ea typeface="+mn-ea"/>
                <a:cs typeface="Arial"/>
              </a:defRPr>
            </a:lvl1pPr>
          </a:lstStyle>
          <a:p>
            <a:pPr lvl="0"/>
            <a:r>
              <a:rPr lang="en-US" dirty="0" smtClean="0"/>
              <a:t>XXXX-XXXX</a:t>
            </a:r>
            <a:endParaRPr lang="en-US" dirty="0"/>
          </a:p>
        </p:txBody>
      </p:sp>
      <p:sp>
        <p:nvSpPr>
          <p:cNvPr id="8" name="Text Placeholder 7"/>
          <p:cNvSpPr>
            <a:spLocks noGrp="1"/>
          </p:cNvSpPr>
          <p:nvPr>
            <p:ph type="body" sz="quarter" idx="11" hasCustomPrompt="1"/>
          </p:nvPr>
        </p:nvSpPr>
        <p:spPr>
          <a:xfrm>
            <a:off x="419099" y="3311526"/>
            <a:ext cx="3018367" cy="303742"/>
          </a:xfrm>
        </p:spPr>
        <p:txBody>
          <a:bodyPr lIns="0" tIns="0" rIns="0" bIns="0">
            <a:noAutofit/>
          </a:bodyPr>
          <a:lstStyle>
            <a:lvl1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1pPr>
            <a:lvl2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2pPr>
            <a:lvl3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3pPr>
            <a:lvl4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4pPr>
            <a:lvl5pPr marL="0" indent="0" algn="l" defTabSz="457200" rtl="0" eaLnBrk="1" latinLnBrk="0" hangingPunct="1">
              <a:lnSpc>
                <a:spcPct val="100000"/>
              </a:lnSpc>
              <a:spcAft>
                <a:spcPts val="0"/>
              </a:spcAft>
              <a:buFontTx/>
              <a:buNone/>
              <a:defRPr lang="en-US" sz="1800" kern="1200" dirty="0">
                <a:solidFill>
                  <a:schemeClr val="tx1"/>
                </a:solidFill>
                <a:latin typeface="Arial"/>
                <a:ea typeface="+mn-ea"/>
                <a:cs typeface="Arial"/>
              </a:defRPr>
            </a:lvl5pPr>
          </a:lstStyle>
          <a:p>
            <a:pPr lvl="0"/>
            <a:r>
              <a:rPr lang="en-US" dirty="0" smtClean="0"/>
              <a:t>Presenter’s Name</a:t>
            </a:r>
            <a:endParaRPr lang="en-US" dirty="0"/>
          </a:p>
        </p:txBody>
      </p:sp>
      <p:sp>
        <p:nvSpPr>
          <p:cNvPr id="15" name="Text Placeholder 14"/>
          <p:cNvSpPr>
            <a:spLocks noGrp="1"/>
          </p:cNvSpPr>
          <p:nvPr>
            <p:ph type="body" sz="quarter" idx="12" hasCustomPrompt="1"/>
          </p:nvPr>
        </p:nvSpPr>
        <p:spPr>
          <a:xfrm>
            <a:off x="419099" y="3632198"/>
            <a:ext cx="3018367" cy="1092200"/>
          </a:xfrm>
        </p:spPr>
        <p:txBody>
          <a:bodyPr lIns="0" tIns="0" rIns="0" bIns="0">
            <a:noAutofit/>
          </a:bodyPr>
          <a:lstStyle>
            <a:lvl1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1pPr>
            <a:lvl2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2pPr>
            <a:lvl3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3pPr>
            <a:lvl4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4pPr>
            <a:lvl5pPr marL="0" indent="0" algn="l" defTabSz="457200" rtl="0" eaLnBrk="1" latinLnBrk="0" hangingPunct="1">
              <a:lnSpc>
                <a:spcPts val="1450"/>
              </a:lnSpc>
              <a:spcAft>
                <a:spcPts val="0"/>
              </a:spcAft>
              <a:buFontTx/>
              <a:buNone/>
              <a:defRPr lang="en-US" sz="1200" kern="1200" dirty="0">
                <a:solidFill>
                  <a:schemeClr val="tx1"/>
                </a:solidFill>
                <a:latin typeface="Arial"/>
                <a:ea typeface="+mn-ea"/>
                <a:cs typeface="Arial"/>
              </a:defRPr>
            </a:lvl5pPr>
          </a:lstStyle>
          <a:p>
            <a:pPr>
              <a:lnSpc>
                <a:spcPts val="1350"/>
              </a:lnSpc>
            </a:pPr>
            <a:r>
              <a:rPr lang="en-US" sz="1200" dirty="0" smtClean="0">
                <a:latin typeface="Arial"/>
                <a:cs typeface="Arial"/>
              </a:rPr>
              <a:t>Presenter’s Title</a:t>
            </a:r>
            <a:br>
              <a:rPr lang="en-US" sz="1200" dirty="0" smtClean="0">
                <a:latin typeface="Arial"/>
                <a:cs typeface="Arial"/>
              </a:rPr>
            </a:br>
            <a:r>
              <a:rPr lang="en-US" sz="1200" dirty="0" smtClean="0">
                <a:latin typeface="Arial"/>
                <a:cs typeface="Arial"/>
              </a:rPr>
              <a:t>Company / Organization</a:t>
            </a:r>
            <a:br>
              <a:rPr lang="en-US" sz="1200" dirty="0" smtClean="0">
                <a:latin typeface="Arial"/>
                <a:cs typeface="Arial"/>
              </a:rPr>
            </a:br>
            <a:r>
              <a:rPr lang="en-US" sz="1200" dirty="0" smtClean="0">
                <a:latin typeface="Arial"/>
                <a:cs typeface="Arial"/>
              </a:rPr>
              <a:t>@Twitter handle</a:t>
            </a:r>
            <a:endParaRPr lang="en-US" sz="1200" dirty="0">
              <a:latin typeface="Arial"/>
              <a:cs typeface="Arial"/>
            </a:endParaRPr>
          </a:p>
        </p:txBody>
      </p:sp>
      <p:sp>
        <p:nvSpPr>
          <p:cNvPr id="16" name="Text Placeholder 7"/>
          <p:cNvSpPr>
            <a:spLocks noGrp="1"/>
          </p:cNvSpPr>
          <p:nvPr>
            <p:ph type="body" sz="quarter" idx="13" hasCustomPrompt="1"/>
          </p:nvPr>
        </p:nvSpPr>
        <p:spPr>
          <a:xfrm>
            <a:off x="3589868" y="3311526"/>
            <a:ext cx="3075246" cy="303742"/>
          </a:xfrm>
        </p:spPr>
        <p:txBody>
          <a:bodyPr lIns="0" tIns="0" rIns="0" bIns="0">
            <a:noAutofit/>
          </a:bodyPr>
          <a:lstStyle>
            <a:lvl1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1pPr>
            <a:lvl2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2pPr>
            <a:lvl3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3pPr>
            <a:lvl4pPr marL="0" indent="0" algn="l" defTabSz="457200" rtl="0" eaLnBrk="1" latinLnBrk="0" hangingPunct="1">
              <a:lnSpc>
                <a:spcPct val="100000"/>
              </a:lnSpc>
              <a:spcAft>
                <a:spcPts val="0"/>
              </a:spcAft>
              <a:buFontTx/>
              <a:buNone/>
              <a:defRPr lang="en-US" sz="1800" kern="1200" dirty="0" smtClean="0">
                <a:solidFill>
                  <a:schemeClr val="tx1"/>
                </a:solidFill>
                <a:latin typeface="Arial"/>
                <a:ea typeface="+mn-ea"/>
                <a:cs typeface="Arial"/>
              </a:defRPr>
            </a:lvl4pPr>
            <a:lvl5pPr marL="0" indent="0" algn="l" defTabSz="457200" rtl="0" eaLnBrk="1" latinLnBrk="0" hangingPunct="1">
              <a:lnSpc>
                <a:spcPct val="100000"/>
              </a:lnSpc>
              <a:spcAft>
                <a:spcPts val="0"/>
              </a:spcAft>
              <a:buFontTx/>
              <a:buNone/>
              <a:defRPr lang="en-US" sz="1800" kern="1200" dirty="0">
                <a:solidFill>
                  <a:schemeClr val="tx1"/>
                </a:solidFill>
                <a:latin typeface="Arial"/>
                <a:ea typeface="+mn-ea"/>
                <a:cs typeface="Arial"/>
              </a:defRPr>
            </a:lvl5pPr>
          </a:lstStyle>
          <a:p>
            <a:pPr lvl="0"/>
            <a:r>
              <a:rPr lang="en-US" dirty="0" smtClean="0"/>
              <a:t>Co-Presenter’s Name</a:t>
            </a:r>
            <a:endParaRPr lang="en-US" dirty="0"/>
          </a:p>
        </p:txBody>
      </p:sp>
      <p:sp>
        <p:nvSpPr>
          <p:cNvPr id="17" name="Text Placeholder 14"/>
          <p:cNvSpPr>
            <a:spLocks noGrp="1"/>
          </p:cNvSpPr>
          <p:nvPr>
            <p:ph type="body" sz="quarter" idx="14" hasCustomPrompt="1"/>
          </p:nvPr>
        </p:nvSpPr>
        <p:spPr>
          <a:xfrm>
            <a:off x="3589868" y="3632198"/>
            <a:ext cx="3075246" cy="1092200"/>
          </a:xfrm>
        </p:spPr>
        <p:txBody>
          <a:bodyPr lIns="0" tIns="0" rIns="0" bIns="0">
            <a:noAutofit/>
          </a:bodyPr>
          <a:lstStyle>
            <a:lvl1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1pPr>
            <a:lvl2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2pPr>
            <a:lvl3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3pPr>
            <a:lvl4pPr marL="0" indent="0" algn="l" defTabSz="457200" rtl="0" eaLnBrk="1" latinLnBrk="0" hangingPunct="1">
              <a:lnSpc>
                <a:spcPts val="1450"/>
              </a:lnSpc>
              <a:spcAft>
                <a:spcPts val="0"/>
              </a:spcAft>
              <a:buFontTx/>
              <a:buNone/>
              <a:defRPr lang="en-US" sz="1200" kern="1200" dirty="0" smtClean="0">
                <a:solidFill>
                  <a:schemeClr val="tx1"/>
                </a:solidFill>
                <a:latin typeface="Arial"/>
                <a:ea typeface="+mn-ea"/>
                <a:cs typeface="Arial"/>
              </a:defRPr>
            </a:lvl4pPr>
            <a:lvl5pPr marL="0" indent="0" algn="l" defTabSz="457200" rtl="0" eaLnBrk="1" latinLnBrk="0" hangingPunct="1">
              <a:lnSpc>
                <a:spcPts val="1450"/>
              </a:lnSpc>
              <a:spcAft>
                <a:spcPts val="0"/>
              </a:spcAft>
              <a:buFontTx/>
              <a:buNone/>
              <a:defRPr lang="en-US" sz="1200" kern="1200" dirty="0">
                <a:solidFill>
                  <a:schemeClr val="tx1"/>
                </a:solidFill>
                <a:latin typeface="Arial"/>
                <a:ea typeface="+mn-ea"/>
                <a:cs typeface="Arial"/>
              </a:defRPr>
            </a:lvl5pPr>
          </a:lstStyle>
          <a:p>
            <a:pPr>
              <a:lnSpc>
                <a:spcPts val="1350"/>
              </a:lnSpc>
            </a:pPr>
            <a:r>
              <a:rPr lang="en-US" sz="1200" dirty="0" smtClean="0">
                <a:latin typeface="Arial"/>
                <a:cs typeface="Arial"/>
              </a:rPr>
              <a:t>Presenter’s Title</a:t>
            </a:r>
            <a:br>
              <a:rPr lang="en-US" sz="1200" dirty="0" smtClean="0">
                <a:latin typeface="Arial"/>
                <a:cs typeface="Arial"/>
              </a:rPr>
            </a:br>
            <a:r>
              <a:rPr lang="en-US" sz="1200" dirty="0" smtClean="0">
                <a:latin typeface="Arial"/>
                <a:cs typeface="Arial"/>
              </a:rPr>
              <a:t>Company / Organization</a:t>
            </a:r>
            <a:br>
              <a:rPr lang="en-US" sz="1200" dirty="0" smtClean="0">
                <a:latin typeface="Arial"/>
                <a:cs typeface="Arial"/>
              </a:rPr>
            </a:br>
            <a:r>
              <a:rPr lang="en-US" sz="1200" dirty="0" smtClean="0">
                <a:latin typeface="Arial"/>
                <a:cs typeface="Arial"/>
              </a:rPr>
              <a:t>@Twitter handle</a:t>
            </a:r>
            <a:endParaRPr lang="en-US" sz="1200" dirty="0">
              <a:latin typeface="Arial"/>
              <a:cs typeface="Arial"/>
            </a:endParaRPr>
          </a:p>
        </p:txBody>
      </p:sp>
    </p:spTree>
    <p:extLst>
      <p:ext uri="{BB962C8B-B14F-4D97-AF65-F5344CB8AC3E}">
        <p14:creationId xmlns:p14="http://schemas.microsoft.com/office/powerpoint/2010/main" val="137129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4038589" y="4767263"/>
            <a:ext cx="1051353" cy="273844"/>
          </a:xfrm>
          <a:prstGeom prst="rect">
            <a:avLst/>
          </a:prstGeom>
        </p:spPr>
        <p:txBody>
          <a:bodyPr/>
          <a:lstStyle/>
          <a:p>
            <a:fld id="{F56C8676-1494-424A-9EE1-69F4EB666BA8}" type="slidenum">
              <a:rPr lang="en-US" smtClean="0"/>
              <a:t>‹#›</a:t>
            </a:fld>
            <a:endParaRPr lang="en-US" dirty="0"/>
          </a:p>
        </p:txBody>
      </p:sp>
    </p:spTree>
    <p:extLst>
      <p:ext uri="{BB962C8B-B14F-4D97-AF65-F5344CB8AC3E}">
        <p14:creationId xmlns:p14="http://schemas.microsoft.com/office/powerpoint/2010/main" val="23207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descr="ribbon-for-transition-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00" y="1"/>
            <a:ext cx="4671480" cy="5160434"/>
          </a:xfrm>
          <a:prstGeom prst="rect">
            <a:avLst/>
          </a:prstGeom>
        </p:spPr>
      </p:pic>
      <p:sp>
        <p:nvSpPr>
          <p:cNvPr id="2" name="Title 1"/>
          <p:cNvSpPr>
            <a:spLocks noGrp="1"/>
          </p:cNvSpPr>
          <p:nvPr>
            <p:ph type="title" hasCustomPrompt="1"/>
          </p:nvPr>
        </p:nvSpPr>
        <p:spPr>
          <a:xfrm>
            <a:off x="4929911" y="1388428"/>
            <a:ext cx="3707294" cy="2725305"/>
          </a:xfrm>
        </p:spPr>
        <p:txBody>
          <a:bodyPr anchor="ctr" anchorCtr="0">
            <a:normAutofit/>
          </a:bodyPr>
          <a:lstStyle>
            <a:lvl1pPr algn="l">
              <a:defRPr sz="2600" b="1" i="0" cap="none">
                <a:solidFill>
                  <a:schemeClr val="tx2"/>
                </a:solidFill>
              </a:defRPr>
            </a:lvl1pPr>
          </a:lstStyle>
          <a:p>
            <a:r>
              <a:rPr lang="en-US" dirty="0" smtClean="0"/>
              <a:t>Click to Edit </a:t>
            </a:r>
            <a:br>
              <a:rPr lang="en-US" dirty="0" smtClean="0"/>
            </a:br>
            <a:r>
              <a:rPr lang="en-US" dirty="0" smtClean="0"/>
              <a:t>Section Title</a:t>
            </a:r>
            <a:endParaRPr lang="en-US" dirty="0"/>
          </a:p>
        </p:txBody>
      </p:sp>
      <p:pic>
        <p:nvPicPr>
          <p:cNvPr id="4" name="Picture 3" descr="RSAC-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85233"/>
            <a:ext cx="3098800" cy="418222"/>
          </a:xfrm>
          <a:prstGeom prst="rect">
            <a:avLst/>
          </a:prstGeom>
        </p:spPr>
      </p:pic>
    </p:spTree>
    <p:extLst>
      <p:ext uri="{BB962C8B-B14F-4D97-AF65-F5344CB8AC3E}">
        <p14:creationId xmlns:p14="http://schemas.microsoft.com/office/powerpoint/2010/main" val="6350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1391" y="111588"/>
            <a:ext cx="8229600" cy="857250"/>
          </a:xfrm>
        </p:spPr>
        <p:txBody>
          <a:bodyPr lIns="0" tIns="0" rIns="0" bIns="0"/>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5648" y="1151335"/>
            <a:ext cx="4040188" cy="479822"/>
          </a:xfrm>
        </p:spPr>
        <p:txBody>
          <a:bodyPr lIns="0" tIns="0" rIns="0" bIns="0" anchor="ctr"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25648" y="1703982"/>
            <a:ext cx="4040188" cy="2890640"/>
          </a:xfrm>
        </p:spPr>
        <p:txBody>
          <a:bodyPr lIns="0" tIns="0" rIns="0" bIns="0"/>
          <a:lstStyle>
            <a:lvl1pPr indent="-228600">
              <a:lnSpc>
                <a:spcPts val="2400"/>
              </a:lnSpc>
              <a:spcAft>
                <a:spcPts val="600"/>
              </a:spcAft>
              <a:defRPr sz="1900"/>
            </a:lvl1pPr>
            <a:lvl2pPr marL="457200" indent="-210312">
              <a:lnSpc>
                <a:spcPts val="2100"/>
              </a:lnSpc>
              <a:spcAft>
                <a:spcPts val="600"/>
              </a:spcAft>
              <a:defRPr sz="1800"/>
            </a:lvl2pPr>
            <a:lvl3pPr marL="685800" indent="-201168">
              <a:defRPr sz="1700"/>
            </a:lvl3pPr>
            <a:lvl4pPr marL="914400" indent="-192024">
              <a:spcAft>
                <a:spcPts val="600"/>
              </a:spcAft>
              <a:defRPr sz="1600"/>
            </a:lvl4pPr>
            <a:lvl5pPr marL="1143000" indent="-182880">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13474" y="1151335"/>
            <a:ext cx="4041775" cy="479822"/>
          </a:xfrm>
        </p:spPr>
        <p:txBody>
          <a:bodyPr lIns="0" tIns="0" rIns="0" bIns="0" anchor="ctr"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13474" y="1703982"/>
            <a:ext cx="4041775" cy="2890640"/>
          </a:xfrm>
        </p:spPr>
        <p:txBody>
          <a:bodyPr lIns="0" tIns="0" rIns="0" bIns="0"/>
          <a:lstStyle>
            <a:lvl1pPr indent="-228600">
              <a:lnSpc>
                <a:spcPts val="2400"/>
              </a:lnSpc>
              <a:spcAft>
                <a:spcPts val="600"/>
              </a:spcAft>
              <a:defRPr sz="1900"/>
            </a:lvl1pPr>
            <a:lvl2pPr marL="457200" indent="-210312">
              <a:lnSpc>
                <a:spcPts val="2200"/>
              </a:lnSpc>
              <a:spcAft>
                <a:spcPts val="600"/>
              </a:spcAft>
              <a:defRPr sz="1800"/>
            </a:lvl2pPr>
            <a:lvl3pPr marL="685800" indent="-201168">
              <a:defRPr sz="1700"/>
            </a:lvl3pPr>
            <a:lvl4pPr marL="914400" indent="-192024">
              <a:spcAft>
                <a:spcPts val="600"/>
              </a:spcAft>
              <a:defRPr sz="1600"/>
            </a:lvl4pPr>
            <a:lvl5pPr marL="1143000" indent="-182880">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4047778" y="4767263"/>
            <a:ext cx="1051353" cy="273844"/>
          </a:xfrm>
          <a:prstGeom prst="rect">
            <a:avLst/>
          </a:prstGeom>
        </p:spPr>
        <p:txBody>
          <a:bodyPr/>
          <a:lstStyle/>
          <a:p>
            <a:fld id="{F56C8676-1494-424A-9EE1-69F4EB666BA8}" type="slidenum">
              <a:rPr lang="en-US" smtClean="0"/>
              <a:t>‹#›</a:t>
            </a:fld>
            <a:endParaRPr lang="en-US" dirty="0"/>
          </a:p>
        </p:txBody>
      </p:sp>
    </p:spTree>
    <p:extLst>
      <p:ext uri="{BB962C8B-B14F-4D97-AF65-F5344CB8AC3E}">
        <p14:creationId xmlns:p14="http://schemas.microsoft.com/office/powerpoint/2010/main" val="91956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7925" y="3600450"/>
            <a:ext cx="8077167" cy="425054"/>
          </a:xfrm>
        </p:spPr>
        <p:txBody>
          <a:bodyPr anchor="b">
            <a:noAutofit/>
          </a:bodyPr>
          <a:lstStyle>
            <a:lvl1pPr algn="ctr">
              <a:defRPr sz="19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5284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41198" y="4025503"/>
            <a:ext cx="7130624" cy="603647"/>
          </a:xfrm>
        </p:spPr>
        <p:txBody>
          <a:bodyPr/>
          <a:lstStyle>
            <a:lvl1pPr marL="0" indent="0" algn="ctr">
              <a:lnSpc>
                <a:spcPts val="2000"/>
              </a:lnSpc>
              <a:spcAft>
                <a:spcPts val="0"/>
              </a:spcAf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4038589" y="4767263"/>
            <a:ext cx="1051353" cy="273844"/>
          </a:xfrm>
          <a:prstGeom prst="rect">
            <a:avLst/>
          </a:prstGeom>
        </p:spPr>
        <p:txBody>
          <a:bodyPr/>
          <a:lstStyle/>
          <a:p>
            <a:fld id="{F56C8676-1494-424A-9EE1-69F4EB666BA8}" type="slidenum">
              <a:rPr lang="en-US" smtClean="0"/>
              <a:t>‹#›</a:t>
            </a:fld>
            <a:endParaRPr lang="en-US" dirty="0"/>
          </a:p>
        </p:txBody>
      </p:sp>
    </p:spTree>
    <p:extLst>
      <p:ext uri="{BB962C8B-B14F-4D97-AF65-F5344CB8AC3E}">
        <p14:creationId xmlns:p14="http://schemas.microsoft.com/office/powerpoint/2010/main" val="2354688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pic>
        <p:nvPicPr>
          <p:cNvPr id="6" name="Picture 5" descr="bottom-strip.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5125721"/>
            <a:ext cx="9144000" cy="30480"/>
          </a:xfrm>
          <a:prstGeom prst="rect">
            <a:avLst/>
          </a:prstGeom>
        </p:spPr>
      </p:pic>
      <p:pic>
        <p:nvPicPr>
          <p:cNvPr id="5" name="Picture 4" descr="master-slide-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963465" y="4228070"/>
            <a:ext cx="2193236" cy="940831"/>
          </a:xfrm>
          <a:prstGeom prst="rect">
            <a:avLst/>
          </a:prstGeom>
        </p:spPr>
      </p:pic>
      <p:sp>
        <p:nvSpPr>
          <p:cNvPr id="10" name="Rectangle 9"/>
          <p:cNvSpPr/>
          <p:nvPr userDrawn="1"/>
        </p:nvSpPr>
        <p:spPr>
          <a:xfrm>
            <a:off x="157757" y="4624441"/>
            <a:ext cx="1569684" cy="3693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yriad Pro"/>
            </a:endParaRPr>
          </a:p>
        </p:txBody>
      </p:sp>
      <p:sp>
        <p:nvSpPr>
          <p:cNvPr id="2" name="Title Placeholder 1"/>
          <p:cNvSpPr>
            <a:spLocks noGrp="1"/>
          </p:cNvSpPr>
          <p:nvPr>
            <p:ph type="title"/>
          </p:nvPr>
        </p:nvSpPr>
        <p:spPr>
          <a:xfrm>
            <a:off x="354656" y="111311"/>
            <a:ext cx="8432418"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5094" y="1023923"/>
            <a:ext cx="8308877"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157757" y="4624441"/>
            <a:ext cx="1569684" cy="369332"/>
          </a:xfrm>
          <a:prstGeom prst="rect">
            <a:avLst/>
          </a:prstGeom>
          <a:noFill/>
        </p:spPr>
        <p:txBody>
          <a:bodyPr wrap="square" rtlCol="0">
            <a:spAutoFit/>
          </a:bodyPr>
          <a:lstStyle/>
          <a:p>
            <a:pPr algn="ctr"/>
            <a:r>
              <a:rPr lang="en-US" sz="900" dirty="0" smtClean="0">
                <a:latin typeface="Arial"/>
                <a:cs typeface="Arial"/>
              </a:rPr>
              <a:t>Presenter’s Company Logo – replace on master slide</a:t>
            </a:r>
            <a:endParaRPr lang="en-US" sz="900" dirty="0">
              <a:latin typeface="Arial"/>
              <a:cs typeface="Arial"/>
            </a:endParaRPr>
          </a:p>
        </p:txBody>
      </p:sp>
      <p:sp>
        <p:nvSpPr>
          <p:cNvPr id="12" name="TextBox 11"/>
          <p:cNvSpPr txBox="1"/>
          <p:nvPr userDrawn="1"/>
        </p:nvSpPr>
        <p:spPr>
          <a:xfrm>
            <a:off x="8655645" y="4636438"/>
            <a:ext cx="457496" cy="100027"/>
          </a:xfrm>
          <a:prstGeom prst="rect">
            <a:avLst/>
          </a:prstGeom>
          <a:noFill/>
        </p:spPr>
        <p:txBody>
          <a:bodyPr wrap="square" lIns="0" tIns="0" rIns="0" bIns="0" rtlCol="0" anchor="ctr" anchorCtr="0">
            <a:spAutoFit/>
          </a:bodyPr>
          <a:lstStyle/>
          <a:p>
            <a:pPr algn="ctr"/>
            <a:r>
              <a:rPr lang="en-US" sz="650" spc="-100" dirty="0" smtClean="0">
                <a:latin typeface="Arial"/>
                <a:cs typeface="Arial"/>
              </a:rPr>
              <a:t>#RSAC</a:t>
            </a:r>
            <a:endParaRPr lang="en-US" sz="650" spc="-100" dirty="0">
              <a:latin typeface="Arial"/>
              <a:cs typeface="Arial"/>
            </a:endParaRPr>
          </a:p>
        </p:txBody>
      </p:sp>
      <p:sp>
        <p:nvSpPr>
          <p:cNvPr id="4" name="Slide Number Placeholder 3"/>
          <p:cNvSpPr>
            <a:spLocks noGrp="1"/>
          </p:cNvSpPr>
          <p:nvPr>
            <p:ph type="sldNum" sz="quarter" idx="4"/>
          </p:nvPr>
        </p:nvSpPr>
        <p:spPr>
          <a:xfrm>
            <a:off x="3484833" y="4767263"/>
            <a:ext cx="2133600" cy="274637"/>
          </a:xfrm>
          <a:prstGeom prst="rect">
            <a:avLst/>
          </a:prstGeom>
        </p:spPr>
        <p:txBody>
          <a:bodyPr vert="horz" lIns="91440" tIns="45720" rIns="91440" bIns="45720" rtlCol="0" anchor="ctr"/>
          <a:lstStyle>
            <a:lvl1pPr algn="ctr">
              <a:defRPr sz="1100">
                <a:solidFill>
                  <a:schemeClr val="accent1"/>
                </a:solidFill>
                <a:latin typeface="Arial"/>
                <a:cs typeface="Arial"/>
              </a:defRPr>
            </a:lvl1pPr>
          </a:lstStyle>
          <a:p>
            <a:fld id="{B8544877-F3A8-CE46-A6B4-1CFDD9336978}" type="slidenum">
              <a:rPr lang="en-US" smtClean="0"/>
              <a:pPr/>
              <a:t>‹#›</a:t>
            </a:fld>
            <a:endParaRPr lang="en-US" dirty="0"/>
          </a:p>
        </p:txBody>
      </p:sp>
    </p:spTree>
    <p:extLst>
      <p:ext uri="{BB962C8B-B14F-4D97-AF65-F5344CB8AC3E}">
        <p14:creationId xmlns:p14="http://schemas.microsoft.com/office/powerpoint/2010/main" val="4109331399"/>
      </p:ext>
    </p:extLst>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3" r:id="rId4"/>
    <p:sldLayoutId id="2147483657" r:id="rId5"/>
  </p:sldLayoutIdLst>
  <p:hf hdr="0" ftr="0" dt="0"/>
  <p:txStyles>
    <p:titleStyle>
      <a:lvl1pPr algn="l" defTabSz="457200" rtl="0" eaLnBrk="1" latinLnBrk="0" hangingPunct="1">
        <a:lnSpc>
          <a:spcPts val="3000"/>
        </a:lnSpc>
        <a:spcBef>
          <a:spcPct val="0"/>
        </a:spcBef>
        <a:buNone/>
        <a:defRPr sz="2800" kern="1200" baseline="0">
          <a:solidFill>
            <a:schemeClr val="tx2"/>
          </a:solidFill>
          <a:latin typeface="Arial"/>
          <a:ea typeface="+mj-ea"/>
          <a:cs typeface="Arial"/>
        </a:defRPr>
      </a:lvl1pPr>
    </p:titleStyle>
    <p:bodyStyle>
      <a:lvl1pPr marL="301752" indent="-301752" algn="l" defTabSz="457200" rtl="0" eaLnBrk="1" latinLnBrk="0" hangingPunct="1">
        <a:lnSpc>
          <a:spcPts val="2500"/>
        </a:lnSpc>
        <a:spcBef>
          <a:spcPts val="0"/>
        </a:spcBef>
        <a:spcAft>
          <a:spcPts val="900"/>
        </a:spcAft>
        <a:buClr>
          <a:schemeClr val="tx2"/>
        </a:buClr>
        <a:buSzPct val="60000"/>
        <a:buFont typeface="Wingdings" charset="2"/>
        <a:buChar char="u"/>
        <a:defRPr sz="2000" b="0" kern="1200">
          <a:solidFill>
            <a:schemeClr val="tx1"/>
          </a:solidFill>
          <a:latin typeface="Arial"/>
          <a:ea typeface="+mn-ea"/>
          <a:cs typeface="Arial"/>
        </a:defRPr>
      </a:lvl1pPr>
      <a:lvl2pPr marL="594360" indent="-274320" algn="l" defTabSz="457200" rtl="0" eaLnBrk="1" latinLnBrk="0" hangingPunct="1">
        <a:lnSpc>
          <a:spcPts val="2200"/>
        </a:lnSpc>
        <a:spcBef>
          <a:spcPts val="0"/>
        </a:spcBef>
        <a:spcAft>
          <a:spcPts val="900"/>
        </a:spcAft>
        <a:buClr>
          <a:schemeClr val="tx2"/>
        </a:buClr>
        <a:buSzPct val="60000"/>
        <a:buFont typeface="Wingdings" charset="2"/>
        <a:buChar char="u"/>
        <a:defRPr sz="1800" kern="1200">
          <a:solidFill>
            <a:schemeClr val="tx1"/>
          </a:solidFill>
          <a:latin typeface="Arial"/>
          <a:ea typeface="+mn-ea"/>
          <a:cs typeface="Myriad Pro"/>
        </a:defRPr>
      </a:lvl2pPr>
      <a:lvl3pPr marL="841248" indent="-228600" algn="l" defTabSz="457200" rtl="0" eaLnBrk="1" latinLnBrk="0" hangingPunct="1">
        <a:lnSpc>
          <a:spcPts val="2000"/>
        </a:lnSpc>
        <a:spcBef>
          <a:spcPts val="0"/>
        </a:spcBef>
        <a:spcAft>
          <a:spcPts val="800"/>
        </a:spcAft>
        <a:buClr>
          <a:schemeClr val="tx2"/>
        </a:buClr>
        <a:buSzPct val="60000"/>
        <a:buFont typeface="Wingdings" charset="2"/>
        <a:buChar char="u"/>
        <a:defRPr sz="1700" kern="1200">
          <a:solidFill>
            <a:schemeClr val="tx1"/>
          </a:solidFill>
          <a:latin typeface="Arial"/>
          <a:ea typeface="+mn-ea"/>
          <a:cs typeface="Arial"/>
        </a:defRPr>
      </a:lvl3pPr>
      <a:lvl4pPr marL="1097280" indent="-228600" algn="l" defTabSz="457200" rtl="0" eaLnBrk="1" latinLnBrk="0" hangingPunct="1">
        <a:lnSpc>
          <a:spcPct val="100000"/>
        </a:lnSpc>
        <a:spcBef>
          <a:spcPts val="0"/>
        </a:spcBef>
        <a:spcAft>
          <a:spcPts val="800"/>
        </a:spcAft>
        <a:buClr>
          <a:schemeClr val="tx2"/>
        </a:buClr>
        <a:buSzPct val="60000"/>
        <a:buFont typeface="Wingdings" charset="2"/>
        <a:buChar char="u"/>
        <a:defRPr sz="1600" kern="1200">
          <a:solidFill>
            <a:schemeClr val="tx1"/>
          </a:solidFill>
          <a:latin typeface="Arial"/>
          <a:ea typeface="+mn-ea"/>
          <a:cs typeface="Arial"/>
        </a:defRPr>
      </a:lvl4pPr>
      <a:lvl5pPr marL="1298448" indent="-201168" algn="l" defTabSz="457200" rtl="0" eaLnBrk="1" latinLnBrk="0" hangingPunct="1">
        <a:spcBef>
          <a:spcPts val="0"/>
        </a:spcBef>
        <a:spcAft>
          <a:spcPts val="800"/>
        </a:spcAft>
        <a:buClr>
          <a:schemeClr val="tx2"/>
        </a:buClr>
        <a:buSzPct val="60000"/>
        <a:buFont typeface="Wingdings" charset="2"/>
        <a:buChar char="u"/>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Read</a:t>
            </a:r>
            <a:endParaRPr lang="en-US" dirty="0"/>
          </a:p>
        </p:txBody>
      </p:sp>
      <p:sp>
        <p:nvSpPr>
          <p:cNvPr id="3" name="Content Placeholder 2"/>
          <p:cNvSpPr>
            <a:spLocks noGrp="1"/>
          </p:cNvSpPr>
          <p:nvPr>
            <p:ph idx="1"/>
          </p:nvPr>
        </p:nvSpPr>
        <p:spPr/>
        <p:txBody>
          <a:bodyPr/>
          <a:lstStyle/>
          <a:p>
            <a:pPr lvl="0"/>
            <a:r>
              <a:rPr lang="en-US" dirty="0"/>
              <a:t>Background art, fonts, and the color palette have been formatted for you in the Slide Master.</a:t>
            </a:r>
          </a:p>
          <a:p>
            <a:pPr lvl="0"/>
            <a:r>
              <a:rPr lang="en-US" dirty="0"/>
              <a:t>The </a:t>
            </a:r>
            <a:r>
              <a:rPr lang="en-US" dirty="0" smtClean="0"/>
              <a:t>font </a:t>
            </a:r>
            <a:r>
              <a:rPr lang="en-US" dirty="0"/>
              <a:t>for this presentation </a:t>
            </a:r>
            <a:r>
              <a:rPr lang="en-US" dirty="0" smtClean="0"/>
              <a:t>is </a:t>
            </a:r>
            <a:r>
              <a:rPr lang="en-US" b="1" dirty="0" smtClean="0"/>
              <a:t>Arial</a:t>
            </a:r>
            <a:r>
              <a:rPr lang="en-US" dirty="0" smtClean="0"/>
              <a:t>. </a:t>
            </a:r>
            <a:r>
              <a:rPr lang="en-US" dirty="0"/>
              <a:t>Please use only </a:t>
            </a:r>
            <a:r>
              <a:rPr lang="en-US" dirty="0" smtClean="0"/>
              <a:t>this font, </a:t>
            </a:r>
            <a:r>
              <a:rPr lang="en-US" dirty="0"/>
              <a:t>or </a:t>
            </a:r>
            <a:r>
              <a:rPr lang="en-US" dirty="0" smtClean="0"/>
              <a:t>its Mac equivalent.</a:t>
            </a:r>
            <a:endParaRPr lang="en-US" dirty="0"/>
          </a:p>
          <a:p>
            <a:pPr lvl="0"/>
            <a:r>
              <a:rPr lang="en-US" dirty="0"/>
              <a:t>Line-spacing for bullets has been set for you. There should </a:t>
            </a:r>
            <a:r>
              <a:rPr lang="en-US" b="1" u="sng" dirty="0"/>
              <a:t>not</a:t>
            </a:r>
            <a:r>
              <a:rPr lang="en-US" dirty="0"/>
              <a:t> be a need to add an extra “carriage return” (Enter key) between bullets.</a:t>
            </a:r>
          </a:p>
          <a:p>
            <a:r>
              <a:rPr lang="en-US" dirty="0"/>
              <a:t>Read the “Helpful Hints” provided in the </a:t>
            </a:r>
            <a:r>
              <a:rPr lang="en-US" dirty="0" smtClean="0"/>
              <a:t>Notes </a:t>
            </a:r>
            <a:r>
              <a:rPr lang="en-US" dirty="0"/>
              <a:t>P</a:t>
            </a:r>
            <a:r>
              <a:rPr lang="en-US" dirty="0" smtClean="0"/>
              <a:t>age </a:t>
            </a:r>
            <a:r>
              <a:rPr lang="en-US" dirty="0"/>
              <a:t>(in the “View” menu) of this slide</a:t>
            </a:r>
            <a:r>
              <a:rPr lang="en-US" dirty="0" smtClean="0"/>
              <a:t>.</a:t>
            </a:r>
            <a:endParaRPr lang="en-US" dirty="0"/>
          </a:p>
        </p:txBody>
      </p:sp>
      <p:sp>
        <p:nvSpPr>
          <p:cNvPr id="4" name="Slide Number Placeholder 3"/>
          <p:cNvSpPr>
            <a:spLocks noGrp="1"/>
          </p:cNvSpPr>
          <p:nvPr>
            <p:ph type="sldNum" sz="quarter" idx="12"/>
          </p:nvPr>
        </p:nvSpPr>
        <p:spPr/>
        <p:txBody>
          <a:bodyPr/>
          <a:lstStyle/>
          <a:p>
            <a:fld id="{F56C8676-1494-424A-9EE1-69F4EB666BA8}" type="slidenum">
              <a:rPr lang="en-US" smtClean="0"/>
              <a:t>1</a:t>
            </a:fld>
            <a:endParaRPr lang="en-US" dirty="0"/>
          </a:p>
        </p:txBody>
      </p:sp>
    </p:spTree>
    <p:extLst>
      <p:ext uri="{BB962C8B-B14F-4D97-AF65-F5344CB8AC3E}">
        <p14:creationId xmlns:p14="http://schemas.microsoft.com/office/powerpoint/2010/main" val="2470315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880" y="841618"/>
            <a:ext cx="5222494" cy="3421507"/>
          </a:xfrm>
          <a:prstGeom prst="rect">
            <a:avLst/>
          </a:prstGeom>
          <a:effectLst>
            <a:outerShdw blurRad="50800" dist="38100" dir="2700000" algn="tl" rotWithShape="0">
              <a:srgbClr val="000000">
                <a:alpha val="43000"/>
              </a:srgbClr>
            </a:outerShdw>
          </a:effectLst>
        </p:spPr>
      </p:pic>
      <p:pic>
        <p:nvPicPr>
          <p:cNvPr id="9" name="Picture 8" descr="template-slides-scr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880" y="1401235"/>
            <a:ext cx="1185926" cy="1115949"/>
          </a:xfrm>
          <a:prstGeom prst="rect">
            <a:avLst/>
          </a:prstGeom>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Using This Template</a:t>
            </a:r>
            <a:endParaRPr lang="en-US" dirty="0"/>
          </a:p>
        </p:txBody>
      </p:sp>
      <p:sp>
        <p:nvSpPr>
          <p:cNvPr id="5" name="Content Placeholder 1"/>
          <p:cNvSpPr>
            <a:spLocks noGrp="1"/>
          </p:cNvSpPr>
          <p:nvPr>
            <p:ph idx="1"/>
          </p:nvPr>
        </p:nvSpPr>
        <p:spPr>
          <a:xfrm>
            <a:off x="157456" y="1159727"/>
            <a:ext cx="2236609" cy="2692575"/>
          </a:xfrm>
        </p:spPr>
        <p:txBody>
          <a:bodyPr>
            <a:normAutofit/>
          </a:bodyPr>
          <a:lstStyle/>
          <a:p>
            <a:pPr marL="0" indent="0" algn="r">
              <a:buNone/>
            </a:pPr>
            <a:r>
              <a:rPr lang="en-US" sz="1700" dirty="0">
                <a:latin typeface="Arial"/>
                <a:cs typeface="Arial"/>
              </a:rPr>
              <a:t>There are </a:t>
            </a:r>
            <a:r>
              <a:rPr lang="en-US" sz="1700" dirty="0" smtClean="0">
                <a:latin typeface="Arial"/>
                <a:cs typeface="Arial"/>
              </a:rPr>
              <a:t>5 </a:t>
            </a:r>
            <a:r>
              <a:rPr lang="en-US" sz="1700" dirty="0">
                <a:latin typeface="Arial"/>
                <a:cs typeface="Arial"/>
              </a:rPr>
              <a:t>pre-formatted slide layouts for you to use. These can be accessed in the </a:t>
            </a:r>
            <a:r>
              <a:rPr lang="en-US" sz="1700" b="1" dirty="0">
                <a:latin typeface="Arial"/>
                <a:cs typeface="Arial"/>
              </a:rPr>
              <a:t>LAYOUT</a:t>
            </a:r>
            <a:r>
              <a:rPr lang="en-US" sz="1700" dirty="0">
                <a:latin typeface="Arial"/>
                <a:cs typeface="Arial"/>
              </a:rPr>
              <a:t> window of the </a:t>
            </a:r>
            <a:r>
              <a:rPr lang="en-US" sz="1700" b="1" dirty="0">
                <a:latin typeface="Arial"/>
                <a:cs typeface="Arial"/>
              </a:rPr>
              <a:t>HOME</a:t>
            </a:r>
            <a:r>
              <a:rPr lang="en-US" sz="1700" dirty="0">
                <a:latin typeface="Arial"/>
                <a:cs typeface="Arial"/>
              </a:rPr>
              <a:t> ribbon</a:t>
            </a:r>
          </a:p>
        </p:txBody>
      </p:sp>
      <p:sp>
        <p:nvSpPr>
          <p:cNvPr id="4" name="Slide Number Placeholder 3"/>
          <p:cNvSpPr>
            <a:spLocks noGrp="1"/>
          </p:cNvSpPr>
          <p:nvPr>
            <p:ph type="sldNum" sz="quarter" idx="12"/>
          </p:nvPr>
        </p:nvSpPr>
        <p:spPr/>
        <p:txBody>
          <a:bodyPr/>
          <a:lstStyle/>
          <a:p>
            <a:fld id="{F56C8676-1494-424A-9EE1-69F4EB666BA8}" type="slidenum">
              <a:rPr lang="en-US" smtClean="0"/>
              <a:t>2</a:t>
            </a:fld>
            <a:endParaRPr lang="en-US" dirty="0"/>
          </a:p>
        </p:txBody>
      </p:sp>
      <p:cxnSp>
        <p:nvCxnSpPr>
          <p:cNvPr id="6" name="Straight Arrow Connector 5"/>
          <p:cNvCxnSpPr/>
          <p:nvPr/>
        </p:nvCxnSpPr>
        <p:spPr>
          <a:xfrm>
            <a:off x="2525362" y="2088463"/>
            <a:ext cx="47625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2001487" y="1072464"/>
            <a:ext cx="523875" cy="2608969"/>
          </a:xfrm>
          <a:custGeom>
            <a:avLst/>
            <a:gdLst>
              <a:gd name="connsiteX0" fmla="*/ 63500 w 523875"/>
              <a:gd name="connsiteY0" fmla="*/ 0 h 3508375"/>
              <a:gd name="connsiteX1" fmla="*/ 523875 w 523875"/>
              <a:gd name="connsiteY1" fmla="*/ 0 h 3508375"/>
              <a:gd name="connsiteX2" fmla="*/ 508000 w 523875"/>
              <a:gd name="connsiteY2" fmla="*/ 3508375 h 3508375"/>
              <a:gd name="connsiteX3" fmla="*/ 0 w 523875"/>
              <a:gd name="connsiteY3" fmla="*/ 3508375 h 3508375"/>
              <a:gd name="connsiteX4" fmla="*/ 0 w 523875"/>
              <a:gd name="connsiteY4" fmla="*/ 3508375 h 350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3508375">
                <a:moveTo>
                  <a:pt x="63500" y="0"/>
                </a:moveTo>
                <a:lnTo>
                  <a:pt x="523875" y="0"/>
                </a:lnTo>
                <a:cubicBezTo>
                  <a:pt x="518583" y="1169458"/>
                  <a:pt x="513292" y="2338917"/>
                  <a:pt x="508000" y="3508375"/>
                </a:cubicBezTo>
                <a:lnTo>
                  <a:pt x="0" y="3508375"/>
                </a:lnTo>
                <a:lnTo>
                  <a:pt x="0" y="3508375"/>
                </a:ln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563344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2810" y="111588"/>
            <a:ext cx="8229600" cy="857250"/>
          </a:xfrm>
        </p:spPr>
        <p:txBody>
          <a:bodyPr/>
          <a:lstStyle/>
          <a:p>
            <a:r>
              <a:rPr lang="en-US" dirty="0"/>
              <a:t>Using This Template</a:t>
            </a:r>
          </a:p>
        </p:txBody>
      </p:sp>
      <p:sp>
        <p:nvSpPr>
          <p:cNvPr id="5" name="Text Placeholder 4"/>
          <p:cNvSpPr>
            <a:spLocks noGrp="1"/>
          </p:cNvSpPr>
          <p:nvPr>
            <p:ph type="body" idx="1"/>
          </p:nvPr>
        </p:nvSpPr>
        <p:spPr>
          <a:xfrm>
            <a:off x="460928" y="1516813"/>
            <a:ext cx="4040188" cy="396552"/>
          </a:xfrm>
        </p:spPr>
        <p:txBody>
          <a:bodyPr>
            <a:normAutofit/>
          </a:bodyPr>
          <a:lstStyle/>
          <a:p>
            <a:r>
              <a:rPr lang="en-US" sz="1600" dirty="0" smtClean="0"/>
              <a:t>To insert:</a:t>
            </a:r>
            <a:endParaRPr lang="en-US" sz="1600" dirty="0"/>
          </a:p>
        </p:txBody>
      </p:sp>
      <p:sp>
        <p:nvSpPr>
          <p:cNvPr id="6" name="Content Placeholder 5"/>
          <p:cNvSpPr>
            <a:spLocks noGrp="1"/>
          </p:cNvSpPr>
          <p:nvPr>
            <p:ph sz="half" idx="2"/>
          </p:nvPr>
        </p:nvSpPr>
        <p:spPr>
          <a:xfrm>
            <a:off x="460929" y="1986190"/>
            <a:ext cx="3613310" cy="2890640"/>
          </a:xfrm>
        </p:spPr>
        <p:txBody>
          <a:bodyPr>
            <a:noAutofit/>
          </a:bodyPr>
          <a:lstStyle/>
          <a:p>
            <a:pPr indent="-301752" fontAlgn="auto">
              <a:lnSpc>
                <a:spcPct val="100000"/>
              </a:lnSpc>
              <a:spcBef>
                <a:spcPts val="600"/>
              </a:spcBef>
              <a:spcAft>
                <a:spcPts val="0"/>
              </a:spcAft>
              <a:buClr>
                <a:srgbClr val="00B0DF"/>
              </a:buClr>
              <a:buSzPct val="100000"/>
              <a:buFont typeface="+mj-lt"/>
              <a:buAutoNum type="arabicPeriod"/>
              <a:defRPr/>
            </a:pPr>
            <a:r>
              <a:rPr lang="en-US" sz="1400" dirty="0">
                <a:latin typeface="Myriad Pro"/>
                <a:cs typeface="Myriad Pro"/>
              </a:rPr>
              <a:t>View </a:t>
            </a:r>
            <a:r>
              <a:rPr lang="en-US" sz="1400" dirty="0" smtClean="0">
                <a:latin typeface="Myriad Pro"/>
                <a:cs typeface="Myriad Pro"/>
              </a:rPr>
              <a:t>&gt; </a:t>
            </a:r>
            <a:r>
              <a:rPr lang="en-US" sz="1400" dirty="0">
                <a:latin typeface="Myriad Pro"/>
                <a:cs typeface="Myriad Pro"/>
              </a:rPr>
              <a:t>Slide Master</a:t>
            </a:r>
          </a:p>
          <a:p>
            <a:pPr indent="-301752" fontAlgn="auto">
              <a:lnSpc>
                <a:spcPct val="100000"/>
              </a:lnSpc>
              <a:spcBef>
                <a:spcPts val="600"/>
              </a:spcBef>
              <a:spcAft>
                <a:spcPts val="0"/>
              </a:spcAft>
              <a:buClr>
                <a:srgbClr val="00B0DF"/>
              </a:buClr>
              <a:buSzPct val="100000"/>
              <a:buFont typeface="+mj-lt"/>
              <a:buAutoNum type="arabicPeriod"/>
              <a:defRPr/>
            </a:pPr>
            <a:r>
              <a:rPr lang="en-US" sz="1400" dirty="0">
                <a:latin typeface="Myriad Pro"/>
                <a:cs typeface="Myriad Pro"/>
              </a:rPr>
              <a:t>In the left-hand window, scroll to the top and click on </a:t>
            </a:r>
            <a:r>
              <a:rPr lang="en-US" sz="1400">
                <a:latin typeface="Myriad Pro"/>
                <a:cs typeface="Myriad Pro"/>
              </a:rPr>
              <a:t>the </a:t>
            </a:r>
            <a:r>
              <a:rPr lang="en-US" sz="1400" smtClean="0">
                <a:latin typeface="Myriad Pro"/>
                <a:cs typeface="Myriad Pro"/>
              </a:rPr>
              <a:t>first template</a:t>
            </a:r>
            <a:r>
              <a:rPr lang="en-US" sz="1400" dirty="0">
                <a:latin typeface="Myriad Pro"/>
                <a:cs typeface="Myriad Pro"/>
              </a:rPr>
              <a:t>. (Important! Do not skip this step!)</a:t>
            </a:r>
          </a:p>
          <a:p>
            <a:pPr indent="-301752" fontAlgn="auto">
              <a:lnSpc>
                <a:spcPct val="100000"/>
              </a:lnSpc>
              <a:spcBef>
                <a:spcPts val="600"/>
              </a:spcBef>
              <a:spcAft>
                <a:spcPts val="0"/>
              </a:spcAft>
              <a:buClr>
                <a:srgbClr val="00B0DF"/>
              </a:buClr>
              <a:buSzPct val="100000"/>
              <a:buFont typeface="+mj-lt"/>
              <a:buAutoNum type="arabicPeriod"/>
              <a:defRPr/>
            </a:pPr>
            <a:r>
              <a:rPr lang="en-US" sz="1400" dirty="0">
                <a:latin typeface="Myriad Pro"/>
                <a:cs typeface="Myriad Pro"/>
              </a:rPr>
              <a:t>Click on the placeholder box at lower </a:t>
            </a:r>
            <a:r>
              <a:rPr lang="en-US" sz="1400" dirty="0" smtClean="0">
                <a:latin typeface="Myriad Pro"/>
                <a:cs typeface="Myriad Pro"/>
              </a:rPr>
              <a:t>left and </a:t>
            </a:r>
            <a:r>
              <a:rPr lang="en-US" sz="1400" dirty="0">
                <a:latin typeface="Myriad Pro"/>
                <a:cs typeface="Myriad Pro"/>
              </a:rPr>
              <a:t>delete</a:t>
            </a:r>
          </a:p>
          <a:p>
            <a:pPr indent="-301752" fontAlgn="auto">
              <a:lnSpc>
                <a:spcPct val="100000"/>
              </a:lnSpc>
              <a:spcBef>
                <a:spcPts val="600"/>
              </a:spcBef>
              <a:spcAft>
                <a:spcPts val="0"/>
              </a:spcAft>
              <a:buClr>
                <a:srgbClr val="00B0DF"/>
              </a:buClr>
              <a:buSzPct val="100000"/>
              <a:buFont typeface="+mj-lt"/>
              <a:buAutoNum type="arabicPeriod"/>
              <a:defRPr/>
            </a:pPr>
            <a:r>
              <a:rPr lang="en-US" sz="1400" dirty="0">
                <a:latin typeface="Myriad Pro"/>
                <a:cs typeface="Myriad Pro"/>
              </a:rPr>
              <a:t>Insert </a:t>
            </a:r>
            <a:r>
              <a:rPr lang="en-US" sz="1400" dirty="0" smtClean="0">
                <a:latin typeface="Myriad Pro"/>
                <a:cs typeface="Myriad Pro"/>
              </a:rPr>
              <a:t>&gt; </a:t>
            </a:r>
            <a:r>
              <a:rPr lang="en-US" sz="1400" dirty="0">
                <a:latin typeface="Myriad Pro"/>
                <a:cs typeface="Myriad Pro"/>
              </a:rPr>
              <a:t>Picture and browse to your logo art</a:t>
            </a:r>
          </a:p>
          <a:p>
            <a:pPr indent="-301752" fontAlgn="auto">
              <a:lnSpc>
                <a:spcPct val="100000"/>
              </a:lnSpc>
              <a:spcBef>
                <a:spcPts val="600"/>
              </a:spcBef>
              <a:spcAft>
                <a:spcPts val="0"/>
              </a:spcAft>
              <a:buClr>
                <a:srgbClr val="00B0DF"/>
              </a:buClr>
              <a:buSzPct val="100000"/>
              <a:buFont typeface="+mj-lt"/>
              <a:buAutoNum type="arabicPeriod"/>
              <a:defRPr/>
            </a:pPr>
            <a:r>
              <a:rPr lang="en-US" sz="1400" dirty="0">
                <a:latin typeface="Myriad Pro"/>
                <a:cs typeface="Myriad Pro"/>
              </a:rPr>
              <a:t>Resize logo art as needed</a:t>
            </a:r>
          </a:p>
          <a:p>
            <a:pPr indent="-301752" fontAlgn="auto">
              <a:lnSpc>
                <a:spcPct val="100000"/>
              </a:lnSpc>
              <a:spcBef>
                <a:spcPts val="600"/>
              </a:spcBef>
              <a:spcAft>
                <a:spcPts val="0"/>
              </a:spcAft>
              <a:buClr>
                <a:srgbClr val="00B0DF"/>
              </a:buClr>
              <a:buSzPct val="100000"/>
              <a:buFont typeface="+mj-lt"/>
              <a:buAutoNum type="arabicPeriod"/>
              <a:defRPr/>
            </a:pPr>
            <a:r>
              <a:rPr lang="en-US" sz="1400" dirty="0" smtClean="0">
                <a:latin typeface="Myriad Pro"/>
                <a:cs typeface="Myriad Pro"/>
              </a:rPr>
              <a:t>View &gt; Normal</a:t>
            </a:r>
            <a:endParaRPr lang="en-US" sz="1400" dirty="0">
              <a:latin typeface="Myriad Pro"/>
              <a:cs typeface="Myriad Pro"/>
            </a:endParaRPr>
          </a:p>
          <a:p>
            <a:pPr indent="-301752">
              <a:lnSpc>
                <a:spcPct val="100000"/>
              </a:lnSpc>
              <a:spcBef>
                <a:spcPts val="600"/>
              </a:spcBef>
              <a:buSzPct val="100000"/>
            </a:pPr>
            <a:endParaRPr lang="en-US" sz="1400" dirty="0"/>
          </a:p>
        </p:txBody>
      </p:sp>
      <p:sp>
        <p:nvSpPr>
          <p:cNvPr id="4" name="Slide Number Placeholder 3"/>
          <p:cNvSpPr>
            <a:spLocks noGrp="1"/>
          </p:cNvSpPr>
          <p:nvPr>
            <p:ph type="sldNum" sz="quarter" idx="12"/>
          </p:nvPr>
        </p:nvSpPr>
        <p:spPr/>
        <p:txBody>
          <a:bodyPr/>
          <a:lstStyle/>
          <a:p>
            <a:fld id="{F56C8676-1494-424A-9EE1-69F4EB666BA8}" type="slidenum">
              <a:rPr lang="en-US" smtClean="0"/>
              <a:t>3</a:t>
            </a:fld>
            <a:endParaRPr lang="en-US" dirty="0"/>
          </a:p>
        </p:txBody>
      </p:sp>
      <p:sp>
        <p:nvSpPr>
          <p:cNvPr id="9" name="TextBox 8"/>
          <p:cNvSpPr txBox="1"/>
          <p:nvPr/>
        </p:nvSpPr>
        <p:spPr>
          <a:xfrm>
            <a:off x="372728" y="879655"/>
            <a:ext cx="8617013" cy="646331"/>
          </a:xfrm>
          <a:prstGeom prst="rect">
            <a:avLst/>
          </a:prstGeom>
          <a:noFill/>
        </p:spPr>
        <p:txBody>
          <a:bodyPr wrap="square" rtlCol="0">
            <a:spAutoFit/>
          </a:bodyPr>
          <a:lstStyle/>
          <a:p>
            <a:r>
              <a:rPr lang="en-US" dirty="0"/>
              <a:t>This template has been designed to allow you to insert your own logo in the lower </a:t>
            </a:r>
            <a:r>
              <a:rPr lang="en-US" dirty="0" smtClean="0"/>
              <a:t>left corner </a:t>
            </a:r>
            <a:r>
              <a:rPr lang="en-US" dirty="0"/>
              <a:t>of the content slide.</a:t>
            </a:r>
          </a:p>
        </p:txBody>
      </p:sp>
      <p:pic>
        <p:nvPicPr>
          <p:cNvPr id="11" name="Picture 10" descr="master slide screensho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639" y="1516813"/>
            <a:ext cx="4441872" cy="2513328"/>
          </a:xfrm>
          <a:prstGeom prst="rect">
            <a:avLst/>
          </a:prstGeom>
          <a:effectLst>
            <a:outerShdw blurRad="50800" dist="38100" dir="2700000" algn="tl" rotWithShape="0">
              <a:srgbClr val="000000">
                <a:alpha val="43000"/>
              </a:srgbClr>
            </a:outerShdw>
          </a:effectLst>
        </p:spPr>
      </p:pic>
      <p:sp>
        <p:nvSpPr>
          <p:cNvPr id="10" name="Bent Arrow 9"/>
          <p:cNvSpPr/>
          <p:nvPr/>
        </p:nvSpPr>
        <p:spPr>
          <a:xfrm rot="20519398" flipH="1" flipV="1">
            <a:off x="5103853" y="2940297"/>
            <a:ext cx="1120227" cy="939688"/>
          </a:xfrm>
          <a:prstGeom prst="bentArrow">
            <a:avLst>
              <a:gd name="adj1" fmla="val 25000"/>
              <a:gd name="adj2" fmla="val 25000"/>
              <a:gd name="adj3" fmla="val 25000"/>
              <a:gd name="adj4" fmla="val 75000"/>
            </a:avLst>
          </a:prstGeom>
          <a:gradFill flip="none" rotWithShape="1">
            <a:gsLst>
              <a:gs pos="100000">
                <a:srgbClr val="00B0DF"/>
              </a:gs>
              <a:gs pos="30000">
                <a:srgbClr val="00B0DF">
                  <a:alpha val="0"/>
                </a:srgbClr>
              </a:gs>
            </a:gsLst>
            <a:lin ang="172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75193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200" dirty="0" smtClean="0"/>
              <a:t>Chart colors default to the RSA Conference 2014 brand colors</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795221"/>
              </p:ext>
            </p:extLst>
          </p:nvPr>
        </p:nvGraphicFramePr>
        <p:xfrm>
          <a:off x="488827" y="968561"/>
          <a:ext cx="8229600" cy="339407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F56C8676-1494-424A-9EE1-69F4EB666BA8}" type="slidenum">
              <a:rPr lang="en-US" smtClean="0"/>
              <a:t>4</a:t>
            </a:fld>
            <a:endParaRPr lang="en-US" dirty="0"/>
          </a:p>
        </p:txBody>
      </p:sp>
    </p:spTree>
    <p:extLst>
      <p:ext uri="{BB962C8B-B14F-4D97-AF65-F5344CB8AC3E}">
        <p14:creationId xmlns:p14="http://schemas.microsoft.com/office/powerpoint/2010/main" val="535551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endParaRPr lang="en-US" dirty="0"/>
          </a:p>
        </p:txBody>
      </p:sp>
      <p:sp>
        <p:nvSpPr>
          <p:cNvPr id="7" name="Text Placeholder 6"/>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09834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Bullet text here</a:t>
            </a:r>
          </a:p>
          <a:p>
            <a:pPr lvl="1"/>
            <a:r>
              <a:rPr lang="en-US" dirty="0" smtClean="0"/>
              <a:t>Second level talking point here</a:t>
            </a:r>
          </a:p>
          <a:p>
            <a:pPr lvl="2"/>
            <a:r>
              <a:rPr lang="en-US" dirty="0" smtClean="0"/>
              <a:t>Third level talking point</a:t>
            </a:r>
          </a:p>
          <a:p>
            <a:pPr lvl="3"/>
            <a:r>
              <a:rPr lang="en-US" dirty="0" smtClean="0"/>
              <a:t>Bullets can be indented by pressing the TAB key</a:t>
            </a:r>
          </a:p>
          <a:p>
            <a:pPr lvl="4"/>
            <a:r>
              <a:rPr lang="en-US" dirty="0" smtClean="0"/>
              <a:t>Fifth level talking point</a:t>
            </a:r>
            <a:r>
              <a:rPr lang="en-US" dirty="0"/>
              <a:t>, etc</a:t>
            </a:r>
            <a:r>
              <a:rPr lang="en-US" dirty="0" smtClean="0"/>
              <a:t>.</a:t>
            </a:r>
          </a:p>
        </p:txBody>
      </p:sp>
      <p:sp>
        <p:nvSpPr>
          <p:cNvPr id="4" name="Slide Number Placeholder 3"/>
          <p:cNvSpPr>
            <a:spLocks noGrp="1"/>
          </p:cNvSpPr>
          <p:nvPr>
            <p:ph type="sldNum" sz="quarter" idx="12"/>
          </p:nvPr>
        </p:nvSpPr>
        <p:spPr/>
        <p:txBody>
          <a:bodyPr/>
          <a:lstStyle/>
          <a:p>
            <a:fld id="{F56C8676-1494-424A-9EE1-69F4EB666BA8}" type="slidenum">
              <a:rPr lang="en-US" smtClean="0"/>
              <a:t>6</a:t>
            </a:fld>
            <a:endParaRPr lang="en-US" dirty="0"/>
          </a:p>
        </p:txBody>
      </p:sp>
    </p:spTree>
    <p:extLst>
      <p:ext uri="{BB962C8B-B14F-4D97-AF65-F5344CB8AC3E}">
        <p14:creationId xmlns:p14="http://schemas.microsoft.com/office/powerpoint/2010/main" val="86037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59151636"/>
      </p:ext>
    </p:extLst>
  </p:cSld>
  <p:clrMapOvr>
    <a:masterClrMapping/>
  </p:clrMapOvr>
</p:sld>
</file>

<file path=ppt/theme/theme1.xml><?xml version="1.0" encoding="utf-8"?>
<a:theme xmlns:a="http://schemas.openxmlformats.org/drawingml/2006/main" name="Office Theme">
  <a:themeElements>
    <a:clrScheme name="Custom 16">
      <a:dk1>
        <a:sysClr val="windowText" lastClr="000000"/>
      </a:dk1>
      <a:lt1>
        <a:sysClr val="window" lastClr="FFFFFF"/>
      </a:lt1>
      <a:dk2>
        <a:srgbClr val="337AB9"/>
      </a:dk2>
      <a:lt2>
        <a:srgbClr val="DDDEDD"/>
      </a:lt2>
      <a:accent1>
        <a:srgbClr val="337AB9"/>
      </a:accent1>
      <a:accent2>
        <a:srgbClr val="E47829"/>
      </a:accent2>
      <a:accent3>
        <a:srgbClr val="599EC4"/>
      </a:accent3>
      <a:accent4>
        <a:srgbClr val="808382"/>
      </a:accent4>
      <a:accent5>
        <a:srgbClr val="E99C42"/>
      </a:accent5>
      <a:accent6>
        <a:srgbClr val="51B8D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483</TotalTime>
  <Words>428</Words>
  <Application>Microsoft Macintosh PowerPoint</Application>
  <PresentationFormat>On-screen Show (16:9)</PresentationFormat>
  <Paragraphs>42</Paragraphs>
  <Slides>7</Slides>
  <Notes>2</Notes>
  <HiddenSlides>4</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Please Read</vt:lpstr>
      <vt:lpstr>Using This Template</vt:lpstr>
      <vt:lpstr>Using This Template</vt:lpstr>
      <vt:lpstr>Chart colors default to the RSA Conference 2014 brand colors</vt:lpstr>
      <vt:lpstr>PowerPoint Presentation</vt:lpstr>
      <vt:lpstr>PowerPoint Presentation</vt:lpstr>
      <vt:lpstr>PowerPoint Presentation</vt:lpstr>
    </vt:vector>
  </TitlesOfParts>
  <Company>Coda Creative,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Paola Coda</dc:creator>
  <cp:lastModifiedBy>Paola Coda</cp:lastModifiedBy>
  <cp:revision>69</cp:revision>
  <dcterms:created xsi:type="dcterms:W3CDTF">2013-09-13T19:47:54Z</dcterms:created>
  <dcterms:modified xsi:type="dcterms:W3CDTF">2013-10-24T01:13:03Z</dcterms:modified>
</cp:coreProperties>
</file>