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81572-5353-425E-8087-F0E113F87AB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D0ACE6-2598-407F-9352-AF1B761DD69E}">
      <dgm:prSet/>
      <dgm:spPr/>
      <dgm:t>
        <a:bodyPr/>
        <a:lstStyle/>
        <a:p>
          <a:r>
            <a:rPr lang="en-US"/>
            <a:t>Create a SOW1 (Statement of Work) to capture and document all business requirements and design, using Lucid Chart. This is also the architectural diagram.</a:t>
          </a:r>
        </a:p>
      </dgm:t>
    </dgm:pt>
    <dgm:pt modelId="{DC436251-C417-43AE-BEBD-93CD37BE1ADC}" type="parTrans" cxnId="{0D285BB2-E7E9-4793-B89E-972F5A431ADD}">
      <dgm:prSet/>
      <dgm:spPr/>
      <dgm:t>
        <a:bodyPr/>
        <a:lstStyle/>
        <a:p>
          <a:endParaRPr lang="en-US"/>
        </a:p>
      </dgm:t>
    </dgm:pt>
    <dgm:pt modelId="{DCEC279E-A236-4E08-B76A-38821B0C681E}" type="sibTrans" cxnId="{0D285BB2-E7E9-4793-B89E-972F5A431ADD}">
      <dgm:prSet/>
      <dgm:spPr/>
      <dgm:t>
        <a:bodyPr/>
        <a:lstStyle/>
        <a:p>
          <a:endParaRPr lang="en-US"/>
        </a:p>
      </dgm:t>
    </dgm:pt>
    <dgm:pt modelId="{CFC657FA-C953-4E85-B465-AA04451F748D}">
      <dgm:prSet/>
      <dgm:spPr/>
      <dgm:t>
        <a:bodyPr/>
        <a:lstStyle/>
        <a:p>
          <a:r>
            <a:rPr lang="en-US"/>
            <a:t>Create an SOW2 (Statement of Work) for development.</a:t>
          </a:r>
        </a:p>
      </dgm:t>
    </dgm:pt>
    <dgm:pt modelId="{57BC1241-09A8-4FFC-B43D-CEA3C534D4EE}" type="parTrans" cxnId="{0D8F6371-963E-47E0-A342-0753260DB078}">
      <dgm:prSet/>
      <dgm:spPr/>
      <dgm:t>
        <a:bodyPr/>
        <a:lstStyle/>
        <a:p>
          <a:endParaRPr lang="en-US"/>
        </a:p>
      </dgm:t>
    </dgm:pt>
    <dgm:pt modelId="{8D73146C-913E-4E5B-B9E9-C1D31131289F}" type="sibTrans" cxnId="{0D8F6371-963E-47E0-A342-0753260DB078}">
      <dgm:prSet/>
      <dgm:spPr/>
      <dgm:t>
        <a:bodyPr/>
        <a:lstStyle/>
        <a:p>
          <a:endParaRPr lang="en-US"/>
        </a:p>
      </dgm:t>
    </dgm:pt>
    <dgm:pt modelId="{7C050009-5E0B-451B-915D-B62FACD51F3F}">
      <dgm:prSet/>
      <dgm:spPr/>
      <dgm:t>
        <a:bodyPr/>
        <a:lstStyle/>
        <a:p>
          <a:r>
            <a:rPr lang="en-US" dirty="0"/>
            <a:t>Create User Stories, dividing the stories into sprints to iteratively deliver value from sprint to sprint.</a:t>
          </a:r>
        </a:p>
      </dgm:t>
    </dgm:pt>
    <dgm:pt modelId="{732E4678-0074-43F2-BD0E-60276A093BB2}" type="parTrans" cxnId="{01B7AB20-72E8-4E8A-8B1E-FA3D97B1BF0D}">
      <dgm:prSet/>
      <dgm:spPr/>
      <dgm:t>
        <a:bodyPr/>
        <a:lstStyle/>
        <a:p>
          <a:endParaRPr lang="en-US"/>
        </a:p>
      </dgm:t>
    </dgm:pt>
    <dgm:pt modelId="{90BBC84A-4907-4736-A195-E08B2D09DC25}" type="sibTrans" cxnId="{01B7AB20-72E8-4E8A-8B1E-FA3D97B1BF0D}">
      <dgm:prSet/>
      <dgm:spPr/>
      <dgm:t>
        <a:bodyPr/>
        <a:lstStyle/>
        <a:p>
          <a:endParaRPr lang="en-US"/>
        </a:p>
      </dgm:t>
    </dgm:pt>
    <dgm:pt modelId="{1CA936D4-C373-410C-B0D3-6943BA6AFBEE}" type="pres">
      <dgm:prSet presAssocID="{01681572-5353-425E-8087-F0E113F87AB7}" presName="Name0" presStyleCnt="0">
        <dgm:presLayoutVars>
          <dgm:dir/>
          <dgm:resizeHandles val="exact"/>
        </dgm:presLayoutVars>
      </dgm:prSet>
      <dgm:spPr/>
    </dgm:pt>
    <dgm:pt modelId="{C0326ED4-8735-4512-B3F4-906CFDE84925}" type="pres">
      <dgm:prSet presAssocID="{18D0ACE6-2598-407F-9352-AF1B761DD69E}" presName="node" presStyleLbl="node1" presStyleIdx="0" presStyleCnt="3">
        <dgm:presLayoutVars>
          <dgm:bulletEnabled val="1"/>
        </dgm:presLayoutVars>
      </dgm:prSet>
      <dgm:spPr/>
    </dgm:pt>
    <dgm:pt modelId="{AD76E821-1848-4AC6-A42C-4C61E431B5BD}" type="pres">
      <dgm:prSet presAssocID="{DCEC279E-A236-4E08-B76A-38821B0C681E}" presName="sibTrans" presStyleLbl="sibTrans1D1" presStyleIdx="0" presStyleCnt="2"/>
      <dgm:spPr/>
    </dgm:pt>
    <dgm:pt modelId="{C61D0C19-6336-4CE1-B6EC-D5D7E7F8CCAA}" type="pres">
      <dgm:prSet presAssocID="{DCEC279E-A236-4E08-B76A-38821B0C681E}" presName="connectorText" presStyleLbl="sibTrans1D1" presStyleIdx="0" presStyleCnt="2"/>
      <dgm:spPr/>
    </dgm:pt>
    <dgm:pt modelId="{01C3FFFD-9767-4BB2-BF91-C4A995426913}" type="pres">
      <dgm:prSet presAssocID="{CFC657FA-C953-4E85-B465-AA04451F748D}" presName="node" presStyleLbl="node1" presStyleIdx="1" presStyleCnt="3">
        <dgm:presLayoutVars>
          <dgm:bulletEnabled val="1"/>
        </dgm:presLayoutVars>
      </dgm:prSet>
      <dgm:spPr/>
    </dgm:pt>
    <dgm:pt modelId="{4164820C-DF9D-49AA-B49D-F8F035E35A92}" type="pres">
      <dgm:prSet presAssocID="{8D73146C-913E-4E5B-B9E9-C1D31131289F}" presName="sibTrans" presStyleLbl="sibTrans1D1" presStyleIdx="1" presStyleCnt="2"/>
      <dgm:spPr/>
    </dgm:pt>
    <dgm:pt modelId="{4842CDC2-FD31-4056-BFA9-1140AB5E16A5}" type="pres">
      <dgm:prSet presAssocID="{8D73146C-913E-4E5B-B9E9-C1D31131289F}" presName="connectorText" presStyleLbl="sibTrans1D1" presStyleIdx="1" presStyleCnt="2"/>
      <dgm:spPr/>
    </dgm:pt>
    <dgm:pt modelId="{AD9802E9-997C-4815-9917-EE5FDCC1BE89}" type="pres">
      <dgm:prSet presAssocID="{7C050009-5E0B-451B-915D-B62FACD51F3F}" presName="node" presStyleLbl="node1" presStyleIdx="2" presStyleCnt="3">
        <dgm:presLayoutVars>
          <dgm:bulletEnabled val="1"/>
        </dgm:presLayoutVars>
      </dgm:prSet>
      <dgm:spPr/>
    </dgm:pt>
  </dgm:ptLst>
  <dgm:cxnLst>
    <dgm:cxn modelId="{A2C0D601-49B7-40F5-A5C4-A6F7A7E19E1B}" type="presOf" srcId="{CFC657FA-C953-4E85-B465-AA04451F748D}" destId="{01C3FFFD-9767-4BB2-BF91-C4A995426913}" srcOrd="0" destOrd="0" presId="urn:microsoft.com/office/officeart/2016/7/layout/RepeatingBendingProcessNew"/>
    <dgm:cxn modelId="{01B7AB20-72E8-4E8A-8B1E-FA3D97B1BF0D}" srcId="{01681572-5353-425E-8087-F0E113F87AB7}" destId="{7C050009-5E0B-451B-915D-B62FACD51F3F}" srcOrd="2" destOrd="0" parTransId="{732E4678-0074-43F2-BD0E-60276A093BB2}" sibTransId="{90BBC84A-4907-4736-A195-E08B2D09DC25}"/>
    <dgm:cxn modelId="{0D8F6371-963E-47E0-A342-0753260DB078}" srcId="{01681572-5353-425E-8087-F0E113F87AB7}" destId="{CFC657FA-C953-4E85-B465-AA04451F748D}" srcOrd="1" destOrd="0" parTransId="{57BC1241-09A8-4FFC-B43D-CEA3C534D4EE}" sibTransId="{8D73146C-913E-4E5B-B9E9-C1D31131289F}"/>
    <dgm:cxn modelId="{4F687B84-B85D-4D35-8E1A-ED629CE9494A}" type="presOf" srcId="{DCEC279E-A236-4E08-B76A-38821B0C681E}" destId="{AD76E821-1848-4AC6-A42C-4C61E431B5BD}" srcOrd="0" destOrd="0" presId="urn:microsoft.com/office/officeart/2016/7/layout/RepeatingBendingProcessNew"/>
    <dgm:cxn modelId="{0D285BB2-E7E9-4793-B89E-972F5A431ADD}" srcId="{01681572-5353-425E-8087-F0E113F87AB7}" destId="{18D0ACE6-2598-407F-9352-AF1B761DD69E}" srcOrd="0" destOrd="0" parTransId="{DC436251-C417-43AE-BEBD-93CD37BE1ADC}" sibTransId="{DCEC279E-A236-4E08-B76A-38821B0C681E}"/>
    <dgm:cxn modelId="{EE9384C8-4F83-4A08-8739-1CDEC110CC62}" type="presOf" srcId="{8D73146C-913E-4E5B-B9E9-C1D31131289F}" destId="{4164820C-DF9D-49AA-B49D-F8F035E35A92}" srcOrd="0" destOrd="0" presId="urn:microsoft.com/office/officeart/2016/7/layout/RepeatingBendingProcessNew"/>
    <dgm:cxn modelId="{12CDE7CE-73EA-4F37-A383-3002B3AC2788}" type="presOf" srcId="{18D0ACE6-2598-407F-9352-AF1B761DD69E}" destId="{C0326ED4-8735-4512-B3F4-906CFDE84925}" srcOrd="0" destOrd="0" presId="urn:microsoft.com/office/officeart/2016/7/layout/RepeatingBendingProcessNew"/>
    <dgm:cxn modelId="{DF857BD3-0479-4E86-AB7A-6FA3DFF4758B}" type="presOf" srcId="{01681572-5353-425E-8087-F0E113F87AB7}" destId="{1CA936D4-C373-410C-B0D3-6943BA6AFBEE}" srcOrd="0" destOrd="0" presId="urn:microsoft.com/office/officeart/2016/7/layout/RepeatingBendingProcessNew"/>
    <dgm:cxn modelId="{94FAC7D9-9BAE-4DFA-B49A-85C51FB72A42}" type="presOf" srcId="{7C050009-5E0B-451B-915D-B62FACD51F3F}" destId="{AD9802E9-997C-4815-9917-EE5FDCC1BE89}" srcOrd="0" destOrd="0" presId="urn:microsoft.com/office/officeart/2016/7/layout/RepeatingBendingProcessNew"/>
    <dgm:cxn modelId="{566141DC-6120-4111-BA55-A6B09C6556BB}" type="presOf" srcId="{8D73146C-913E-4E5B-B9E9-C1D31131289F}" destId="{4842CDC2-FD31-4056-BFA9-1140AB5E16A5}" srcOrd="1" destOrd="0" presId="urn:microsoft.com/office/officeart/2016/7/layout/RepeatingBendingProcessNew"/>
    <dgm:cxn modelId="{9D6BE3E1-3FF1-4ABA-B806-EF95314F51C8}" type="presOf" srcId="{DCEC279E-A236-4E08-B76A-38821B0C681E}" destId="{C61D0C19-6336-4CE1-B6EC-D5D7E7F8CCAA}" srcOrd="1" destOrd="0" presId="urn:microsoft.com/office/officeart/2016/7/layout/RepeatingBendingProcessNew"/>
    <dgm:cxn modelId="{F6D69AD8-A9F4-4A29-86C9-2E2F98052D33}" type="presParOf" srcId="{1CA936D4-C373-410C-B0D3-6943BA6AFBEE}" destId="{C0326ED4-8735-4512-B3F4-906CFDE84925}" srcOrd="0" destOrd="0" presId="urn:microsoft.com/office/officeart/2016/7/layout/RepeatingBendingProcessNew"/>
    <dgm:cxn modelId="{64E494A4-44DD-4BB2-B8E6-478FAC7DB243}" type="presParOf" srcId="{1CA936D4-C373-410C-B0D3-6943BA6AFBEE}" destId="{AD76E821-1848-4AC6-A42C-4C61E431B5BD}" srcOrd="1" destOrd="0" presId="urn:microsoft.com/office/officeart/2016/7/layout/RepeatingBendingProcessNew"/>
    <dgm:cxn modelId="{E9A72648-CAE0-477E-ADA1-2C3CB1293B00}" type="presParOf" srcId="{AD76E821-1848-4AC6-A42C-4C61E431B5BD}" destId="{C61D0C19-6336-4CE1-B6EC-D5D7E7F8CCAA}" srcOrd="0" destOrd="0" presId="urn:microsoft.com/office/officeart/2016/7/layout/RepeatingBendingProcessNew"/>
    <dgm:cxn modelId="{3B497735-1910-499B-8EA1-C26D2EDC50E7}" type="presParOf" srcId="{1CA936D4-C373-410C-B0D3-6943BA6AFBEE}" destId="{01C3FFFD-9767-4BB2-BF91-C4A995426913}" srcOrd="2" destOrd="0" presId="urn:microsoft.com/office/officeart/2016/7/layout/RepeatingBendingProcessNew"/>
    <dgm:cxn modelId="{47014A9F-96D6-4111-935A-3D58179A589B}" type="presParOf" srcId="{1CA936D4-C373-410C-B0D3-6943BA6AFBEE}" destId="{4164820C-DF9D-49AA-B49D-F8F035E35A92}" srcOrd="3" destOrd="0" presId="urn:microsoft.com/office/officeart/2016/7/layout/RepeatingBendingProcessNew"/>
    <dgm:cxn modelId="{0A16E70C-CBC0-4453-B958-9BF15CB48544}" type="presParOf" srcId="{4164820C-DF9D-49AA-B49D-F8F035E35A92}" destId="{4842CDC2-FD31-4056-BFA9-1140AB5E16A5}" srcOrd="0" destOrd="0" presId="urn:microsoft.com/office/officeart/2016/7/layout/RepeatingBendingProcessNew"/>
    <dgm:cxn modelId="{72100D68-40BD-4ABA-9D4C-17ED7882D868}" type="presParOf" srcId="{1CA936D4-C373-410C-B0D3-6943BA6AFBEE}" destId="{AD9802E9-997C-4815-9917-EE5FDCC1BE89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8E1A8-C88D-46BB-B61C-A344D744F0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901F1A0-DA9C-4196-86E8-872085D51F6B}">
      <dgm:prSet/>
      <dgm:spPr/>
      <dgm:t>
        <a:bodyPr/>
        <a:lstStyle/>
        <a:p>
          <a:pPr>
            <a:defRPr cap="all"/>
          </a:pPr>
          <a:r>
            <a:rPr lang="en-US"/>
            <a:t>Create an AWS Project account</a:t>
          </a:r>
        </a:p>
      </dgm:t>
    </dgm:pt>
    <dgm:pt modelId="{2774B213-0124-4E21-A692-CED46144F773}" type="parTrans" cxnId="{9647A9F9-A93F-4C5C-A4D6-35CF7236C9E1}">
      <dgm:prSet/>
      <dgm:spPr/>
      <dgm:t>
        <a:bodyPr/>
        <a:lstStyle/>
        <a:p>
          <a:endParaRPr lang="en-US"/>
        </a:p>
      </dgm:t>
    </dgm:pt>
    <dgm:pt modelId="{CF229D8C-E946-4F86-828C-C696B5FAA828}" type="sibTrans" cxnId="{9647A9F9-A93F-4C5C-A4D6-35CF7236C9E1}">
      <dgm:prSet/>
      <dgm:spPr/>
      <dgm:t>
        <a:bodyPr/>
        <a:lstStyle/>
        <a:p>
          <a:endParaRPr lang="en-US"/>
        </a:p>
      </dgm:t>
    </dgm:pt>
    <dgm:pt modelId="{2715B552-40BA-4F62-8A91-3DE05419F2A6}">
      <dgm:prSet/>
      <dgm:spPr/>
      <dgm:t>
        <a:bodyPr/>
        <a:lstStyle/>
        <a:p>
          <a:pPr>
            <a:defRPr cap="all"/>
          </a:pPr>
          <a:r>
            <a:rPr lang="en-US"/>
            <a:t>Set up an Amazon Connect instance for our project.</a:t>
          </a:r>
        </a:p>
      </dgm:t>
    </dgm:pt>
    <dgm:pt modelId="{6E8ADE58-650F-48BE-9871-B9F1524B381B}" type="parTrans" cxnId="{2FE0ED15-F16D-41B6-AA02-A3B0128F8731}">
      <dgm:prSet/>
      <dgm:spPr/>
      <dgm:t>
        <a:bodyPr/>
        <a:lstStyle/>
        <a:p>
          <a:endParaRPr lang="en-US"/>
        </a:p>
      </dgm:t>
    </dgm:pt>
    <dgm:pt modelId="{74753280-E2E9-4429-A122-42B18CF8AE44}" type="sibTrans" cxnId="{2FE0ED15-F16D-41B6-AA02-A3B0128F8731}">
      <dgm:prSet/>
      <dgm:spPr/>
      <dgm:t>
        <a:bodyPr/>
        <a:lstStyle/>
        <a:p>
          <a:endParaRPr lang="en-US"/>
        </a:p>
      </dgm:t>
    </dgm:pt>
    <dgm:pt modelId="{104F59A6-4B5D-4F2E-B0BF-41C2BFD71D7D}">
      <dgm:prSet/>
      <dgm:spPr/>
      <dgm:t>
        <a:bodyPr/>
        <a:lstStyle/>
        <a:p>
          <a:pPr>
            <a:defRPr cap="all"/>
          </a:pPr>
          <a:r>
            <a:rPr lang="en-US"/>
            <a:t>Identify and Create all prompts and messages in a DynamoDB table.</a:t>
          </a:r>
        </a:p>
      </dgm:t>
    </dgm:pt>
    <dgm:pt modelId="{A0AB13A7-DAA3-400D-A5B8-EF44B2A264A8}" type="parTrans" cxnId="{384B0314-4EDF-47DC-81E9-BB774D20E0F6}">
      <dgm:prSet/>
      <dgm:spPr/>
      <dgm:t>
        <a:bodyPr/>
        <a:lstStyle/>
        <a:p>
          <a:endParaRPr lang="en-US"/>
        </a:p>
      </dgm:t>
    </dgm:pt>
    <dgm:pt modelId="{4579ECE7-33D2-4A28-9CB3-0CC2CBAAEC00}" type="sibTrans" cxnId="{384B0314-4EDF-47DC-81E9-BB774D20E0F6}">
      <dgm:prSet/>
      <dgm:spPr/>
      <dgm:t>
        <a:bodyPr/>
        <a:lstStyle/>
        <a:p>
          <a:endParaRPr lang="en-US"/>
        </a:p>
      </dgm:t>
    </dgm:pt>
    <dgm:pt modelId="{4442B3B5-4830-4F74-96D7-F764845CD08B}">
      <dgm:prSet/>
      <dgm:spPr/>
      <dgm:t>
        <a:bodyPr/>
        <a:lstStyle/>
        <a:p>
          <a:pPr>
            <a:defRPr cap="all"/>
          </a:pPr>
          <a:r>
            <a:rPr lang="en-US"/>
            <a:t>Create admin users, agents, and managers.</a:t>
          </a:r>
        </a:p>
      </dgm:t>
    </dgm:pt>
    <dgm:pt modelId="{CC6CEDC9-8AF6-4D7A-B2D6-B5EE30AFBAFA}" type="parTrans" cxnId="{5444BF4D-4AB2-4C4F-AEF0-5F3A4E4AA29A}">
      <dgm:prSet/>
      <dgm:spPr/>
      <dgm:t>
        <a:bodyPr/>
        <a:lstStyle/>
        <a:p>
          <a:endParaRPr lang="en-US"/>
        </a:p>
      </dgm:t>
    </dgm:pt>
    <dgm:pt modelId="{E29E8B75-B793-4A82-8F4C-A5D5F0592100}" type="sibTrans" cxnId="{5444BF4D-4AB2-4C4F-AEF0-5F3A4E4AA29A}">
      <dgm:prSet/>
      <dgm:spPr/>
      <dgm:t>
        <a:bodyPr/>
        <a:lstStyle/>
        <a:p>
          <a:endParaRPr lang="en-US"/>
        </a:p>
      </dgm:t>
    </dgm:pt>
    <dgm:pt modelId="{1CB9ADD3-5918-47E0-80D7-142456E95E9B}">
      <dgm:prSet/>
      <dgm:spPr/>
      <dgm:t>
        <a:bodyPr/>
        <a:lstStyle/>
        <a:p>
          <a:pPr>
            <a:defRPr cap="all"/>
          </a:pPr>
          <a:r>
            <a:rPr lang="en-US"/>
            <a:t>Create all queues</a:t>
          </a:r>
        </a:p>
      </dgm:t>
    </dgm:pt>
    <dgm:pt modelId="{D7794800-DF50-46EA-8775-D81491EEED2C}" type="parTrans" cxnId="{A72B8ABE-CE7F-463D-AF0F-181F6E49BE1F}">
      <dgm:prSet/>
      <dgm:spPr/>
      <dgm:t>
        <a:bodyPr/>
        <a:lstStyle/>
        <a:p>
          <a:endParaRPr lang="en-US"/>
        </a:p>
      </dgm:t>
    </dgm:pt>
    <dgm:pt modelId="{F8AAA5F2-F43E-4F28-A37A-4F4E3800184E}" type="sibTrans" cxnId="{A72B8ABE-CE7F-463D-AF0F-181F6E49BE1F}">
      <dgm:prSet/>
      <dgm:spPr/>
      <dgm:t>
        <a:bodyPr/>
        <a:lstStyle/>
        <a:p>
          <a:endParaRPr lang="en-US"/>
        </a:p>
      </dgm:t>
    </dgm:pt>
    <dgm:pt modelId="{100594E0-8A96-488A-9920-426E84CA04F0}">
      <dgm:prSet/>
      <dgm:spPr/>
      <dgm:t>
        <a:bodyPr/>
        <a:lstStyle/>
        <a:p>
          <a:pPr>
            <a:defRPr cap="all"/>
          </a:pPr>
          <a:r>
            <a:rPr lang="en-US" dirty="0"/>
            <a:t>Create Hours of Operation (8am – 5pm)</a:t>
          </a:r>
        </a:p>
      </dgm:t>
    </dgm:pt>
    <dgm:pt modelId="{B6540338-A837-4D84-8B3E-8DDBF26BF1D6}" type="parTrans" cxnId="{3546066D-F335-4D57-A76E-C79CC89456B9}">
      <dgm:prSet/>
      <dgm:spPr/>
      <dgm:t>
        <a:bodyPr/>
        <a:lstStyle/>
        <a:p>
          <a:endParaRPr lang="en-US"/>
        </a:p>
      </dgm:t>
    </dgm:pt>
    <dgm:pt modelId="{B304D7E0-659F-4DD7-AE3A-6E6AB3ADCC2C}" type="sibTrans" cxnId="{3546066D-F335-4D57-A76E-C79CC89456B9}">
      <dgm:prSet/>
      <dgm:spPr/>
      <dgm:t>
        <a:bodyPr/>
        <a:lstStyle/>
        <a:p>
          <a:endParaRPr lang="en-US"/>
        </a:p>
      </dgm:t>
    </dgm:pt>
    <dgm:pt modelId="{DABE7026-D513-4A6B-AF17-858E90F5D3DA}">
      <dgm:prSet/>
      <dgm:spPr/>
      <dgm:t>
        <a:bodyPr/>
        <a:lstStyle/>
        <a:p>
          <a:pPr>
            <a:defRPr cap="all"/>
          </a:pPr>
          <a:r>
            <a:rPr lang="en-US"/>
            <a:t>Create Routing Profiles</a:t>
          </a:r>
        </a:p>
      </dgm:t>
    </dgm:pt>
    <dgm:pt modelId="{3A8E6381-EA90-477B-A9E9-A3519C700423}" type="parTrans" cxnId="{DE340E21-67F7-43A8-9BE2-D5FE3FBBA536}">
      <dgm:prSet/>
      <dgm:spPr/>
      <dgm:t>
        <a:bodyPr/>
        <a:lstStyle/>
        <a:p>
          <a:endParaRPr lang="en-US"/>
        </a:p>
      </dgm:t>
    </dgm:pt>
    <dgm:pt modelId="{DD8F3912-AE1F-43FD-B108-40D884E45C5F}" type="sibTrans" cxnId="{DE340E21-67F7-43A8-9BE2-D5FE3FBBA536}">
      <dgm:prSet/>
      <dgm:spPr/>
      <dgm:t>
        <a:bodyPr/>
        <a:lstStyle/>
        <a:p>
          <a:endParaRPr lang="en-US"/>
        </a:p>
      </dgm:t>
    </dgm:pt>
    <dgm:pt modelId="{00FEC88F-31DB-46DF-BB4E-75C44FFF6F37}">
      <dgm:prSet/>
      <dgm:spPr/>
      <dgm:t>
        <a:bodyPr/>
        <a:lstStyle/>
        <a:p>
          <a:pPr>
            <a:defRPr cap="all"/>
          </a:pPr>
          <a:r>
            <a:rPr lang="en-US"/>
            <a:t>Agent Status</a:t>
          </a:r>
        </a:p>
      </dgm:t>
    </dgm:pt>
    <dgm:pt modelId="{E646C1AE-E1E2-4DD0-B962-E57804395319}" type="parTrans" cxnId="{390011AE-D5F8-4080-B811-13D220378A39}">
      <dgm:prSet/>
      <dgm:spPr/>
      <dgm:t>
        <a:bodyPr/>
        <a:lstStyle/>
        <a:p>
          <a:endParaRPr lang="en-US"/>
        </a:p>
      </dgm:t>
    </dgm:pt>
    <dgm:pt modelId="{7B74C83D-80A4-4C0C-925C-85FB924531CC}" type="sibTrans" cxnId="{390011AE-D5F8-4080-B811-13D220378A39}">
      <dgm:prSet/>
      <dgm:spPr/>
      <dgm:t>
        <a:bodyPr/>
        <a:lstStyle/>
        <a:p>
          <a:endParaRPr lang="en-US"/>
        </a:p>
      </dgm:t>
    </dgm:pt>
    <dgm:pt modelId="{376EEE0E-0127-4BF9-9DD6-57AA8FB6CFEC}" type="pres">
      <dgm:prSet presAssocID="{47D8E1A8-C88D-46BB-B61C-A344D744F05A}" presName="root" presStyleCnt="0">
        <dgm:presLayoutVars>
          <dgm:dir/>
          <dgm:resizeHandles val="exact"/>
        </dgm:presLayoutVars>
      </dgm:prSet>
      <dgm:spPr/>
    </dgm:pt>
    <dgm:pt modelId="{0D5E413A-EA2A-42EA-9576-F61BAE3BF323}" type="pres">
      <dgm:prSet presAssocID="{3901F1A0-DA9C-4196-86E8-872085D51F6B}" presName="compNode" presStyleCnt="0"/>
      <dgm:spPr/>
    </dgm:pt>
    <dgm:pt modelId="{EC3B5071-DF7F-430C-A981-448DD39439EC}" type="pres">
      <dgm:prSet presAssocID="{3901F1A0-DA9C-4196-86E8-872085D51F6B}" presName="iconBgRect" presStyleLbl="bgShp" presStyleIdx="0" presStyleCnt="8"/>
      <dgm:spPr/>
    </dgm:pt>
    <dgm:pt modelId="{E8078333-53CA-4AF9-9AF4-7EDF0FA2592D}" type="pres">
      <dgm:prSet presAssocID="{3901F1A0-DA9C-4196-86E8-872085D51F6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F911748-AE0F-4458-989E-7702DDD387FD}" type="pres">
      <dgm:prSet presAssocID="{3901F1A0-DA9C-4196-86E8-872085D51F6B}" presName="spaceRect" presStyleCnt="0"/>
      <dgm:spPr/>
    </dgm:pt>
    <dgm:pt modelId="{3CC8CBEE-A9C7-4BAD-8E3D-8E039E32805B}" type="pres">
      <dgm:prSet presAssocID="{3901F1A0-DA9C-4196-86E8-872085D51F6B}" presName="textRect" presStyleLbl="revTx" presStyleIdx="0" presStyleCnt="8">
        <dgm:presLayoutVars>
          <dgm:chMax val="1"/>
          <dgm:chPref val="1"/>
        </dgm:presLayoutVars>
      </dgm:prSet>
      <dgm:spPr/>
    </dgm:pt>
    <dgm:pt modelId="{D8D74E26-C079-4D9A-B83A-5280D4F13D92}" type="pres">
      <dgm:prSet presAssocID="{CF229D8C-E946-4F86-828C-C696B5FAA828}" presName="sibTrans" presStyleCnt="0"/>
      <dgm:spPr/>
    </dgm:pt>
    <dgm:pt modelId="{D6C7086F-3C13-4305-BBED-23969EA975EE}" type="pres">
      <dgm:prSet presAssocID="{2715B552-40BA-4F62-8A91-3DE05419F2A6}" presName="compNode" presStyleCnt="0"/>
      <dgm:spPr/>
    </dgm:pt>
    <dgm:pt modelId="{4AF174A4-7BC4-4DFA-8A34-5855BF644009}" type="pres">
      <dgm:prSet presAssocID="{2715B552-40BA-4F62-8A91-3DE05419F2A6}" presName="iconBgRect" presStyleLbl="bgShp" presStyleIdx="1" presStyleCnt="8"/>
      <dgm:spPr/>
    </dgm:pt>
    <dgm:pt modelId="{B6D3BA49-0708-41FB-B50A-0F542B7B5236}" type="pres">
      <dgm:prSet presAssocID="{2715B552-40BA-4F62-8A91-3DE05419F2A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389EA7B-629A-4465-9C76-62F031B7926E}" type="pres">
      <dgm:prSet presAssocID="{2715B552-40BA-4F62-8A91-3DE05419F2A6}" presName="spaceRect" presStyleCnt="0"/>
      <dgm:spPr/>
    </dgm:pt>
    <dgm:pt modelId="{D8B3AC65-EF4E-4165-B69B-756CA15D7A36}" type="pres">
      <dgm:prSet presAssocID="{2715B552-40BA-4F62-8A91-3DE05419F2A6}" presName="textRect" presStyleLbl="revTx" presStyleIdx="1" presStyleCnt="8">
        <dgm:presLayoutVars>
          <dgm:chMax val="1"/>
          <dgm:chPref val="1"/>
        </dgm:presLayoutVars>
      </dgm:prSet>
      <dgm:spPr/>
    </dgm:pt>
    <dgm:pt modelId="{EABD31C8-DF44-421C-AF46-B4591E7F2A15}" type="pres">
      <dgm:prSet presAssocID="{74753280-E2E9-4429-A122-42B18CF8AE44}" presName="sibTrans" presStyleCnt="0"/>
      <dgm:spPr/>
    </dgm:pt>
    <dgm:pt modelId="{570B8EDB-B1FC-49A1-B3C9-E4E3D0BAFD6D}" type="pres">
      <dgm:prSet presAssocID="{104F59A6-4B5D-4F2E-B0BF-41C2BFD71D7D}" presName="compNode" presStyleCnt="0"/>
      <dgm:spPr/>
    </dgm:pt>
    <dgm:pt modelId="{FDC212E8-A9F7-42A2-A369-46D90231B050}" type="pres">
      <dgm:prSet presAssocID="{104F59A6-4B5D-4F2E-B0BF-41C2BFD71D7D}" presName="iconBgRect" presStyleLbl="bgShp" presStyleIdx="2" presStyleCnt="8"/>
      <dgm:spPr/>
    </dgm:pt>
    <dgm:pt modelId="{3837CDD0-6503-40C5-86B1-BCEEF8151AB1}" type="pres">
      <dgm:prSet presAssocID="{104F59A6-4B5D-4F2E-B0BF-41C2BFD71D7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6993DFE-53CD-4A8F-8DE7-7B0905051B49}" type="pres">
      <dgm:prSet presAssocID="{104F59A6-4B5D-4F2E-B0BF-41C2BFD71D7D}" presName="spaceRect" presStyleCnt="0"/>
      <dgm:spPr/>
    </dgm:pt>
    <dgm:pt modelId="{6E0F3C4C-4B8A-4490-BFC0-D4361FC43C78}" type="pres">
      <dgm:prSet presAssocID="{104F59A6-4B5D-4F2E-B0BF-41C2BFD71D7D}" presName="textRect" presStyleLbl="revTx" presStyleIdx="2" presStyleCnt="8">
        <dgm:presLayoutVars>
          <dgm:chMax val="1"/>
          <dgm:chPref val="1"/>
        </dgm:presLayoutVars>
      </dgm:prSet>
      <dgm:spPr/>
    </dgm:pt>
    <dgm:pt modelId="{8CD46477-07DC-45A5-8B5B-C200D15B2D38}" type="pres">
      <dgm:prSet presAssocID="{4579ECE7-33D2-4A28-9CB3-0CC2CBAAEC00}" presName="sibTrans" presStyleCnt="0"/>
      <dgm:spPr/>
    </dgm:pt>
    <dgm:pt modelId="{FFD4ADE1-B5EA-4683-8C45-0546C0557297}" type="pres">
      <dgm:prSet presAssocID="{4442B3B5-4830-4F74-96D7-F764845CD08B}" presName="compNode" presStyleCnt="0"/>
      <dgm:spPr/>
    </dgm:pt>
    <dgm:pt modelId="{997A828E-BF80-44AF-8AB9-E68B9ADFD4E5}" type="pres">
      <dgm:prSet presAssocID="{4442B3B5-4830-4F74-96D7-F764845CD08B}" presName="iconBgRect" presStyleLbl="bgShp" presStyleIdx="3" presStyleCnt="8"/>
      <dgm:spPr/>
    </dgm:pt>
    <dgm:pt modelId="{528B4991-60BB-4E35-8447-93DEFA709D78}" type="pres">
      <dgm:prSet presAssocID="{4442B3B5-4830-4F74-96D7-F764845CD08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BB54C1-5F16-4046-B9F1-F71A74D5269F}" type="pres">
      <dgm:prSet presAssocID="{4442B3B5-4830-4F74-96D7-F764845CD08B}" presName="spaceRect" presStyleCnt="0"/>
      <dgm:spPr/>
    </dgm:pt>
    <dgm:pt modelId="{8D803731-02CD-408A-84CF-8C52B69EF272}" type="pres">
      <dgm:prSet presAssocID="{4442B3B5-4830-4F74-96D7-F764845CD08B}" presName="textRect" presStyleLbl="revTx" presStyleIdx="3" presStyleCnt="8">
        <dgm:presLayoutVars>
          <dgm:chMax val="1"/>
          <dgm:chPref val="1"/>
        </dgm:presLayoutVars>
      </dgm:prSet>
      <dgm:spPr/>
    </dgm:pt>
    <dgm:pt modelId="{B9CC09EC-491C-4D1B-8D4F-233A37F9F23E}" type="pres">
      <dgm:prSet presAssocID="{E29E8B75-B793-4A82-8F4C-A5D5F0592100}" presName="sibTrans" presStyleCnt="0"/>
      <dgm:spPr/>
    </dgm:pt>
    <dgm:pt modelId="{1472C787-041C-4AF9-BC95-FA2414D1FC11}" type="pres">
      <dgm:prSet presAssocID="{1CB9ADD3-5918-47E0-80D7-142456E95E9B}" presName="compNode" presStyleCnt="0"/>
      <dgm:spPr/>
    </dgm:pt>
    <dgm:pt modelId="{F08EF69E-9160-4780-BDEE-70638B865BC5}" type="pres">
      <dgm:prSet presAssocID="{1CB9ADD3-5918-47E0-80D7-142456E95E9B}" presName="iconBgRect" presStyleLbl="bgShp" presStyleIdx="4" presStyleCnt="8"/>
      <dgm:spPr/>
    </dgm:pt>
    <dgm:pt modelId="{6222FCA8-FD7C-40E8-95F9-1263B0DE10B3}" type="pres">
      <dgm:prSet presAssocID="{1CB9ADD3-5918-47E0-80D7-142456E95E9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3F42D9-37F5-4E63-90D8-E8FC290BCC6E}" type="pres">
      <dgm:prSet presAssocID="{1CB9ADD3-5918-47E0-80D7-142456E95E9B}" presName="spaceRect" presStyleCnt="0"/>
      <dgm:spPr/>
    </dgm:pt>
    <dgm:pt modelId="{B1AA5148-D071-4C90-8C24-33A29726BE2D}" type="pres">
      <dgm:prSet presAssocID="{1CB9ADD3-5918-47E0-80D7-142456E95E9B}" presName="textRect" presStyleLbl="revTx" presStyleIdx="4" presStyleCnt="8">
        <dgm:presLayoutVars>
          <dgm:chMax val="1"/>
          <dgm:chPref val="1"/>
        </dgm:presLayoutVars>
      </dgm:prSet>
      <dgm:spPr/>
    </dgm:pt>
    <dgm:pt modelId="{ED4CDA0C-2D95-4368-A12C-E230C5FEC330}" type="pres">
      <dgm:prSet presAssocID="{F8AAA5F2-F43E-4F28-A37A-4F4E3800184E}" presName="sibTrans" presStyleCnt="0"/>
      <dgm:spPr/>
    </dgm:pt>
    <dgm:pt modelId="{9C628FE8-B91E-4411-B3C2-43A47E38638A}" type="pres">
      <dgm:prSet presAssocID="{100594E0-8A96-488A-9920-426E84CA04F0}" presName="compNode" presStyleCnt="0"/>
      <dgm:spPr/>
    </dgm:pt>
    <dgm:pt modelId="{1EDD060A-5935-4DB2-9C13-8E489940F175}" type="pres">
      <dgm:prSet presAssocID="{100594E0-8A96-488A-9920-426E84CA04F0}" presName="iconBgRect" presStyleLbl="bgShp" presStyleIdx="5" presStyleCnt="8"/>
      <dgm:spPr/>
    </dgm:pt>
    <dgm:pt modelId="{372466E1-3501-4275-A12B-AD9B1B427977}" type="pres">
      <dgm:prSet presAssocID="{100594E0-8A96-488A-9920-426E84CA04F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72A1DCC-636F-4D5A-BEF5-A9F1A09080E9}" type="pres">
      <dgm:prSet presAssocID="{100594E0-8A96-488A-9920-426E84CA04F0}" presName="spaceRect" presStyleCnt="0"/>
      <dgm:spPr/>
    </dgm:pt>
    <dgm:pt modelId="{223901AA-1D32-4FFF-9053-962E4D0AA28A}" type="pres">
      <dgm:prSet presAssocID="{100594E0-8A96-488A-9920-426E84CA04F0}" presName="textRect" presStyleLbl="revTx" presStyleIdx="5" presStyleCnt="8">
        <dgm:presLayoutVars>
          <dgm:chMax val="1"/>
          <dgm:chPref val="1"/>
        </dgm:presLayoutVars>
      </dgm:prSet>
      <dgm:spPr/>
    </dgm:pt>
    <dgm:pt modelId="{B6B8C2FA-002F-44D3-A9C6-E6C76C07B15D}" type="pres">
      <dgm:prSet presAssocID="{B304D7E0-659F-4DD7-AE3A-6E6AB3ADCC2C}" presName="sibTrans" presStyleCnt="0"/>
      <dgm:spPr/>
    </dgm:pt>
    <dgm:pt modelId="{5F40318A-0B37-45A8-8B2C-C70B0774C8EE}" type="pres">
      <dgm:prSet presAssocID="{DABE7026-D513-4A6B-AF17-858E90F5D3DA}" presName="compNode" presStyleCnt="0"/>
      <dgm:spPr/>
    </dgm:pt>
    <dgm:pt modelId="{50AB7FE6-8D33-42D6-9825-C40D984C2B03}" type="pres">
      <dgm:prSet presAssocID="{DABE7026-D513-4A6B-AF17-858E90F5D3DA}" presName="iconBgRect" presStyleLbl="bgShp" presStyleIdx="6" presStyleCnt="8"/>
      <dgm:spPr/>
    </dgm:pt>
    <dgm:pt modelId="{A5246B6A-E82B-4F9F-ACC5-A26F3A45F341}" type="pres">
      <dgm:prSet presAssocID="{DABE7026-D513-4A6B-AF17-858E90F5D3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0DDBDC0-8B8F-4936-9086-08137FD13B19}" type="pres">
      <dgm:prSet presAssocID="{DABE7026-D513-4A6B-AF17-858E90F5D3DA}" presName="spaceRect" presStyleCnt="0"/>
      <dgm:spPr/>
    </dgm:pt>
    <dgm:pt modelId="{67CFD05D-930A-4852-880A-3EE99458E07E}" type="pres">
      <dgm:prSet presAssocID="{DABE7026-D513-4A6B-AF17-858E90F5D3DA}" presName="textRect" presStyleLbl="revTx" presStyleIdx="6" presStyleCnt="8">
        <dgm:presLayoutVars>
          <dgm:chMax val="1"/>
          <dgm:chPref val="1"/>
        </dgm:presLayoutVars>
      </dgm:prSet>
      <dgm:spPr/>
    </dgm:pt>
    <dgm:pt modelId="{BB968165-9215-41A1-97FC-E73A6B239E06}" type="pres">
      <dgm:prSet presAssocID="{DD8F3912-AE1F-43FD-B108-40D884E45C5F}" presName="sibTrans" presStyleCnt="0"/>
      <dgm:spPr/>
    </dgm:pt>
    <dgm:pt modelId="{AD8F94B1-CA3C-48A4-9734-A6F25BB37F0E}" type="pres">
      <dgm:prSet presAssocID="{00FEC88F-31DB-46DF-BB4E-75C44FFF6F37}" presName="compNode" presStyleCnt="0"/>
      <dgm:spPr/>
    </dgm:pt>
    <dgm:pt modelId="{C1061BDA-F5A6-4767-AE80-EF28714983F8}" type="pres">
      <dgm:prSet presAssocID="{00FEC88F-31DB-46DF-BB4E-75C44FFF6F37}" presName="iconBgRect" presStyleLbl="bgShp" presStyleIdx="7" presStyleCnt="8"/>
      <dgm:spPr/>
    </dgm:pt>
    <dgm:pt modelId="{2E81215C-8EE0-47C1-AEEC-1ABC1CDD6C39}" type="pres">
      <dgm:prSet presAssocID="{00FEC88F-31DB-46DF-BB4E-75C44FFF6F3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96921C2-3E59-40CF-9FD4-A0391378D2E9}" type="pres">
      <dgm:prSet presAssocID="{00FEC88F-31DB-46DF-BB4E-75C44FFF6F37}" presName="spaceRect" presStyleCnt="0"/>
      <dgm:spPr/>
    </dgm:pt>
    <dgm:pt modelId="{52B6F99A-E382-4846-8F59-63E93924CF5B}" type="pres">
      <dgm:prSet presAssocID="{00FEC88F-31DB-46DF-BB4E-75C44FFF6F3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84B0314-4EDF-47DC-81E9-BB774D20E0F6}" srcId="{47D8E1A8-C88D-46BB-B61C-A344D744F05A}" destId="{104F59A6-4B5D-4F2E-B0BF-41C2BFD71D7D}" srcOrd="2" destOrd="0" parTransId="{A0AB13A7-DAA3-400D-A5B8-EF44B2A264A8}" sibTransId="{4579ECE7-33D2-4A28-9CB3-0CC2CBAAEC00}"/>
    <dgm:cxn modelId="{2FE0ED15-F16D-41B6-AA02-A3B0128F8731}" srcId="{47D8E1A8-C88D-46BB-B61C-A344D744F05A}" destId="{2715B552-40BA-4F62-8A91-3DE05419F2A6}" srcOrd="1" destOrd="0" parTransId="{6E8ADE58-650F-48BE-9871-B9F1524B381B}" sibTransId="{74753280-E2E9-4429-A122-42B18CF8AE44}"/>
    <dgm:cxn modelId="{DE340E21-67F7-43A8-9BE2-D5FE3FBBA536}" srcId="{47D8E1A8-C88D-46BB-B61C-A344D744F05A}" destId="{DABE7026-D513-4A6B-AF17-858E90F5D3DA}" srcOrd="6" destOrd="0" parTransId="{3A8E6381-EA90-477B-A9E9-A3519C700423}" sibTransId="{DD8F3912-AE1F-43FD-B108-40D884E45C5F}"/>
    <dgm:cxn modelId="{50EF1629-12F7-48E1-94C0-E4AF67C9161A}" type="presOf" srcId="{47D8E1A8-C88D-46BB-B61C-A344D744F05A}" destId="{376EEE0E-0127-4BF9-9DD6-57AA8FB6CFEC}" srcOrd="0" destOrd="0" presId="urn:microsoft.com/office/officeart/2018/5/layout/IconCircleLabelList"/>
    <dgm:cxn modelId="{914EA031-AE8C-48AE-B966-B37251B70B6E}" type="presOf" srcId="{00FEC88F-31DB-46DF-BB4E-75C44FFF6F37}" destId="{52B6F99A-E382-4846-8F59-63E93924CF5B}" srcOrd="0" destOrd="0" presId="urn:microsoft.com/office/officeart/2018/5/layout/IconCircleLabelList"/>
    <dgm:cxn modelId="{12B3B03B-06D0-4E07-98E8-078BCE22EAAE}" type="presOf" srcId="{104F59A6-4B5D-4F2E-B0BF-41C2BFD71D7D}" destId="{6E0F3C4C-4B8A-4490-BFC0-D4361FC43C78}" srcOrd="0" destOrd="0" presId="urn:microsoft.com/office/officeart/2018/5/layout/IconCircleLabelList"/>
    <dgm:cxn modelId="{8A93445B-0873-4FA1-BBAE-E274E3A38C89}" type="presOf" srcId="{4442B3B5-4830-4F74-96D7-F764845CD08B}" destId="{8D803731-02CD-408A-84CF-8C52B69EF272}" srcOrd="0" destOrd="0" presId="urn:microsoft.com/office/officeart/2018/5/layout/IconCircleLabelList"/>
    <dgm:cxn modelId="{24F98845-AD04-4483-BD03-3AF2714E0527}" type="presOf" srcId="{100594E0-8A96-488A-9920-426E84CA04F0}" destId="{223901AA-1D32-4FFF-9053-962E4D0AA28A}" srcOrd="0" destOrd="0" presId="urn:microsoft.com/office/officeart/2018/5/layout/IconCircleLabelList"/>
    <dgm:cxn modelId="{AA76F56A-61F6-4BCF-A1B1-C229C2011144}" type="presOf" srcId="{1CB9ADD3-5918-47E0-80D7-142456E95E9B}" destId="{B1AA5148-D071-4C90-8C24-33A29726BE2D}" srcOrd="0" destOrd="0" presId="urn:microsoft.com/office/officeart/2018/5/layout/IconCircleLabelList"/>
    <dgm:cxn modelId="{3546066D-F335-4D57-A76E-C79CC89456B9}" srcId="{47D8E1A8-C88D-46BB-B61C-A344D744F05A}" destId="{100594E0-8A96-488A-9920-426E84CA04F0}" srcOrd="5" destOrd="0" parTransId="{B6540338-A837-4D84-8B3E-8DDBF26BF1D6}" sibTransId="{B304D7E0-659F-4DD7-AE3A-6E6AB3ADCC2C}"/>
    <dgm:cxn modelId="{5444BF4D-4AB2-4C4F-AEF0-5F3A4E4AA29A}" srcId="{47D8E1A8-C88D-46BB-B61C-A344D744F05A}" destId="{4442B3B5-4830-4F74-96D7-F764845CD08B}" srcOrd="3" destOrd="0" parTransId="{CC6CEDC9-8AF6-4D7A-B2D6-B5EE30AFBAFA}" sibTransId="{E29E8B75-B793-4A82-8F4C-A5D5F0592100}"/>
    <dgm:cxn modelId="{390011AE-D5F8-4080-B811-13D220378A39}" srcId="{47D8E1A8-C88D-46BB-B61C-A344D744F05A}" destId="{00FEC88F-31DB-46DF-BB4E-75C44FFF6F37}" srcOrd="7" destOrd="0" parTransId="{E646C1AE-E1E2-4DD0-B962-E57804395319}" sibTransId="{7B74C83D-80A4-4C0C-925C-85FB924531CC}"/>
    <dgm:cxn modelId="{A72B8ABE-CE7F-463D-AF0F-181F6E49BE1F}" srcId="{47D8E1A8-C88D-46BB-B61C-A344D744F05A}" destId="{1CB9ADD3-5918-47E0-80D7-142456E95E9B}" srcOrd="4" destOrd="0" parTransId="{D7794800-DF50-46EA-8775-D81491EEED2C}" sibTransId="{F8AAA5F2-F43E-4F28-A37A-4F4E3800184E}"/>
    <dgm:cxn modelId="{F58E59C8-6B5D-45B2-8DDC-276D46C895DA}" type="presOf" srcId="{3901F1A0-DA9C-4196-86E8-872085D51F6B}" destId="{3CC8CBEE-A9C7-4BAD-8E3D-8E039E32805B}" srcOrd="0" destOrd="0" presId="urn:microsoft.com/office/officeart/2018/5/layout/IconCircleLabelList"/>
    <dgm:cxn modelId="{7A9634E8-2E16-45BD-85C6-B72D502CBE32}" type="presOf" srcId="{2715B552-40BA-4F62-8A91-3DE05419F2A6}" destId="{D8B3AC65-EF4E-4165-B69B-756CA15D7A36}" srcOrd="0" destOrd="0" presId="urn:microsoft.com/office/officeart/2018/5/layout/IconCircleLabelList"/>
    <dgm:cxn modelId="{4BE73AEF-A061-4F61-B488-10D6682C8166}" type="presOf" srcId="{DABE7026-D513-4A6B-AF17-858E90F5D3DA}" destId="{67CFD05D-930A-4852-880A-3EE99458E07E}" srcOrd="0" destOrd="0" presId="urn:microsoft.com/office/officeart/2018/5/layout/IconCircleLabelList"/>
    <dgm:cxn modelId="{9647A9F9-A93F-4C5C-A4D6-35CF7236C9E1}" srcId="{47D8E1A8-C88D-46BB-B61C-A344D744F05A}" destId="{3901F1A0-DA9C-4196-86E8-872085D51F6B}" srcOrd="0" destOrd="0" parTransId="{2774B213-0124-4E21-A692-CED46144F773}" sibTransId="{CF229D8C-E946-4F86-828C-C696B5FAA828}"/>
    <dgm:cxn modelId="{8B31E719-696D-4715-B2C6-DA4EA74C83BF}" type="presParOf" srcId="{376EEE0E-0127-4BF9-9DD6-57AA8FB6CFEC}" destId="{0D5E413A-EA2A-42EA-9576-F61BAE3BF323}" srcOrd="0" destOrd="0" presId="urn:microsoft.com/office/officeart/2018/5/layout/IconCircleLabelList"/>
    <dgm:cxn modelId="{1E7E9E1C-1AF5-419B-BF7A-9A312A512AD4}" type="presParOf" srcId="{0D5E413A-EA2A-42EA-9576-F61BAE3BF323}" destId="{EC3B5071-DF7F-430C-A981-448DD39439EC}" srcOrd="0" destOrd="0" presId="urn:microsoft.com/office/officeart/2018/5/layout/IconCircleLabelList"/>
    <dgm:cxn modelId="{19374799-4695-4386-9FD3-729857D8ED83}" type="presParOf" srcId="{0D5E413A-EA2A-42EA-9576-F61BAE3BF323}" destId="{E8078333-53CA-4AF9-9AF4-7EDF0FA2592D}" srcOrd="1" destOrd="0" presId="urn:microsoft.com/office/officeart/2018/5/layout/IconCircleLabelList"/>
    <dgm:cxn modelId="{28DA87BB-6390-4F20-9FB8-1009C3E64786}" type="presParOf" srcId="{0D5E413A-EA2A-42EA-9576-F61BAE3BF323}" destId="{5F911748-AE0F-4458-989E-7702DDD387FD}" srcOrd="2" destOrd="0" presId="urn:microsoft.com/office/officeart/2018/5/layout/IconCircleLabelList"/>
    <dgm:cxn modelId="{6189992E-917C-486E-927C-D60313059C54}" type="presParOf" srcId="{0D5E413A-EA2A-42EA-9576-F61BAE3BF323}" destId="{3CC8CBEE-A9C7-4BAD-8E3D-8E039E32805B}" srcOrd="3" destOrd="0" presId="urn:microsoft.com/office/officeart/2018/5/layout/IconCircleLabelList"/>
    <dgm:cxn modelId="{B93F603D-DC41-4AD2-A128-BB8237005C3A}" type="presParOf" srcId="{376EEE0E-0127-4BF9-9DD6-57AA8FB6CFEC}" destId="{D8D74E26-C079-4D9A-B83A-5280D4F13D92}" srcOrd="1" destOrd="0" presId="urn:microsoft.com/office/officeart/2018/5/layout/IconCircleLabelList"/>
    <dgm:cxn modelId="{E67C4C08-D64B-40D3-B275-531FEA47BD86}" type="presParOf" srcId="{376EEE0E-0127-4BF9-9DD6-57AA8FB6CFEC}" destId="{D6C7086F-3C13-4305-BBED-23969EA975EE}" srcOrd="2" destOrd="0" presId="urn:microsoft.com/office/officeart/2018/5/layout/IconCircleLabelList"/>
    <dgm:cxn modelId="{5C6597DB-1B56-4BA9-8BEA-58A8724ECB96}" type="presParOf" srcId="{D6C7086F-3C13-4305-BBED-23969EA975EE}" destId="{4AF174A4-7BC4-4DFA-8A34-5855BF644009}" srcOrd="0" destOrd="0" presId="urn:microsoft.com/office/officeart/2018/5/layout/IconCircleLabelList"/>
    <dgm:cxn modelId="{4F456B27-571B-4320-974C-4A69B3FF41C1}" type="presParOf" srcId="{D6C7086F-3C13-4305-BBED-23969EA975EE}" destId="{B6D3BA49-0708-41FB-B50A-0F542B7B5236}" srcOrd="1" destOrd="0" presId="urn:microsoft.com/office/officeart/2018/5/layout/IconCircleLabelList"/>
    <dgm:cxn modelId="{93ED99DC-6A17-4D21-8186-8D3DFD20EBEC}" type="presParOf" srcId="{D6C7086F-3C13-4305-BBED-23969EA975EE}" destId="{2389EA7B-629A-4465-9C76-62F031B7926E}" srcOrd="2" destOrd="0" presId="urn:microsoft.com/office/officeart/2018/5/layout/IconCircleLabelList"/>
    <dgm:cxn modelId="{8B04901E-6B5B-476F-B0A9-0E10DC22F592}" type="presParOf" srcId="{D6C7086F-3C13-4305-BBED-23969EA975EE}" destId="{D8B3AC65-EF4E-4165-B69B-756CA15D7A36}" srcOrd="3" destOrd="0" presId="urn:microsoft.com/office/officeart/2018/5/layout/IconCircleLabelList"/>
    <dgm:cxn modelId="{388A643F-0E3B-4484-AA4F-4FC4F626C5BE}" type="presParOf" srcId="{376EEE0E-0127-4BF9-9DD6-57AA8FB6CFEC}" destId="{EABD31C8-DF44-421C-AF46-B4591E7F2A15}" srcOrd="3" destOrd="0" presId="urn:microsoft.com/office/officeart/2018/5/layout/IconCircleLabelList"/>
    <dgm:cxn modelId="{0E24BC29-D240-4D31-BF5D-747F85736F98}" type="presParOf" srcId="{376EEE0E-0127-4BF9-9DD6-57AA8FB6CFEC}" destId="{570B8EDB-B1FC-49A1-B3C9-E4E3D0BAFD6D}" srcOrd="4" destOrd="0" presId="urn:microsoft.com/office/officeart/2018/5/layout/IconCircleLabelList"/>
    <dgm:cxn modelId="{A52D10DC-AECE-4756-9184-F563936DC9B6}" type="presParOf" srcId="{570B8EDB-B1FC-49A1-B3C9-E4E3D0BAFD6D}" destId="{FDC212E8-A9F7-42A2-A369-46D90231B050}" srcOrd="0" destOrd="0" presId="urn:microsoft.com/office/officeart/2018/5/layout/IconCircleLabelList"/>
    <dgm:cxn modelId="{60357EBF-DAB7-4E06-8278-D8514AAB4653}" type="presParOf" srcId="{570B8EDB-B1FC-49A1-B3C9-E4E3D0BAFD6D}" destId="{3837CDD0-6503-40C5-86B1-BCEEF8151AB1}" srcOrd="1" destOrd="0" presId="urn:microsoft.com/office/officeart/2018/5/layout/IconCircleLabelList"/>
    <dgm:cxn modelId="{4027FC56-D7ED-434B-8909-DD74EADB4F05}" type="presParOf" srcId="{570B8EDB-B1FC-49A1-B3C9-E4E3D0BAFD6D}" destId="{26993DFE-53CD-4A8F-8DE7-7B0905051B49}" srcOrd="2" destOrd="0" presId="urn:microsoft.com/office/officeart/2018/5/layout/IconCircleLabelList"/>
    <dgm:cxn modelId="{346BC9A9-89CB-4292-BA17-F102043A9D48}" type="presParOf" srcId="{570B8EDB-B1FC-49A1-B3C9-E4E3D0BAFD6D}" destId="{6E0F3C4C-4B8A-4490-BFC0-D4361FC43C78}" srcOrd="3" destOrd="0" presId="urn:microsoft.com/office/officeart/2018/5/layout/IconCircleLabelList"/>
    <dgm:cxn modelId="{FFB65A9A-B461-4DE1-B2AA-2BEFDF4C4E54}" type="presParOf" srcId="{376EEE0E-0127-4BF9-9DD6-57AA8FB6CFEC}" destId="{8CD46477-07DC-45A5-8B5B-C200D15B2D38}" srcOrd="5" destOrd="0" presId="urn:microsoft.com/office/officeart/2018/5/layout/IconCircleLabelList"/>
    <dgm:cxn modelId="{1442949D-77CD-416D-9A8E-86F9EE46F0AB}" type="presParOf" srcId="{376EEE0E-0127-4BF9-9DD6-57AA8FB6CFEC}" destId="{FFD4ADE1-B5EA-4683-8C45-0546C0557297}" srcOrd="6" destOrd="0" presId="urn:microsoft.com/office/officeart/2018/5/layout/IconCircleLabelList"/>
    <dgm:cxn modelId="{27671944-0A83-4C7E-8C56-BAEEB4A53074}" type="presParOf" srcId="{FFD4ADE1-B5EA-4683-8C45-0546C0557297}" destId="{997A828E-BF80-44AF-8AB9-E68B9ADFD4E5}" srcOrd="0" destOrd="0" presId="urn:microsoft.com/office/officeart/2018/5/layout/IconCircleLabelList"/>
    <dgm:cxn modelId="{FF2299BB-BD9E-4ADB-9978-845281CCF1A1}" type="presParOf" srcId="{FFD4ADE1-B5EA-4683-8C45-0546C0557297}" destId="{528B4991-60BB-4E35-8447-93DEFA709D78}" srcOrd="1" destOrd="0" presId="urn:microsoft.com/office/officeart/2018/5/layout/IconCircleLabelList"/>
    <dgm:cxn modelId="{3E4351B0-9F18-4743-985B-0946DCB75125}" type="presParOf" srcId="{FFD4ADE1-B5EA-4683-8C45-0546C0557297}" destId="{C6BB54C1-5F16-4046-B9F1-F71A74D5269F}" srcOrd="2" destOrd="0" presId="urn:microsoft.com/office/officeart/2018/5/layout/IconCircleLabelList"/>
    <dgm:cxn modelId="{0F399835-16C3-4EA1-88FA-52D7865D3B53}" type="presParOf" srcId="{FFD4ADE1-B5EA-4683-8C45-0546C0557297}" destId="{8D803731-02CD-408A-84CF-8C52B69EF272}" srcOrd="3" destOrd="0" presId="urn:microsoft.com/office/officeart/2018/5/layout/IconCircleLabelList"/>
    <dgm:cxn modelId="{4721A443-9E71-41D7-8688-D9CC8B1F5905}" type="presParOf" srcId="{376EEE0E-0127-4BF9-9DD6-57AA8FB6CFEC}" destId="{B9CC09EC-491C-4D1B-8D4F-233A37F9F23E}" srcOrd="7" destOrd="0" presId="urn:microsoft.com/office/officeart/2018/5/layout/IconCircleLabelList"/>
    <dgm:cxn modelId="{53FC1174-7B59-43DD-8111-10E0387D6B56}" type="presParOf" srcId="{376EEE0E-0127-4BF9-9DD6-57AA8FB6CFEC}" destId="{1472C787-041C-4AF9-BC95-FA2414D1FC11}" srcOrd="8" destOrd="0" presId="urn:microsoft.com/office/officeart/2018/5/layout/IconCircleLabelList"/>
    <dgm:cxn modelId="{8F1A26D9-5889-4798-936F-3840FBB708AD}" type="presParOf" srcId="{1472C787-041C-4AF9-BC95-FA2414D1FC11}" destId="{F08EF69E-9160-4780-BDEE-70638B865BC5}" srcOrd="0" destOrd="0" presId="urn:microsoft.com/office/officeart/2018/5/layout/IconCircleLabelList"/>
    <dgm:cxn modelId="{464FD84B-C085-4B23-AC21-F4B88778295A}" type="presParOf" srcId="{1472C787-041C-4AF9-BC95-FA2414D1FC11}" destId="{6222FCA8-FD7C-40E8-95F9-1263B0DE10B3}" srcOrd="1" destOrd="0" presId="urn:microsoft.com/office/officeart/2018/5/layout/IconCircleLabelList"/>
    <dgm:cxn modelId="{F82E8793-474B-4B85-811C-4FDEDE9D08C2}" type="presParOf" srcId="{1472C787-041C-4AF9-BC95-FA2414D1FC11}" destId="{763F42D9-37F5-4E63-90D8-E8FC290BCC6E}" srcOrd="2" destOrd="0" presId="urn:microsoft.com/office/officeart/2018/5/layout/IconCircleLabelList"/>
    <dgm:cxn modelId="{7E9B8CF1-18CA-4352-BD9F-0961A228D3B2}" type="presParOf" srcId="{1472C787-041C-4AF9-BC95-FA2414D1FC11}" destId="{B1AA5148-D071-4C90-8C24-33A29726BE2D}" srcOrd="3" destOrd="0" presId="urn:microsoft.com/office/officeart/2018/5/layout/IconCircleLabelList"/>
    <dgm:cxn modelId="{CC63750D-6D7B-4048-8260-73F2A3951E9D}" type="presParOf" srcId="{376EEE0E-0127-4BF9-9DD6-57AA8FB6CFEC}" destId="{ED4CDA0C-2D95-4368-A12C-E230C5FEC330}" srcOrd="9" destOrd="0" presId="urn:microsoft.com/office/officeart/2018/5/layout/IconCircleLabelList"/>
    <dgm:cxn modelId="{9D2E83FA-2937-4C05-A490-9E94523C60EC}" type="presParOf" srcId="{376EEE0E-0127-4BF9-9DD6-57AA8FB6CFEC}" destId="{9C628FE8-B91E-4411-B3C2-43A47E38638A}" srcOrd="10" destOrd="0" presId="urn:microsoft.com/office/officeart/2018/5/layout/IconCircleLabelList"/>
    <dgm:cxn modelId="{2BFBEAE2-10CC-4CC7-930D-0074F32A316A}" type="presParOf" srcId="{9C628FE8-B91E-4411-B3C2-43A47E38638A}" destId="{1EDD060A-5935-4DB2-9C13-8E489940F175}" srcOrd="0" destOrd="0" presId="urn:microsoft.com/office/officeart/2018/5/layout/IconCircleLabelList"/>
    <dgm:cxn modelId="{849ED934-A961-4F3A-AD1D-85CD651E013A}" type="presParOf" srcId="{9C628FE8-B91E-4411-B3C2-43A47E38638A}" destId="{372466E1-3501-4275-A12B-AD9B1B427977}" srcOrd="1" destOrd="0" presId="urn:microsoft.com/office/officeart/2018/5/layout/IconCircleLabelList"/>
    <dgm:cxn modelId="{40AC9AEB-7106-4573-86E8-95DFCCCF4AA5}" type="presParOf" srcId="{9C628FE8-B91E-4411-B3C2-43A47E38638A}" destId="{C72A1DCC-636F-4D5A-BEF5-A9F1A09080E9}" srcOrd="2" destOrd="0" presId="urn:microsoft.com/office/officeart/2018/5/layout/IconCircleLabelList"/>
    <dgm:cxn modelId="{03F7D604-E32B-464E-A14B-06390F88635B}" type="presParOf" srcId="{9C628FE8-B91E-4411-B3C2-43A47E38638A}" destId="{223901AA-1D32-4FFF-9053-962E4D0AA28A}" srcOrd="3" destOrd="0" presId="urn:microsoft.com/office/officeart/2018/5/layout/IconCircleLabelList"/>
    <dgm:cxn modelId="{FC1016B3-C031-4E03-8F58-C7542F26EB73}" type="presParOf" srcId="{376EEE0E-0127-4BF9-9DD6-57AA8FB6CFEC}" destId="{B6B8C2FA-002F-44D3-A9C6-E6C76C07B15D}" srcOrd="11" destOrd="0" presId="urn:microsoft.com/office/officeart/2018/5/layout/IconCircleLabelList"/>
    <dgm:cxn modelId="{A64B65F7-1B59-4981-BBE6-55095280D2D4}" type="presParOf" srcId="{376EEE0E-0127-4BF9-9DD6-57AA8FB6CFEC}" destId="{5F40318A-0B37-45A8-8B2C-C70B0774C8EE}" srcOrd="12" destOrd="0" presId="urn:microsoft.com/office/officeart/2018/5/layout/IconCircleLabelList"/>
    <dgm:cxn modelId="{A7EE0C50-0329-4AAD-904E-C6B13D3246B0}" type="presParOf" srcId="{5F40318A-0B37-45A8-8B2C-C70B0774C8EE}" destId="{50AB7FE6-8D33-42D6-9825-C40D984C2B03}" srcOrd="0" destOrd="0" presId="urn:microsoft.com/office/officeart/2018/5/layout/IconCircleLabelList"/>
    <dgm:cxn modelId="{8E7F087A-9A8E-402B-BA46-988F6738FFFC}" type="presParOf" srcId="{5F40318A-0B37-45A8-8B2C-C70B0774C8EE}" destId="{A5246B6A-E82B-4F9F-ACC5-A26F3A45F341}" srcOrd="1" destOrd="0" presId="urn:microsoft.com/office/officeart/2018/5/layout/IconCircleLabelList"/>
    <dgm:cxn modelId="{43D0AB6D-BF4E-4B13-AC0C-3829B860D6B4}" type="presParOf" srcId="{5F40318A-0B37-45A8-8B2C-C70B0774C8EE}" destId="{E0DDBDC0-8B8F-4936-9086-08137FD13B19}" srcOrd="2" destOrd="0" presId="urn:microsoft.com/office/officeart/2018/5/layout/IconCircleLabelList"/>
    <dgm:cxn modelId="{C9289008-3003-47C9-A995-EDA678D2DA35}" type="presParOf" srcId="{5F40318A-0B37-45A8-8B2C-C70B0774C8EE}" destId="{67CFD05D-930A-4852-880A-3EE99458E07E}" srcOrd="3" destOrd="0" presId="urn:microsoft.com/office/officeart/2018/5/layout/IconCircleLabelList"/>
    <dgm:cxn modelId="{499F241D-EB05-497C-860D-0B6D90D27BEA}" type="presParOf" srcId="{376EEE0E-0127-4BF9-9DD6-57AA8FB6CFEC}" destId="{BB968165-9215-41A1-97FC-E73A6B239E06}" srcOrd="13" destOrd="0" presId="urn:microsoft.com/office/officeart/2018/5/layout/IconCircleLabelList"/>
    <dgm:cxn modelId="{A7CCCF04-BAAD-4C80-A244-DF060DE063C6}" type="presParOf" srcId="{376EEE0E-0127-4BF9-9DD6-57AA8FB6CFEC}" destId="{AD8F94B1-CA3C-48A4-9734-A6F25BB37F0E}" srcOrd="14" destOrd="0" presId="urn:microsoft.com/office/officeart/2018/5/layout/IconCircleLabelList"/>
    <dgm:cxn modelId="{BA9AF7FD-ED6D-4225-ADE0-90FF40DF1F09}" type="presParOf" srcId="{AD8F94B1-CA3C-48A4-9734-A6F25BB37F0E}" destId="{C1061BDA-F5A6-4767-AE80-EF28714983F8}" srcOrd="0" destOrd="0" presId="urn:microsoft.com/office/officeart/2018/5/layout/IconCircleLabelList"/>
    <dgm:cxn modelId="{DB2D4F06-CE47-43FD-9641-D4A95FD2B9E9}" type="presParOf" srcId="{AD8F94B1-CA3C-48A4-9734-A6F25BB37F0E}" destId="{2E81215C-8EE0-47C1-AEEC-1ABC1CDD6C39}" srcOrd="1" destOrd="0" presId="urn:microsoft.com/office/officeart/2018/5/layout/IconCircleLabelList"/>
    <dgm:cxn modelId="{4BAC47C8-8DD7-439C-A8BE-3CC476B36E49}" type="presParOf" srcId="{AD8F94B1-CA3C-48A4-9734-A6F25BB37F0E}" destId="{296921C2-3E59-40CF-9FD4-A0391378D2E9}" srcOrd="2" destOrd="0" presId="urn:microsoft.com/office/officeart/2018/5/layout/IconCircleLabelList"/>
    <dgm:cxn modelId="{07F33661-CFF1-4E3A-8456-58B6ED836BF8}" type="presParOf" srcId="{AD8F94B1-CA3C-48A4-9734-A6F25BB37F0E}" destId="{52B6F99A-E382-4846-8F59-63E93924CF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5D721-DD70-4761-9FEB-47509BF89DB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2101AA-0AA9-4A48-AB04-798BEB3436A7}">
      <dgm:prSet/>
      <dgm:spPr/>
      <dgm:t>
        <a:bodyPr/>
        <a:lstStyle/>
        <a:p>
          <a:r>
            <a:rPr lang="en-US"/>
            <a:t>Assign Security Profiles to agents, managers</a:t>
          </a:r>
        </a:p>
      </dgm:t>
    </dgm:pt>
    <dgm:pt modelId="{6FD6BA39-DAAC-4ABF-B485-9541988AD1D5}" type="parTrans" cxnId="{0B71F919-A986-4BF0-8155-AC2FAD42AFE4}">
      <dgm:prSet/>
      <dgm:spPr/>
      <dgm:t>
        <a:bodyPr/>
        <a:lstStyle/>
        <a:p>
          <a:endParaRPr lang="en-US"/>
        </a:p>
      </dgm:t>
    </dgm:pt>
    <dgm:pt modelId="{E48A9A18-1B00-498D-A519-B62A2F7AA283}" type="sibTrans" cxnId="{0B71F919-A986-4BF0-8155-AC2FAD42AFE4}">
      <dgm:prSet/>
      <dgm:spPr/>
      <dgm:t>
        <a:bodyPr/>
        <a:lstStyle/>
        <a:p>
          <a:endParaRPr lang="en-US"/>
        </a:p>
      </dgm:t>
    </dgm:pt>
    <dgm:pt modelId="{1F4F2763-6288-4F61-A047-14A1104B56A0}">
      <dgm:prSet/>
      <dgm:spPr/>
      <dgm:t>
        <a:bodyPr/>
        <a:lstStyle/>
        <a:p>
          <a:r>
            <a:rPr lang="en-US" dirty="0"/>
            <a:t>Requested and claimed a call center connect Out-bound number from Amazon.</a:t>
          </a:r>
        </a:p>
      </dgm:t>
    </dgm:pt>
    <dgm:pt modelId="{23A016A8-9AED-494A-9859-7A56FE38919C}" type="parTrans" cxnId="{B72C2CD8-E127-459B-B175-1FDC9BE78B89}">
      <dgm:prSet/>
      <dgm:spPr/>
      <dgm:t>
        <a:bodyPr/>
        <a:lstStyle/>
        <a:p>
          <a:endParaRPr lang="en-US"/>
        </a:p>
      </dgm:t>
    </dgm:pt>
    <dgm:pt modelId="{7CB7E635-D5B8-485A-9CEF-1443B1B6EC09}" type="sibTrans" cxnId="{B72C2CD8-E127-459B-B175-1FDC9BE78B89}">
      <dgm:prSet/>
      <dgm:spPr/>
      <dgm:t>
        <a:bodyPr/>
        <a:lstStyle/>
        <a:p>
          <a:endParaRPr lang="en-US"/>
        </a:p>
      </dgm:t>
    </dgm:pt>
    <dgm:pt modelId="{1D867CD0-2BA6-43D0-B33A-DE01ED578831}">
      <dgm:prSet/>
      <dgm:spPr/>
      <dgm:t>
        <a:bodyPr/>
        <a:lstStyle/>
        <a:p>
          <a:r>
            <a:rPr lang="en-US"/>
            <a:t>Create Lifecyle policy for the s3 storage service.</a:t>
          </a:r>
        </a:p>
      </dgm:t>
    </dgm:pt>
    <dgm:pt modelId="{ECDD2C2F-C57F-4892-AD32-6530C041F9FE}" type="parTrans" cxnId="{91EF217F-A501-4D1A-8EE1-0933292EA0A0}">
      <dgm:prSet/>
      <dgm:spPr/>
      <dgm:t>
        <a:bodyPr/>
        <a:lstStyle/>
        <a:p>
          <a:endParaRPr lang="en-US"/>
        </a:p>
      </dgm:t>
    </dgm:pt>
    <dgm:pt modelId="{8CCF63D3-E0BD-4B43-B3C9-988F68A60FA4}" type="sibTrans" cxnId="{91EF217F-A501-4D1A-8EE1-0933292EA0A0}">
      <dgm:prSet/>
      <dgm:spPr/>
      <dgm:t>
        <a:bodyPr/>
        <a:lstStyle/>
        <a:p>
          <a:endParaRPr lang="en-US"/>
        </a:p>
      </dgm:t>
    </dgm:pt>
    <dgm:pt modelId="{0C51122B-4822-481B-BADB-F9726ECE3B09}">
      <dgm:prSet/>
      <dgm:spPr/>
      <dgm:t>
        <a:bodyPr/>
        <a:lstStyle/>
        <a:p>
          <a:r>
            <a:rPr lang="en-US"/>
            <a:t>Create project Lex Bot.</a:t>
          </a:r>
        </a:p>
      </dgm:t>
    </dgm:pt>
    <dgm:pt modelId="{E16C8935-80C2-4DE7-B9EE-4E4891D00D70}" type="parTrans" cxnId="{B892BA31-1CB2-4F3A-AC54-2C8A223CCB8E}">
      <dgm:prSet/>
      <dgm:spPr/>
      <dgm:t>
        <a:bodyPr/>
        <a:lstStyle/>
        <a:p>
          <a:endParaRPr lang="en-US"/>
        </a:p>
      </dgm:t>
    </dgm:pt>
    <dgm:pt modelId="{293E7715-25A3-43BC-9BDA-8A027C34E032}" type="sibTrans" cxnId="{B892BA31-1CB2-4F3A-AC54-2C8A223CCB8E}">
      <dgm:prSet/>
      <dgm:spPr/>
      <dgm:t>
        <a:bodyPr/>
        <a:lstStyle/>
        <a:p>
          <a:endParaRPr lang="en-US"/>
        </a:p>
      </dgm:t>
    </dgm:pt>
    <dgm:pt modelId="{DFA1DDF6-8B8C-4D7D-A221-04962D222D44}">
      <dgm:prSet/>
      <dgm:spPr/>
      <dgm:t>
        <a:bodyPr/>
        <a:lstStyle/>
        <a:p>
          <a:r>
            <a:rPr lang="en-US"/>
            <a:t>Amazon Polly for testing our voice prompts</a:t>
          </a:r>
        </a:p>
      </dgm:t>
    </dgm:pt>
    <dgm:pt modelId="{B94A5DAF-773B-47DD-BFA7-24380A7CA310}" type="parTrans" cxnId="{FB3EDF19-B574-4AA0-AE48-0B95E5D81443}">
      <dgm:prSet/>
      <dgm:spPr/>
      <dgm:t>
        <a:bodyPr/>
        <a:lstStyle/>
        <a:p>
          <a:endParaRPr lang="en-US"/>
        </a:p>
      </dgm:t>
    </dgm:pt>
    <dgm:pt modelId="{A1946BD9-AC8F-456D-81B2-835B8B734C45}" type="sibTrans" cxnId="{FB3EDF19-B574-4AA0-AE48-0B95E5D81443}">
      <dgm:prSet/>
      <dgm:spPr/>
      <dgm:t>
        <a:bodyPr/>
        <a:lstStyle/>
        <a:p>
          <a:endParaRPr lang="en-US"/>
        </a:p>
      </dgm:t>
    </dgm:pt>
    <dgm:pt modelId="{71150AF9-FB49-4CD5-9A27-1F848E9C6276}">
      <dgm:prSet/>
      <dgm:spPr/>
      <dgm:t>
        <a:bodyPr/>
        <a:lstStyle/>
        <a:p>
          <a:r>
            <a:rPr lang="en-US"/>
            <a:t>Lambda as a serverless service to interact with DynamoDB and Flows for dynamic implementation of our design.</a:t>
          </a:r>
        </a:p>
      </dgm:t>
    </dgm:pt>
    <dgm:pt modelId="{2E4C3737-DF9E-4F63-B97D-25F281FCD6D6}" type="parTrans" cxnId="{F5AD9617-5446-4D63-AA9A-4AAFAAA21F2C}">
      <dgm:prSet/>
      <dgm:spPr/>
      <dgm:t>
        <a:bodyPr/>
        <a:lstStyle/>
        <a:p>
          <a:endParaRPr lang="en-US"/>
        </a:p>
      </dgm:t>
    </dgm:pt>
    <dgm:pt modelId="{A509A60A-5A00-4728-B79A-B59FE6AFC553}" type="sibTrans" cxnId="{F5AD9617-5446-4D63-AA9A-4AAFAAA21F2C}">
      <dgm:prSet/>
      <dgm:spPr/>
      <dgm:t>
        <a:bodyPr/>
        <a:lstStyle/>
        <a:p>
          <a:endParaRPr lang="en-US"/>
        </a:p>
      </dgm:t>
    </dgm:pt>
    <dgm:pt modelId="{DD7F06A3-AA0D-46A8-9CBF-B9FF56D3DB13}" type="pres">
      <dgm:prSet presAssocID="{2685D721-DD70-4761-9FEB-47509BF89DB6}" presName="Name0" presStyleCnt="0">
        <dgm:presLayoutVars>
          <dgm:dir/>
          <dgm:resizeHandles val="exact"/>
        </dgm:presLayoutVars>
      </dgm:prSet>
      <dgm:spPr/>
    </dgm:pt>
    <dgm:pt modelId="{2BAD22D1-1F1B-44C8-8F9C-40258007D178}" type="pres">
      <dgm:prSet presAssocID="{7B2101AA-0AA9-4A48-AB04-798BEB3436A7}" presName="node" presStyleLbl="node1" presStyleIdx="0" presStyleCnt="6">
        <dgm:presLayoutVars>
          <dgm:bulletEnabled val="1"/>
        </dgm:presLayoutVars>
      </dgm:prSet>
      <dgm:spPr/>
    </dgm:pt>
    <dgm:pt modelId="{A69BE34C-39BB-4DA8-9CBB-8FAE810BBB76}" type="pres">
      <dgm:prSet presAssocID="{E48A9A18-1B00-498D-A519-B62A2F7AA283}" presName="sibTrans" presStyleLbl="sibTrans1D1" presStyleIdx="0" presStyleCnt="5"/>
      <dgm:spPr/>
    </dgm:pt>
    <dgm:pt modelId="{FBEA1C13-89F5-4B2E-812A-C52C9D1DEFA2}" type="pres">
      <dgm:prSet presAssocID="{E48A9A18-1B00-498D-A519-B62A2F7AA283}" presName="connectorText" presStyleLbl="sibTrans1D1" presStyleIdx="0" presStyleCnt="5"/>
      <dgm:spPr/>
    </dgm:pt>
    <dgm:pt modelId="{F180C78D-E2C5-479F-AB78-972DE0388D84}" type="pres">
      <dgm:prSet presAssocID="{1F4F2763-6288-4F61-A047-14A1104B56A0}" presName="node" presStyleLbl="node1" presStyleIdx="1" presStyleCnt="6">
        <dgm:presLayoutVars>
          <dgm:bulletEnabled val="1"/>
        </dgm:presLayoutVars>
      </dgm:prSet>
      <dgm:spPr/>
    </dgm:pt>
    <dgm:pt modelId="{951EC994-2968-4543-95EA-8B657289F1FB}" type="pres">
      <dgm:prSet presAssocID="{7CB7E635-D5B8-485A-9CEF-1443B1B6EC09}" presName="sibTrans" presStyleLbl="sibTrans1D1" presStyleIdx="1" presStyleCnt="5"/>
      <dgm:spPr/>
    </dgm:pt>
    <dgm:pt modelId="{321F02B6-1E40-4DA2-AD46-B0974356A031}" type="pres">
      <dgm:prSet presAssocID="{7CB7E635-D5B8-485A-9CEF-1443B1B6EC09}" presName="connectorText" presStyleLbl="sibTrans1D1" presStyleIdx="1" presStyleCnt="5"/>
      <dgm:spPr/>
    </dgm:pt>
    <dgm:pt modelId="{4A0BCEBF-4E03-41D6-8C68-AFA16D4A61AF}" type="pres">
      <dgm:prSet presAssocID="{1D867CD0-2BA6-43D0-B33A-DE01ED578831}" presName="node" presStyleLbl="node1" presStyleIdx="2" presStyleCnt="6">
        <dgm:presLayoutVars>
          <dgm:bulletEnabled val="1"/>
        </dgm:presLayoutVars>
      </dgm:prSet>
      <dgm:spPr/>
    </dgm:pt>
    <dgm:pt modelId="{2E052CF3-B26E-4628-9E38-FCE1A4057868}" type="pres">
      <dgm:prSet presAssocID="{8CCF63D3-E0BD-4B43-B3C9-988F68A60FA4}" presName="sibTrans" presStyleLbl="sibTrans1D1" presStyleIdx="2" presStyleCnt="5"/>
      <dgm:spPr/>
    </dgm:pt>
    <dgm:pt modelId="{B031211C-6174-45EC-8548-E80C81F1B8EB}" type="pres">
      <dgm:prSet presAssocID="{8CCF63D3-E0BD-4B43-B3C9-988F68A60FA4}" presName="connectorText" presStyleLbl="sibTrans1D1" presStyleIdx="2" presStyleCnt="5"/>
      <dgm:spPr/>
    </dgm:pt>
    <dgm:pt modelId="{808C0916-4432-481C-9EC1-6D3927D91170}" type="pres">
      <dgm:prSet presAssocID="{0C51122B-4822-481B-BADB-F9726ECE3B09}" presName="node" presStyleLbl="node1" presStyleIdx="3" presStyleCnt="6">
        <dgm:presLayoutVars>
          <dgm:bulletEnabled val="1"/>
        </dgm:presLayoutVars>
      </dgm:prSet>
      <dgm:spPr/>
    </dgm:pt>
    <dgm:pt modelId="{2ABF5FE4-D543-40B3-A1E6-4E18C6EEA458}" type="pres">
      <dgm:prSet presAssocID="{293E7715-25A3-43BC-9BDA-8A027C34E032}" presName="sibTrans" presStyleLbl="sibTrans1D1" presStyleIdx="3" presStyleCnt="5"/>
      <dgm:spPr/>
    </dgm:pt>
    <dgm:pt modelId="{A6FF7E81-BD1E-45C8-BA42-E8EE5A133A68}" type="pres">
      <dgm:prSet presAssocID="{293E7715-25A3-43BC-9BDA-8A027C34E032}" presName="connectorText" presStyleLbl="sibTrans1D1" presStyleIdx="3" presStyleCnt="5"/>
      <dgm:spPr/>
    </dgm:pt>
    <dgm:pt modelId="{80A29312-DDA4-43FC-A395-CA97CA37F736}" type="pres">
      <dgm:prSet presAssocID="{DFA1DDF6-8B8C-4D7D-A221-04962D222D44}" presName="node" presStyleLbl="node1" presStyleIdx="4" presStyleCnt="6">
        <dgm:presLayoutVars>
          <dgm:bulletEnabled val="1"/>
        </dgm:presLayoutVars>
      </dgm:prSet>
      <dgm:spPr/>
    </dgm:pt>
    <dgm:pt modelId="{D9A334EB-5485-4F11-BE00-25A7491DF319}" type="pres">
      <dgm:prSet presAssocID="{A1946BD9-AC8F-456D-81B2-835B8B734C45}" presName="sibTrans" presStyleLbl="sibTrans1D1" presStyleIdx="4" presStyleCnt="5"/>
      <dgm:spPr/>
    </dgm:pt>
    <dgm:pt modelId="{36D02E5B-0616-40FB-9892-2DF29F0BA9D1}" type="pres">
      <dgm:prSet presAssocID="{A1946BD9-AC8F-456D-81B2-835B8B734C45}" presName="connectorText" presStyleLbl="sibTrans1D1" presStyleIdx="4" presStyleCnt="5"/>
      <dgm:spPr/>
    </dgm:pt>
    <dgm:pt modelId="{FB36C29C-C6A1-49B6-9416-5B01FD3BF6BE}" type="pres">
      <dgm:prSet presAssocID="{71150AF9-FB49-4CD5-9A27-1F848E9C6276}" presName="node" presStyleLbl="node1" presStyleIdx="5" presStyleCnt="6">
        <dgm:presLayoutVars>
          <dgm:bulletEnabled val="1"/>
        </dgm:presLayoutVars>
      </dgm:prSet>
      <dgm:spPr/>
    </dgm:pt>
  </dgm:ptLst>
  <dgm:cxnLst>
    <dgm:cxn modelId="{23BFF511-5F47-4E6B-B4EA-36F66482F18A}" type="presOf" srcId="{293E7715-25A3-43BC-9BDA-8A027C34E032}" destId="{2ABF5FE4-D543-40B3-A1E6-4E18C6EEA458}" srcOrd="0" destOrd="0" presId="urn:microsoft.com/office/officeart/2016/7/layout/RepeatingBendingProcessNew"/>
    <dgm:cxn modelId="{F5AD9617-5446-4D63-AA9A-4AAFAAA21F2C}" srcId="{2685D721-DD70-4761-9FEB-47509BF89DB6}" destId="{71150AF9-FB49-4CD5-9A27-1F848E9C6276}" srcOrd="5" destOrd="0" parTransId="{2E4C3737-DF9E-4F63-B97D-25F281FCD6D6}" sibTransId="{A509A60A-5A00-4728-B79A-B59FE6AFC553}"/>
    <dgm:cxn modelId="{0FD71B18-22AB-46A7-BDFA-70C8E3B31CD4}" type="presOf" srcId="{7CB7E635-D5B8-485A-9CEF-1443B1B6EC09}" destId="{951EC994-2968-4543-95EA-8B657289F1FB}" srcOrd="0" destOrd="0" presId="urn:microsoft.com/office/officeart/2016/7/layout/RepeatingBendingProcessNew"/>
    <dgm:cxn modelId="{15575118-F8E8-4D70-A0B2-88FF8ACD0BBD}" type="presOf" srcId="{0C51122B-4822-481B-BADB-F9726ECE3B09}" destId="{808C0916-4432-481C-9EC1-6D3927D91170}" srcOrd="0" destOrd="0" presId="urn:microsoft.com/office/officeart/2016/7/layout/RepeatingBendingProcessNew"/>
    <dgm:cxn modelId="{FB3EDF19-B574-4AA0-AE48-0B95E5D81443}" srcId="{2685D721-DD70-4761-9FEB-47509BF89DB6}" destId="{DFA1DDF6-8B8C-4D7D-A221-04962D222D44}" srcOrd="4" destOrd="0" parTransId="{B94A5DAF-773B-47DD-BFA7-24380A7CA310}" sibTransId="{A1946BD9-AC8F-456D-81B2-835B8B734C45}"/>
    <dgm:cxn modelId="{0B71F919-A986-4BF0-8155-AC2FAD42AFE4}" srcId="{2685D721-DD70-4761-9FEB-47509BF89DB6}" destId="{7B2101AA-0AA9-4A48-AB04-798BEB3436A7}" srcOrd="0" destOrd="0" parTransId="{6FD6BA39-DAAC-4ABF-B485-9541988AD1D5}" sibTransId="{E48A9A18-1B00-498D-A519-B62A2F7AA283}"/>
    <dgm:cxn modelId="{954CDB2A-53CC-40B3-969C-AE8A45EB6D68}" type="presOf" srcId="{8CCF63D3-E0BD-4B43-B3C9-988F68A60FA4}" destId="{B031211C-6174-45EC-8548-E80C81F1B8EB}" srcOrd="1" destOrd="0" presId="urn:microsoft.com/office/officeart/2016/7/layout/RepeatingBendingProcessNew"/>
    <dgm:cxn modelId="{BF702F2B-523E-4540-A8BC-44BA73091BB2}" type="presOf" srcId="{E48A9A18-1B00-498D-A519-B62A2F7AA283}" destId="{A69BE34C-39BB-4DA8-9CBB-8FAE810BBB76}" srcOrd="0" destOrd="0" presId="urn:microsoft.com/office/officeart/2016/7/layout/RepeatingBendingProcessNew"/>
    <dgm:cxn modelId="{9DE2012C-7439-4367-A1F0-D6A92A0E2CFE}" type="presOf" srcId="{7B2101AA-0AA9-4A48-AB04-798BEB3436A7}" destId="{2BAD22D1-1F1B-44C8-8F9C-40258007D178}" srcOrd="0" destOrd="0" presId="urn:microsoft.com/office/officeart/2016/7/layout/RepeatingBendingProcessNew"/>
    <dgm:cxn modelId="{B892BA31-1CB2-4F3A-AC54-2C8A223CCB8E}" srcId="{2685D721-DD70-4761-9FEB-47509BF89DB6}" destId="{0C51122B-4822-481B-BADB-F9726ECE3B09}" srcOrd="3" destOrd="0" parTransId="{E16C8935-80C2-4DE7-B9EE-4E4891D00D70}" sibTransId="{293E7715-25A3-43BC-9BDA-8A027C34E032}"/>
    <dgm:cxn modelId="{4D379242-00CB-45DF-B5F9-730370D6BB4F}" type="presOf" srcId="{7CB7E635-D5B8-485A-9CEF-1443B1B6EC09}" destId="{321F02B6-1E40-4DA2-AD46-B0974356A031}" srcOrd="1" destOrd="0" presId="urn:microsoft.com/office/officeart/2016/7/layout/RepeatingBendingProcessNew"/>
    <dgm:cxn modelId="{A7638364-932B-416B-9CDA-9B584DABBC7C}" type="presOf" srcId="{1D867CD0-2BA6-43D0-B33A-DE01ED578831}" destId="{4A0BCEBF-4E03-41D6-8C68-AFA16D4A61AF}" srcOrd="0" destOrd="0" presId="urn:microsoft.com/office/officeart/2016/7/layout/RepeatingBendingProcessNew"/>
    <dgm:cxn modelId="{3B15206F-A301-478B-BDF3-EB70492900DC}" type="presOf" srcId="{2685D721-DD70-4761-9FEB-47509BF89DB6}" destId="{DD7F06A3-AA0D-46A8-9CBF-B9FF56D3DB13}" srcOrd="0" destOrd="0" presId="urn:microsoft.com/office/officeart/2016/7/layout/RepeatingBendingProcessNew"/>
    <dgm:cxn modelId="{91EF217F-A501-4D1A-8EE1-0933292EA0A0}" srcId="{2685D721-DD70-4761-9FEB-47509BF89DB6}" destId="{1D867CD0-2BA6-43D0-B33A-DE01ED578831}" srcOrd="2" destOrd="0" parTransId="{ECDD2C2F-C57F-4892-AD32-6530C041F9FE}" sibTransId="{8CCF63D3-E0BD-4B43-B3C9-988F68A60FA4}"/>
    <dgm:cxn modelId="{3DF24F91-996E-4758-8004-EAEDB72B0E36}" type="presOf" srcId="{DFA1DDF6-8B8C-4D7D-A221-04962D222D44}" destId="{80A29312-DDA4-43FC-A395-CA97CA37F736}" srcOrd="0" destOrd="0" presId="urn:microsoft.com/office/officeart/2016/7/layout/RepeatingBendingProcessNew"/>
    <dgm:cxn modelId="{78528FB3-6B72-4954-9707-4E89068CDE66}" type="presOf" srcId="{1F4F2763-6288-4F61-A047-14A1104B56A0}" destId="{F180C78D-E2C5-479F-AB78-972DE0388D84}" srcOrd="0" destOrd="0" presId="urn:microsoft.com/office/officeart/2016/7/layout/RepeatingBendingProcessNew"/>
    <dgm:cxn modelId="{07B70BC8-E093-41F0-8D8E-FDB39033B8E4}" type="presOf" srcId="{71150AF9-FB49-4CD5-9A27-1F848E9C6276}" destId="{FB36C29C-C6A1-49B6-9416-5B01FD3BF6BE}" srcOrd="0" destOrd="0" presId="urn:microsoft.com/office/officeart/2016/7/layout/RepeatingBendingProcessNew"/>
    <dgm:cxn modelId="{8CEF16C9-BA8B-4AF9-8AC5-3863CA01D43C}" type="presOf" srcId="{8CCF63D3-E0BD-4B43-B3C9-988F68A60FA4}" destId="{2E052CF3-B26E-4628-9E38-FCE1A4057868}" srcOrd="0" destOrd="0" presId="urn:microsoft.com/office/officeart/2016/7/layout/RepeatingBendingProcessNew"/>
    <dgm:cxn modelId="{216040CA-D32D-41F5-B312-4659E679BC9D}" type="presOf" srcId="{E48A9A18-1B00-498D-A519-B62A2F7AA283}" destId="{FBEA1C13-89F5-4B2E-812A-C52C9D1DEFA2}" srcOrd="1" destOrd="0" presId="urn:microsoft.com/office/officeart/2016/7/layout/RepeatingBendingProcessNew"/>
    <dgm:cxn modelId="{B72C2CD8-E127-459B-B175-1FDC9BE78B89}" srcId="{2685D721-DD70-4761-9FEB-47509BF89DB6}" destId="{1F4F2763-6288-4F61-A047-14A1104B56A0}" srcOrd="1" destOrd="0" parTransId="{23A016A8-9AED-494A-9859-7A56FE38919C}" sibTransId="{7CB7E635-D5B8-485A-9CEF-1443B1B6EC09}"/>
    <dgm:cxn modelId="{4053D8DC-6307-4720-8519-626EEFACE5E6}" type="presOf" srcId="{293E7715-25A3-43BC-9BDA-8A027C34E032}" destId="{A6FF7E81-BD1E-45C8-BA42-E8EE5A133A68}" srcOrd="1" destOrd="0" presId="urn:microsoft.com/office/officeart/2016/7/layout/RepeatingBendingProcessNew"/>
    <dgm:cxn modelId="{08ECFEED-7DE6-4ED3-83AA-BA221F2C88CA}" type="presOf" srcId="{A1946BD9-AC8F-456D-81B2-835B8B734C45}" destId="{D9A334EB-5485-4F11-BE00-25A7491DF319}" srcOrd="0" destOrd="0" presId="urn:microsoft.com/office/officeart/2016/7/layout/RepeatingBendingProcessNew"/>
    <dgm:cxn modelId="{8DE04FFD-2BFD-4C4C-A896-C5782D0E40E4}" type="presOf" srcId="{A1946BD9-AC8F-456D-81B2-835B8B734C45}" destId="{36D02E5B-0616-40FB-9892-2DF29F0BA9D1}" srcOrd="1" destOrd="0" presId="urn:microsoft.com/office/officeart/2016/7/layout/RepeatingBendingProcessNew"/>
    <dgm:cxn modelId="{8461C674-7AC4-41CC-BBCF-5D9D3FEBAAB3}" type="presParOf" srcId="{DD7F06A3-AA0D-46A8-9CBF-B9FF56D3DB13}" destId="{2BAD22D1-1F1B-44C8-8F9C-40258007D178}" srcOrd="0" destOrd="0" presId="urn:microsoft.com/office/officeart/2016/7/layout/RepeatingBendingProcessNew"/>
    <dgm:cxn modelId="{4785B5A5-3406-40D8-AB53-A32E9C86E272}" type="presParOf" srcId="{DD7F06A3-AA0D-46A8-9CBF-B9FF56D3DB13}" destId="{A69BE34C-39BB-4DA8-9CBB-8FAE810BBB76}" srcOrd="1" destOrd="0" presId="urn:microsoft.com/office/officeart/2016/7/layout/RepeatingBendingProcessNew"/>
    <dgm:cxn modelId="{447AF570-79F9-422D-9954-32B05B71BB5B}" type="presParOf" srcId="{A69BE34C-39BB-4DA8-9CBB-8FAE810BBB76}" destId="{FBEA1C13-89F5-4B2E-812A-C52C9D1DEFA2}" srcOrd="0" destOrd="0" presId="urn:microsoft.com/office/officeart/2016/7/layout/RepeatingBendingProcessNew"/>
    <dgm:cxn modelId="{3E1EB5AF-EF12-4B42-94E0-CF81308AE9EA}" type="presParOf" srcId="{DD7F06A3-AA0D-46A8-9CBF-B9FF56D3DB13}" destId="{F180C78D-E2C5-479F-AB78-972DE0388D84}" srcOrd="2" destOrd="0" presId="urn:microsoft.com/office/officeart/2016/7/layout/RepeatingBendingProcessNew"/>
    <dgm:cxn modelId="{853696B9-81C7-4A26-A46F-A76B025E67FE}" type="presParOf" srcId="{DD7F06A3-AA0D-46A8-9CBF-B9FF56D3DB13}" destId="{951EC994-2968-4543-95EA-8B657289F1FB}" srcOrd="3" destOrd="0" presId="urn:microsoft.com/office/officeart/2016/7/layout/RepeatingBendingProcessNew"/>
    <dgm:cxn modelId="{20B708A6-D262-40FA-A83C-1A45A7E96223}" type="presParOf" srcId="{951EC994-2968-4543-95EA-8B657289F1FB}" destId="{321F02B6-1E40-4DA2-AD46-B0974356A031}" srcOrd="0" destOrd="0" presId="urn:microsoft.com/office/officeart/2016/7/layout/RepeatingBendingProcessNew"/>
    <dgm:cxn modelId="{35E88EA6-0273-4EBA-868A-7E72B8E04D3F}" type="presParOf" srcId="{DD7F06A3-AA0D-46A8-9CBF-B9FF56D3DB13}" destId="{4A0BCEBF-4E03-41D6-8C68-AFA16D4A61AF}" srcOrd="4" destOrd="0" presId="urn:microsoft.com/office/officeart/2016/7/layout/RepeatingBendingProcessNew"/>
    <dgm:cxn modelId="{513962F8-8AD2-4E88-9A21-559BF702D51E}" type="presParOf" srcId="{DD7F06A3-AA0D-46A8-9CBF-B9FF56D3DB13}" destId="{2E052CF3-B26E-4628-9E38-FCE1A4057868}" srcOrd="5" destOrd="0" presId="urn:microsoft.com/office/officeart/2016/7/layout/RepeatingBendingProcessNew"/>
    <dgm:cxn modelId="{7869D9A6-7268-42CA-A30A-58C871882440}" type="presParOf" srcId="{2E052CF3-B26E-4628-9E38-FCE1A4057868}" destId="{B031211C-6174-45EC-8548-E80C81F1B8EB}" srcOrd="0" destOrd="0" presId="urn:microsoft.com/office/officeart/2016/7/layout/RepeatingBendingProcessNew"/>
    <dgm:cxn modelId="{08F1978C-A2E5-4DF0-9174-85F802B7FC88}" type="presParOf" srcId="{DD7F06A3-AA0D-46A8-9CBF-B9FF56D3DB13}" destId="{808C0916-4432-481C-9EC1-6D3927D91170}" srcOrd="6" destOrd="0" presId="urn:microsoft.com/office/officeart/2016/7/layout/RepeatingBendingProcessNew"/>
    <dgm:cxn modelId="{757DAB6B-4BF4-4789-A54C-B7D0C37CFC17}" type="presParOf" srcId="{DD7F06A3-AA0D-46A8-9CBF-B9FF56D3DB13}" destId="{2ABF5FE4-D543-40B3-A1E6-4E18C6EEA458}" srcOrd="7" destOrd="0" presId="urn:microsoft.com/office/officeart/2016/7/layout/RepeatingBendingProcessNew"/>
    <dgm:cxn modelId="{2AE95E0E-7F67-4542-AE62-4D84EBDB7E44}" type="presParOf" srcId="{2ABF5FE4-D543-40B3-A1E6-4E18C6EEA458}" destId="{A6FF7E81-BD1E-45C8-BA42-E8EE5A133A68}" srcOrd="0" destOrd="0" presId="urn:microsoft.com/office/officeart/2016/7/layout/RepeatingBendingProcessNew"/>
    <dgm:cxn modelId="{91DDD4C9-DFFE-43F6-B35E-A494F7F5637E}" type="presParOf" srcId="{DD7F06A3-AA0D-46A8-9CBF-B9FF56D3DB13}" destId="{80A29312-DDA4-43FC-A395-CA97CA37F736}" srcOrd="8" destOrd="0" presId="urn:microsoft.com/office/officeart/2016/7/layout/RepeatingBendingProcessNew"/>
    <dgm:cxn modelId="{F6F141DD-2ADA-4B68-8C9E-D159609E8658}" type="presParOf" srcId="{DD7F06A3-AA0D-46A8-9CBF-B9FF56D3DB13}" destId="{D9A334EB-5485-4F11-BE00-25A7491DF319}" srcOrd="9" destOrd="0" presId="urn:microsoft.com/office/officeart/2016/7/layout/RepeatingBendingProcessNew"/>
    <dgm:cxn modelId="{DC596447-C8A5-42C0-9F92-CED738F4D348}" type="presParOf" srcId="{D9A334EB-5485-4F11-BE00-25A7491DF319}" destId="{36D02E5B-0616-40FB-9892-2DF29F0BA9D1}" srcOrd="0" destOrd="0" presId="urn:microsoft.com/office/officeart/2016/7/layout/RepeatingBendingProcessNew"/>
    <dgm:cxn modelId="{E0BDB35B-7E04-4311-AA5B-F774A05A2015}" type="presParOf" srcId="{DD7F06A3-AA0D-46A8-9CBF-B9FF56D3DB13}" destId="{FB36C29C-C6A1-49B6-9416-5B01FD3BF6B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6E821-1848-4AC6-A42C-4C61E431B5BD}">
      <dsp:nvSpPr>
        <dsp:cNvPr id="0" name=""/>
        <dsp:cNvSpPr/>
      </dsp:nvSpPr>
      <dsp:spPr>
        <a:xfrm>
          <a:off x="2777137" y="1815893"/>
          <a:ext cx="606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86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632" y="1858426"/>
        <a:ext cx="31873" cy="6374"/>
      </dsp:txXfrm>
    </dsp:sp>
    <dsp:sp modelId="{C0326ED4-8735-4512-B3F4-906CFDE84925}">
      <dsp:nvSpPr>
        <dsp:cNvPr id="0" name=""/>
        <dsp:cNvSpPr/>
      </dsp:nvSpPr>
      <dsp:spPr>
        <a:xfrm>
          <a:off x="7362" y="1030140"/>
          <a:ext cx="2771575" cy="16629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09" tIns="142556" rIns="135809" bIns="14255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SOW1 (Statement of Work) to capture and document all business requirements and design, using Lucid Chart. This is also the architectural diagram.</a:t>
          </a:r>
        </a:p>
      </dsp:txBody>
      <dsp:txXfrm>
        <a:off x="7362" y="1030140"/>
        <a:ext cx="2771575" cy="1662945"/>
      </dsp:txXfrm>
    </dsp:sp>
    <dsp:sp modelId="{4164820C-DF9D-49AA-B49D-F8F035E35A92}">
      <dsp:nvSpPr>
        <dsp:cNvPr id="0" name=""/>
        <dsp:cNvSpPr/>
      </dsp:nvSpPr>
      <dsp:spPr>
        <a:xfrm>
          <a:off x="6186175" y="1815893"/>
          <a:ext cx="606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862" y="45720"/>
              </a:lnTo>
            </a:path>
          </a:pathLst>
        </a:custGeom>
        <a:noFill/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73669" y="1858426"/>
        <a:ext cx="31873" cy="6374"/>
      </dsp:txXfrm>
    </dsp:sp>
    <dsp:sp modelId="{01C3FFFD-9767-4BB2-BF91-C4A995426913}">
      <dsp:nvSpPr>
        <dsp:cNvPr id="0" name=""/>
        <dsp:cNvSpPr/>
      </dsp:nvSpPr>
      <dsp:spPr>
        <a:xfrm>
          <a:off x="3416399" y="1030140"/>
          <a:ext cx="2771575" cy="1662945"/>
        </a:xfrm>
        <a:prstGeom prst="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09" tIns="142556" rIns="135809" bIns="14255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an SOW2 (Statement of Work) for development.</a:t>
          </a:r>
        </a:p>
      </dsp:txBody>
      <dsp:txXfrm>
        <a:off x="3416399" y="1030140"/>
        <a:ext cx="2771575" cy="1662945"/>
      </dsp:txXfrm>
    </dsp:sp>
    <dsp:sp modelId="{AD9802E9-997C-4815-9917-EE5FDCC1BE89}">
      <dsp:nvSpPr>
        <dsp:cNvPr id="0" name=""/>
        <dsp:cNvSpPr/>
      </dsp:nvSpPr>
      <dsp:spPr>
        <a:xfrm>
          <a:off x="6825437" y="1030140"/>
          <a:ext cx="2771575" cy="1662945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09" tIns="142556" rIns="135809" bIns="14255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User Stories, dividing the stories into sprints to iteratively deliver value from sprint to sprint.</a:t>
          </a:r>
        </a:p>
      </dsp:txBody>
      <dsp:txXfrm>
        <a:off x="6825437" y="1030140"/>
        <a:ext cx="2771575" cy="1662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B5071-DF7F-430C-A981-448DD39439EC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78333-53CA-4AF9-9AF4-7EDF0FA2592D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8CBEE-A9C7-4BAD-8E3D-8E039E32805B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Create an AWS Project account</a:t>
          </a:r>
        </a:p>
      </dsp:txBody>
      <dsp:txXfrm>
        <a:off x="25682" y="1265836"/>
        <a:ext cx="1582031" cy="632812"/>
      </dsp:txXfrm>
    </dsp:sp>
    <dsp:sp modelId="{4AF174A4-7BC4-4DFA-8A34-5855BF644009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3BA49-0708-41FB-B50A-0F542B7B5236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3AC65-EF4E-4165-B69B-756CA15D7A36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Set up an Amazon Connect instance for our project.</a:t>
          </a:r>
        </a:p>
      </dsp:txBody>
      <dsp:txXfrm>
        <a:off x="1884568" y="1265836"/>
        <a:ext cx="1582031" cy="632812"/>
      </dsp:txXfrm>
    </dsp:sp>
    <dsp:sp modelId="{FDC212E8-A9F7-42A2-A369-46D90231B050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7CDD0-6503-40C5-86B1-BCEEF8151AB1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F3C4C-4B8A-4490-BFC0-D4361FC43C78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Identify and Create all prompts and messages in a DynamoDB table.</a:t>
          </a:r>
        </a:p>
      </dsp:txBody>
      <dsp:txXfrm>
        <a:off x="3743455" y="1265836"/>
        <a:ext cx="1582031" cy="632812"/>
      </dsp:txXfrm>
    </dsp:sp>
    <dsp:sp modelId="{997A828E-BF80-44AF-8AB9-E68B9ADFD4E5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B4991-60BB-4E35-8447-93DEFA709D78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03731-02CD-408A-84CF-8C52B69EF272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Create admin users, agents, and managers.</a:t>
          </a:r>
        </a:p>
      </dsp:txBody>
      <dsp:txXfrm>
        <a:off x="5602342" y="1265836"/>
        <a:ext cx="1582031" cy="632812"/>
      </dsp:txXfrm>
    </dsp:sp>
    <dsp:sp modelId="{F08EF69E-9160-4780-BDEE-70638B865BC5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2FCA8-FD7C-40E8-95F9-1263B0DE10B3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A5148-D071-4C90-8C24-33A29726BE2D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Create all queues</a:t>
          </a:r>
        </a:p>
      </dsp:txBody>
      <dsp:txXfrm>
        <a:off x="7461228" y="1265836"/>
        <a:ext cx="1582031" cy="632812"/>
      </dsp:txXfrm>
    </dsp:sp>
    <dsp:sp modelId="{1EDD060A-5935-4DB2-9C13-8E489940F175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466E1-3501-4275-A12B-AD9B1B427977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901AA-1D32-4FFF-9053-962E4D0AA28A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Create Hours of Operation (8am – 5pm)</a:t>
          </a:r>
        </a:p>
      </dsp:txBody>
      <dsp:txXfrm>
        <a:off x="9320115" y="1265836"/>
        <a:ext cx="1582031" cy="632812"/>
      </dsp:txXfrm>
    </dsp:sp>
    <dsp:sp modelId="{50AB7FE6-8D33-42D6-9825-C40D984C2B03}">
      <dsp:nvSpPr>
        <dsp:cNvPr id="0" name=""/>
        <dsp:cNvSpPr/>
      </dsp:nvSpPr>
      <dsp:spPr>
        <a:xfrm>
          <a:off x="4051951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6B6A-E82B-4F9F-ACC5-A26F3A45F341}">
      <dsp:nvSpPr>
        <dsp:cNvPr id="0" name=""/>
        <dsp:cNvSpPr/>
      </dsp:nvSpPr>
      <dsp:spPr>
        <a:xfrm>
          <a:off x="4257615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FD05D-930A-4852-880A-3EE99458E07E}">
      <dsp:nvSpPr>
        <dsp:cNvPr id="0" name=""/>
        <dsp:cNvSpPr/>
      </dsp:nvSpPr>
      <dsp:spPr>
        <a:xfrm>
          <a:off x="3743455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Create Routing Profiles</a:t>
          </a:r>
        </a:p>
      </dsp:txBody>
      <dsp:txXfrm>
        <a:off x="3743455" y="3559781"/>
        <a:ext cx="1582031" cy="632812"/>
      </dsp:txXfrm>
    </dsp:sp>
    <dsp:sp modelId="{C1061BDA-F5A6-4767-AE80-EF28714983F8}">
      <dsp:nvSpPr>
        <dsp:cNvPr id="0" name=""/>
        <dsp:cNvSpPr/>
      </dsp:nvSpPr>
      <dsp:spPr>
        <a:xfrm>
          <a:off x="5910838" y="2294156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1215C-8EE0-47C1-AEEC-1ABC1CDD6C39}">
      <dsp:nvSpPr>
        <dsp:cNvPr id="0" name=""/>
        <dsp:cNvSpPr/>
      </dsp:nvSpPr>
      <dsp:spPr>
        <a:xfrm>
          <a:off x="6116502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6F99A-E382-4846-8F59-63E93924CF5B}">
      <dsp:nvSpPr>
        <dsp:cNvPr id="0" name=""/>
        <dsp:cNvSpPr/>
      </dsp:nvSpPr>
      <dsp:spPr>
        <a:xfrm>
          <a:off x="5602342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Agent Status</a:t>
          </a:r>
        </a:p>
      </dsp:txBody>
      <dsp:txXfrm>
        <a:off x="5602342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E34C-39BB-4DA8-9CBB-8FAE810BBB76}">
      <dsp:nvSpPr>
        <dsp:cNvPr id="0" name=""/>
        <dsp:cNvSpPr/>
      </dsp:nvSpPr>
      <dsp:spPr>
        <a:xfrm>
          <a:off x="2467550" y="739583"/>
          <a:ext cx="535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8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1312" y="782471"/>
        <a:ext cx="28322" cy="5664"/>
      </dsp:txXfrm>
    </dsp:sp>
    <dsp:sp modelId="{2BAD22D1-1F1B-44C8-8F9C-40258007D178}">
      <dsp:nvSpPr>
        <dsp:cNvPr id="0" name=""/>
        <dsp:cNvSpPr/>
      </dsp:nvSpPr>
      <dsp:spPr>
        <a:xfrm>
          <a:off x="6542" y="46461"/>
          <a:ext cx="2462807" cy="14776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Assign Security Profiles to agents, managers</a:t>
          </a:r>
        </a:p>
      </dsp:txBody>
      <dsp:txXfrm>
        <a:off x="6542" y="46461"/>
        <a:ext cx="2462807" cy="1477684"/>
      </dsp:txXfrm>
    </dsp:sp>
    <dsp:sp modelId="{951EC994-2968-4543-95EA-8B657289F1FB}">
      <dsp:nvSpPr>
        <dsp:cNvPr id="0" name=""/>
        <dsp:cNvSpPr/>
      </dsp:nvSpPr>
      <dsp:spPr>
        <a:xfrm>
          <a:off x="5496803" y="739583"/>
          <a:ext cx="535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845" y="45720"/>
              </a:lnTo>
            </a:path>
          </a:pathLst>
        </a:custGeom>
        <a:noFill/>
        <a:ln w="9525" cap="rnd" cmpd="sng" algn="ctr">
          <a:solidFill>
            <a:schemeClr val="accent2">
              <a:hueOff val="-2188608"/>
              <a:satOff val="-1975"/>
              <a:lumOff val="-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50565" y="782471"/>
        <a:ext cx="28322" cy="5664"/>
      </dsp:txXfrm>
    </dsp:sp>
    <dsp:sp modelId="{F180C78D-E2C5-479F-AB78-972DE0388D84}">
      <dsp:nvSpPr>
        <dsp:cNvPr id="0" name=""/>
        <dsp:cNvSpPr/>
      </dsp:nvSpPr>
      <dsp:spPr>
        <a:xfrm>
          <a:off x="3035796" y="46461"/>
          <a:ext cx="2462807" cy="1477684"/>
        </a:xfrm>
        <a:prstGeom prst="rect">
          <a:avLst/>
        </a:prstGeom>
        <a:gradFill rotWithShape="0">
          <a:gsLst>
            <a:gs pos="0">
              <a:schemeClr val="accent2">
                <a:hueOff val="-1750886"/>
                <a:satOff val="-1580"/>
                <a:lumOff val="-35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1750886"/>
                <a:satOff val="-1580"/>
                <a:lumOff val="-35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Requested and claimed a call center connect Out-bound number from Amazon.</a:t>
          </a:r>
        </a:p>
      </dsp:txBody>
      <dsp:txXfrm>
        <a:off x="3035796" y="46461"/>
        <a:ext cx="2462807" cy="1477684"/>
      </dsp:txXfrm>
    </dsp:sp>
    <dsp:sp modelId="{2E052CF3-B26E-4628-9E38-FCE1A4057868}">
      <dsp:nvSpPr>
        <dsp:cNvPr id="0" name=""/>
        <dsp:cNvSpPr/>
      </dsp:nvSpPr>
      <dsp:spPr>
        <a:xfrm>
          <a:off x="1237946" y="1522346"/>
          <a:ext cx="6058507" cy="535845"/>
        </a:xfrm>
        <a:custGeom>
          <a:avLst/>
          <a:gdLst/>
          <a:ahLst/>
          <a:cxnLst/>
          <a:rect l="0" t="0" r="0" b="0"/>
          <a:pathLst>
            <a:path>
              <a:moveTo>
                <a:pt x="6058507" y="0"/>
              </a:moveTo>
              <a:lnTo>
                <a:pt x="6058507" y="285022"/>
              </a:lnTo>
              <a:lnTo>
                <a:pt x="0" y="285022"/>
              </a:lnTo>
              <a:lnTo>
                <a:pt x="0" y="535845"/>
              </a:lnTo>
            </a:path>
          </a:pathLst>
        </a:custGeom>
        <a:noFill/>
        <a:ln w="952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5076" y="1787436"/>
        <a:ext cx="304246" cy="5664"/>
      </dsp:txXfrm>
    </dsp:sp>
    <dsp:sp modelId="{4A0BCEBF-4E03-41D6-8C68-AFA16D4A61AF}">
      <dsp:nvSpPr>
        <dsp:cNvPr id="0" name=""/>
        <dsp:cNvSpPr/>
      </dsp:nvSpPr>
      <dsp:spPr>
        <a:xfrm>
          <a:off x="6065049" y="46461"/>
          <a:ext cx="2462807" cy="1477684"/>
        </a:xfrm>
        <a:prstGeom prst="rect">
          <a:avLst/>
        </a:prstGeom>
        <a:gradFill rotWithShape="0">
          <a:gsLst>
            <a:gs pos="0">
              <a:schemeClr val="accent2">
                <a:hueOff val="-3501772"/>
                <a:satOff val="-3160"/>
                <a:lumOff val="-70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3501772"/>
                <a:satOff val="-3160"/>
                <a:lumOff val="-70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Lifecyle policy for the s3 storage service.</a:t>
          </a:r>
        </a:p>
      </dsp:txBody>
      <dsp:txXfrm>
        <a:off x="6065049" y="46461"/>
        <a:ext cx="2462807" cy="1477684"/>
      </dsp:txXfrm>
    </dsp:sp>
    <dsp:sp modelId="{2ABF5FE4-D543-40B3-A1E6-4E18C6EEA458}">
      <dsp:nvSpPr>
        <dsp:cNvPr id="0" name=""/>
        <dsp:cNvSpPr/>
      </dsp:nvSpPr>
      <dsp:spPr>
        <a:xfrm>
          <a:off x="2467550" y="2783714"/>
          <a:ext cx="535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845" y="45720"/>
              </a:lnTo>
            </a:path>
          </a:pathLst>
        </a:custGeom>
        <a:noFill/>
        <a:ln w="9525" cap="rnd" cmpd="sng" algn="ctr">
          <a:solidFill>
            <a:schemeClr val="accent2">
              <a:hueOff val="-6565823"/>
              <a:satOff val="-5925"/>
              <a:lumOff val="-13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1312" y="2826602"/>
        <a:ext cx="28322" cy="5664"/>
      </dsp:txXfrm>
    </dsp:sp>
    <dsp:sp modelId="{808C0916-4432-481C-9EC1-6D3927D91170}">
      <dsp:nvSpPr>
        <dsp:cNvPr id="0" name=""/>
        <dsp:cNvSpPr/>
      </dsp:nvSpPr>
      <dsp:spPr>
        <a:xfrm>
          <a:off x="6542" y="2090591"/>
          <a:ext cx="2462807" cy="1477684"/>
        </a:xfrm>
        <a:prstGeom prst="rect">
          <a:avLst/>
        </a:prstGeom>
        <a:gradFill rotWithShape="0">
          <a:gsLst>
            <a:gs pos="0">
              <a:schemeClr val="accent2">
                <a:hueOff val="-5252659"/>
                <a:satOff val="-4740"/>
                <a:lumOff val="-105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5252659"/>
                <a:satOff val="-4740"/>
                <a:lumOff val="-105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project Lex Bot.</a:t>
          </a:r>
        </a:p>
      </dsp:txBody>
      <dsp:txXfrm>
        <a:off x="6542" y="2090591"/>
        <a:ext cx="2462807" cy="1477684"/>
      </dsp:txXfrm>
    </dsp:sp>
    <dsp:sp modelId="{D9A334EB-5485-4F11-BE00-25A7491DF319}">
      <dsp:nvSpPr>
        <dsp:cNvPr id="0" name=""/>
        <dsp:cNvSpPr/>
      </dsp:nvSpPr>
      <dsp:spPr>
        <a:xfrm>
          <a:off x="5496803" y="2783714"/>
          <a:ext cx="535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845" y="45720"/>
              </a:lnTo>
            </a:path>
          </a:pathLst>
        </a:custGeom>
        <a:noFill/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50565" y="2826602"/>
        <a:ext cx="28322" cy="5664"/>
      </dsp:txXfrm>
    </dsp:sp>
    <dsp:sp modelId="{80A29312-DDA4-43FC-A395-CA97CA37F736}">
      <dsp:nvSpPr>
        <dsp:cNvPr id="0" name=""/>
        <dsp:cNvSpPr/>
      </dsp:nvSpPr>
      <dsp:spPr>
        <a:xfrm>
          <a:off x="3035796" y="2090591"/>
          <a:ext cx="2462807" cy="1477684"/>
        </a:xfrm>
        <a:prstGeom prst="rect">
          <a:avLst/>
        </a:prstGeom>
        <a:gradFill rotWithShape="0">
          <a:gsLst>
            <a:gs pos="0">
              <a:schemeClr val="accent2">
                <a:hueOff val="-7003545"/>
                <a:satOff val="-6320"/>
                <a:lumOff val="-141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7003545"/>
                <a:satOff val="-6320"/>
                <a:lumOff val="-141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Amazon Polly for testing our voice prompts</a:t>
          </a:r>
        </a:p>
      </dsp:txBody>
      <dsp:txXfrm>
        <a:off x="3035796" y="2090591"/>
        <a:ext cx="2462807" cy="1477684"/>
      </dsp:txXfrm>
    </dsp:sp>
    <dsp:sp modelId="{FB36C29C-C6A1-49B6-9416-5B01FD3BF6BE}">
      <dsp:nvSpPr>
        <dsp:cNvPr id="0" name=""/>
        <dsp:cNvSpPr/>
      </dsp:nvSpPr>
      <dsp:spPr>
        <a:xfrm>
          <a:off x="6065049" y="2090591"/>
          <a:ext cx="2462807" cy="1477684"/>
        </a:xfrm>
        <a:prstGeom prst="rect">
          <a:avLst/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Lambda as a serverless service to interact with DynamoDB and Flows for dynamic implementation of our design.</a:t>
          </a:r>
        </a:p>
      </dsp:txBody>
      <dsp:txXfrm>
        <a:off x="6065049" y="2090591"/>
        <a:ext cx="2462807" cy="1477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20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9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6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D10B49-2339-49C0-830F-E8AA6B55579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3BC010-9E2D-4FAF-BF2E-27C8BBD5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 concept">
            <a:extLst>
              <a:ext uri="{FF2B5EF4-FFF2-40B4-BE49-F238E27FC236}">
                <a16:creationId xmlns:a16="http://schemas.microsoft.com/office/drawing/2014/main" id="{A3C2D50F-028C-F492-CFA1-96D4298A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7" b="2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46631-CB31-C556-6F4B-0E8C7FB46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/>
              <a:t>IT Consulting &amp; GRC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220C-D2D2-CB17-519E-3B73910DE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INTERVISION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23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Device and padlock">
            <a:extLst>
              <a:ext uri="{FF2B5EF4-FFF2-40B4-BE49-F238E27FC236}">
                <a16:creationId xmlns:a16="http://schemas.microsoft.com/office/drawing/2014/main" id="{DCDEBDAD-4168-CDEA-16A3-E7F3AB46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26F17-B8C7-B0CD-119B-35D18CFA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4F72-BC64-76EC-8123-1E4D5891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call center for IT Consulting &amp; GRC with InterVision that meets the following standards: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Offer customers an interactive chatbot to identify all caller’s intentions and fulfill them by directing their requests to the right department.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the following departments to interact with specialized agents to help callers and customers with their requests (Compliance Assessment, Cybersecurity &amp; GRC Consulting, Risk Assessment, Security Awareness Training, Staff Augmentation)</a:t>
            </a:r>
          </a:p>
        </p:txBody>
      </p:sp>
    </p:spTree>
    <p:extLst>
      <p:ext uri="{BB962C8B-B14F-4D97-AF65-F5344CB8AC3E}">
        <p14:creationId xmlns:p14="http://schemas.microsoft.com/office/powerpoint/2010/main" val="4554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9B7D-D43C-6447-E748-9628D9F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IMPLEMENTATION STEPS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9811C-FEFF-F976-CAB6-DFE9DD9F0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5082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2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0D4A-AA35-5E49-87B1-0B982DEB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STEPS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57FCAC-A116-E35F-6B5F-05841B5D4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863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1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0321D-9E5F-B95B-CDFA-D3A9A98CE1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91AF5-8198-B1DF-BE71-9DDA0F42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STEP 2 Continue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1C7083-68E8-E381-FB2C-0B8DFBEF3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7561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84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57C6B-F661-B7F4-6B43-8EAAC5BA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IMPLEMENTATION STEP 3 -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5E49-BA0C-AD7F-08E9-976E8ED2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Create queues (Compliance Assessment queue, Cybersecurity And GRC queue, Risk Assessment queue, Security Awareness Training queue, Staff Augmentation queue)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Create AgentHoldFlow, CustomerHoldFlow, AgentWhisperFlow, CustomerWhisperFlow, Transfer to Agent Flow, Transfer to queue flow, Inbound Flow, Error Modules)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Create a flow for each department (Compliance Assessment, Cybersecurity &amp; GRC Consulting flow, Risk Assessment flow, Staff Augmentation flow)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Create hours of operation for the business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Create Main Flow</a:t>
            </a:r>
          </a:p>
        </p:txBody>
      </p:sp>
    </p:spTree>
    <p:extLst>
      <p:ext uri="{BB962C8B-B14F-4D97-AF65-F5344CB8AC3E}">
        <p14:creationId xmlns:p14="http://schemas.microsoft.com/office/powerpoint/2010/main" val="358900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trail in front of a car">
            <a:extLst>
              <a:ext uri="{FF2B5EF4-FFF2-40B4-BE49-F238E27FC236}">
                <a16:creationId xmlns:a16="http://schemas.microsoft.com/office/drawing/2014/main" id="{607498E3-05DA-291E-222F-62FF65AC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1765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70382-9555-8132-0859-057F0686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B9D9-6F99-8200-1A84-B998E4F3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Testing was done at the flow level with every added functionality (Functional testing &amp; Behavior testing)</a:t>
            </a:r>
          </a:p>
          <a:p>
            <a:r>
              <a:rPr lang="en-US">
                <a:solidFill>
                  <a:schemeClr val="tx1"/>
                </a:solidFill>
              </a:rPr>
              <a:t>Test the Lex Bots with every added intent.</a:t>
            </a:r>
          </a:p>
          <a:p>
            <a:r>
              <a:rPr lang="en-US">
                <a:solidFill>
                  <a:schemeClr val="tx1"/>
                </a:solidFill>
              </a:rPr>
              <a:t>Lambda functions were tested for correctness using Visual Studio, and dynamic functionality by calling the contact center)</a:t>
            </a:r>
          </a:p>
        </p:txBody>
      </p:sp>
    </p:spTree>
    <p:extLst>
      <p:ext uri="{BB962C8B-B14F-4D97-AF65-F5344CB8AC3E}">
        <p14:creationId xmlns:p14="http://schemas.microsoft.com/office/powerpoint/2010/main" val="249664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E69AB-E73F-8D52-E025-B679901A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 future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7B26-0D9E-8ADC-63DA-A6CAC611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rgbClr val="FFFFFF"/>
                </a:solidFill>
              </a:rPr>
              <a:t>Creating all prompts and messages in dynamodb.</a:t>
            </a:r>
          </a:p>
          <a:p>
            <a:pPr marL="0" indent="0">
              <a:buNone/>
            </a:pPr>
            <a:r>
              <a:rPr lang="en-US" sz="1800" cap="all">
                <a:solidFill>
                  <a:srgbClr val="FFFFFF"/>
                </a:solidFill>
              </a:rPr>
              <a:t>Add lex intents  as an option for all services</a:t>
            </a:r>
          </a:p>
          <a:p>
            <a:pPr marL="0" indent="0">
              <a:buNone/>
            </a:pPr>
            <a:endParaRPr lang="en-US" sz="1800" cap="al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906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283</TotalTime>
  <Words>417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IT Consulting &amp; GRC</vt:lpstr>
      <vt:lpstr>Project Overview</vt:lpstr>
      <vt:lpstr>IMPLEMENTATION STEPS 1</vt:lpstr>
      <vt:lpstr>IMPLEMENTATION STEPS 2</vt:lpstr>
      <vt:lpstr>IMPLEMENTATION STEP 2 Continue</vt:lpstr>
      <vt:lpstr>IMPLEMENTATION STEP 3 - Development</vt:lpstr>
      <vt:lpstr>Testing</vt:lpstr>
      <vt:lpstr>For future iterations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Tengen</dc:creator>
  <cp:lastModifiedBy>Leo Tengen</cp:lastModifiedBy>
  <cp:revision>28</cp:revision>
  <dcterms:created xsi:type="dcterms:W3CDTF">2024-11-10T20:48:18Z</dcterms:created>
  <dcterms:modified xsi:type="dcterms:W3CDTF">2025-01-20T18:30:52Z</dcterms:modified>
</cp:coreProperties>
</file>