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335" r:id="rId6"/>
    <p:sldId id="286" r:id="rId7"/>
    <p:sldId id="257" r:id="rId8"/>
    <p:sldId id="287" r:id="rId9"/>
    <p:sldId id="288" r:id="rId10"/>
    <p:sldId id="289" r:id="rId11"/>
    <p:sldId id="290" r:id="rId12"/>
    <p:sldId id="291" r:id="rId13"/>
    <p:sldId id="293" r:id="rId14"/>
    <p:sldId id="294" r:id="rId15"/>
    <p:sldId id="336" r:id="rId16"/>
    <p:sldId id="295" r:id="rId17"/>
    <p:sldId id="337" r:id="rId18"/>
    <p:sldId id="296" r:id="rId19"/>
    <p:sldId id="297" r:id="rId20"/>
    <p:sldId id="338" r:id="rId21"/>
    <p:sldId id="298" r:id="rId22"/>
    <p:sldId id="299" r:id="rId23"/>
    <p:sldId id="300" r:id="rId24"/>
    <p:sldId id="339" r:id="rId25"/>
    <p:sldId id="301" r:id="rId26"/>
    <p:sldId id="302" r:id="rId27"/>
    <p:sldId id="303" r:id="rId28"/>
    <p:sldId id="304" r:id="rId29"/>
    <p:sldId id="340" r:id="rId30"/>
    <p:sldId id="305" r:id="rId31"/>
    <p:sldId id="306" r:id="rId32"/>
    <p:sldId id="307" r:id="rId33"/>
    <p:sldId id="341" r:id="rId34"/>
    <p:sldId id="308" r:id="rId35"/>
    <p:sldId id="309" r:id="rId36"/>
    <p:sldId id="331" r:id="rId37"/>
    <p:sldId id="332" r:id="rId38"/>
    <p:sldId id="333"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70" d="100"/>
          <a:sy n="70" d="100"/>
        </p:scale>
        <p:origin x="536"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0E565-6974-41A6-94CD-FDBD1DFFE1E4}" type="doc">
      <dgm:prSet loTypeId="urn:microsoft.com/office/officeart/2018/5/layout/IconLeafLabelList" loCatId="icon" qsTypeId="urn:microsoft.com/office/officeart/2005/8/quickstyle/simple1" qsCatId="simple" csTypeId="urn:microsoft.com/office/officeart/2005/8/colors/accent3_2" csCatId="accent3" phldr="1"/>
      <dgm:spPr/>
      <dgm:t>
        <a:bodyPr/>
        <a:lstStyle/>
        <a:p>
          <a:endParaRPr lang="en-US"/>
        </a:p>
      </dgm:t>
    </dgm:pt>
    <dgm:pt modelId="{39507CDE-E857-4E43-9299-199D456BDA48}">
      <dgm:prSet/>
      <dgm:spPr/>
      <dgm:t>
        <a:bodyPr/>
        <a:lstStyle/>
        <a:p>
          <a:pPr>
            <a:defRPr cap="all"/>
          </a:pPr>
          <a:r>
            <a:rPr lang="en-US"/>
            <a:t>Aim and Objectives</a:t>
          </a:r>
        </a:p>
      </dgm:t>
    </dgm:pt>
    <dgm:pt modelId="{702E6D7B-9A07-41ED-A29F-49D4AD594F47}" type="parTrans" cxnId="{AA48983C-037B-43EA-AD03-CF775F588CDE}">
      <dgm:prSet/>
      <dgm:spPr/>
      <dgm:t>
        <a:bodyPr/>
        <a:lstStyle/>
        <a:p>
          <a:endParaRPr lang="en-US"/>
        </a:p>
      </dgm:t>
    </dgm:pt>
    <dgm:pt modelId="{EEA970C0-DBC2-4FD3-817B-2BDA2D28232C}" type="sibTrans" cxnId="{AA48983C-037B-43EA-AD03-CF775F588CDE}">
      <dgm:prSet/>
      <dgm:spPr/>
      <dgm:t>
        <a:bodyPr/>
        <a:lstStyle/>
        <a:p>
          <a:endParaRPr lang="en-US"/>
        </a:p>
      </dgm:t>
    </dgm:pt>
    <dgm:pt modelId="{55CBD169-F16C-4D15-AC49-B91F173D2754}">
      <dgm:prSet/>
      <dgm:spPr/>
      <dgm:t>
        <a:bodyPr/>
        <a:lstStyle/>
        <a:p>
          <a:pPr>
            <a:defRPr cap="all"/>
          </a:pPr>
          <a:r>
            <a:rPr lang="en-US"/>
            <a:t>PROGRESS</a:t>
          </a:r>
        </a:p>
      </dgm:t>
    </dgm:pt>
    <dgm:pt modelId="{5A4F5B35-2260-4880-9195-9DD7569ED17A}" type="parTrans" cxnId="{B683F8D0-72ED-4541-83C0-FA70E113B9CC}">
      <dgm:prSet/>
      <dgm:spPr/>
      <dgm:t>
        <a:bodyPr/>
        <a:lstStyle/>
        <a:p>
          <a:endParaRPr lang="en-US"/>
        </a:p>
      </dgm:t>
    </dgm:pt>
    <dgm:pt modelId="{89FB487A-97F9-4BF8-A225-C98ED10143F6}" type="sibTrans" cxnId="{B683F8D0-72ED-4541-83C0-FA70E113B9CC}">
      <dgm:prSet/>
      <dgm:spPr/>
      <dgm:t>
        <a:bodyPr/>
        <a:lstStyle/>
        <a:p>
          <a:endParaRPr lang="en-US"/>
        </a:p>
      </dgm:t>
    </dgm:pt>
    <dgm:pt modelId="{5F5E46D3-8A61-4200-9344-8852F1AAB708}">
      <dgm:prSet/>
      <dgm:spPr/>
      <dgm:t>
        <a:bodyPr/>
        <a:lstStyle/>
        <a:p>
          <a:pPr>
            <a:defRPr cap="all"/>
          </a:pPr>
          <a:r>
            <a:rPr lang="en-US"/>
            <a:t>Architecture and Flow Diagram</a:t>
          </a:r>
        </a:p>
      </dgm:t>
    </dgm:pt>
    <dgm:pt modelId="{39B75277-4F62-41ED-BF09-8CE5DE825EDC}" type="parTrans" cxnId="{3B3D44AD-F250-4D39-AA5D-8A7D09BFF2A8}">
      <dgm:prSet/>
      <dgm:spPr/>
      <dgm:t>
        <a:bodyPr/>
        <a:lstStyle/>
        <a:p>
          <a:endParaRPr lang="en-US"/>
        </a:p>
      </dgm:t>
    </dgm:pt>
    <dgm:pt modelId="{5FEBAD7E-8ECA-471D-9036-9CF1A3377B42}" type="sibTrans" cxnId="{3B3D44AD-F250-4D39-AA5D-8A7D09BFF2A8}">
      <dgm:prSet/>
      <dgm:spPr/>
      <dgm:t>
        <a:bodyPr/>
        <a:lstStyle/>
        <a:p>
          <a:endParaRPr lang="en-US"/>
        </a:p>
      </dgm:t>
    </dgm:pt>
    <dgm:pt modelId="{6E43B7C7-5EE7-49F6-ADA7-BD9C3D996EBE}">
      <dgm:prSet phldr="0"/>
      <dgm:spPr/>
      <dgm:t>
        <a:bodyPr/>
        <a:lstStyle/>
        <a:p>
          <a:pPr>
            <a:defRPr cap="all"/>
          </a:pPr>
          <a:r>
            <a:rPr lang="en-US">
              <a:latin typeface="Tenorite"/>
            </a:rPr>
            <a:t>Partial Results</a:t>
          </a:r>
        </a:p>
      </dgm:t>
    </dgm:pt>
    <dgm:pt modelId="{4B007265-22BE-49E5-92E4-86B93EE52570}" type="parTrans" cxnId="{7E1DA02F-902F-49CF-B2EC-468438675F06}">
      <dgm:prSet/>
      <dgm:spPr/>
      <dgm:t>
        <a:bodyPr/>
        <a:lstStyle/>
        <a:p>
          <a:endParaRPr lang="en-IN"/>
        </a:p>
      </dgm:t>
    </dgm:pt>
    <dgm:pt modelId="{16E21A12-5864-4DD6-8DE2-FF81F3CF64A4}" type="sibTrans" cxnId="{7E1DA02F-902F-49CF-B2EC-468438675F06}">
      <dgm:prSet/>
      <dgm:spPr/>
      <dgm:t>
        <a:bodyPr/>
        <a:lstStyle/>
        <a:p>
          <a:endParaRPr lang="en-US"/>
        </a:p>
      </dgm:t>
    </dgm:pt>
    <dgm:pt modelId="{8CADA003-3B21-4066-BE39-7A29ABF00C25}">
      <dgm:prSet phldr="0"/>
      <dgm:spPr/>
      <dgm:t>
        <a:bodyPr/>
        <a:lstStyle/>
        <a:p>
          <a:pPr>
            <a:defRPr cap="all"/>
          </a:pPr>
          <a:r>
            <a:rPr lang="en-US">
              <a:latin typeface="Tenorite"/>
            </a:rPr>
            <a:t>Timeline</a:t>
          </a:r>
        </a:p>
      </dgm:t>
    </dgm:pt>
    <dgm:pt modelId="{99D90004-1F90-4872-8E9A-6FE65B633B6F}" type="parTrans" cxnId="{5A562B0E-04FE-4E45-A9B2-578D0508AC0B}">
      <dgm:prSet/>
      <dgm:spPr/>
      <dgm:t>
        <a:bodyPr/>
        <a:lstStyle/>
        <a:p>
          <a:endParaRPr lang="en-IN"/>
        </a:p>
      </dgm:t>
    </dgm:pt>
    <dgm:pt modelId="{3D25FD3C-2749-46D0-8065-0537720EFDC0}" type="sibTrans" cxnId="{5A562B0E-04FE-4E45-A9B2-578D0508AC0B}">
      <dgm:prSet/>
      <dgm:spPr/>
      <dgm:t>
        <a:bodyPr/>
        <a:lstStyle/>
        <a:p>
          <a:endParaRPr lang="en-IN"/>
        </a:p>
      </dgm:t>
    </dgm:pt>
    <dgm:pt modelId="{3AA382E6-B01E-4AEF-89E5-A80A24568E5F}">
      <dgm:prSet phldr="0"/>
      <dgm:spPr/>
      <dgm:t>
        <a:bodyPr/>
        <a:lstStyle/>
        <a:p>
          <a:pPr>
            <a:defRPr cap="all"/>
          </a:pPr>
          <a:r>
            <a:rPr lang="en-US">
              <a:latin typeface="Tenorite"/>
            </a:rPr>
            <a:t>Conclusion and Future Work</a:t>
          </a:r>
        </a:p>
      </dgm:t>
    </dgm:pt>
    <dgm:pt modelId="{E1683502-49A6-41BB-BC09-87BD83F09748}" type="parTrans" cxnId="{D69AE37B-5F4B-4AFC-9E0C-6BDECA56C306}">
      <dgm:prSet/>
      <dgm:spPr/>
      <dgm:t>
        <a:bodyPr/>
        <a:lstStyle/>
        <a:p>
          <a:endParaRPr lang="en-IN"/>
        </a:p>
      </dgm:t>
    </dgm:pt>
    <dgm:pt modelId="{78614682-9F3F-42CF-9C8F-16F285D25724}" type="sibTrans" cxnId="{D69AE37B-5F4B-4AFC-9E0C-6BDECA56C306}">
      <dgm:prSet/>
      <dgm:spPr/>
      <dgm:t>
        <a:bodyPr/>
        <a:lstStyle/>
        <a:p>
          <a:endParaRPr lang="en-IN"/>
        </a:p>
      </dgm:t>
    </dgm:pt>
    <dgm:pt modelId="{25595038-A540-4FF3-AB5B-245FD1A9C01B}" type="pres">
      <dgm:prSet presAssocID="{B600E565-6974-41A6-94CD-FDBD1DFFE1E4}" presName="root" presStyleCnt="0">
        <dgm:presLayoutVars>
          <dgm:dir/>
          <dgm:resizeHandles val="exact"/>
        </dgm:presLayoutVars>
      </dgm:prSet>
      <dgm:spPr/>
    </dgm:pt>
    <dgm:pt modelId="{1FD0758F-D878-403B-822A-FADDA25EC366}" type="pres">
      <dgm:prSet presAssocID="{39507CDE-E857-4E43-9299-199D456BDA48}" presName="compNode" presStyleCnt="0"/>
      <dgm:spPr/>
    </dgm:pt>
    <dgm:pt modelId="{F8823741-F7A7-4C01-BBC5-4FA8F91B5D18}" type="pres">
      <dgm:prSet presAssocID="{39507CDE-E857-4E43-9299-199D456BDA48}" presName="iconBgRect" presStyleLbl="bgShp" presStyleIdx="0" presStyleCnt="6"/>
      <dgm:spPr>
        <a:prstGeom prst="round2DiagRect">
          <a:avLst>
            <a:gd name="adj1" fmla="val 29727"/>
            <a:gd name="adj2" fmla="val 0"/>
          </a:avLst>
        </a:prstGeom>
      </dgm:spPr>
    </dgm:pt>
    <dgm:pt modelId="{1B4F0BBD-FE3D-453F-8C73-13722AA77681}" type="pres">
      <dgm:prSet presAssocID="{39507CDE-E857-4E43-9299-199D456BDA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703A4AC-63A1-4B58-A928-FF28DFE29F4F}" type="pres">
      <dgm:prSet presAssocID="{39507CDE-E857-4E43-9299-199D456BDA48}" presName="spaceRect" presStyleCnt="0"/>
      <dgm:spPr/>
    </dgm:pt>
    <dgm:pt modelId="{8183A7CE-0D9F-4C35-BC6B-DC649B998E92}" type="pres">
      <dgm:prSet presAssocID="{39507CDE-E857-4E43-9299-199D456BDA48}" presName="textRect" presStyleLbl="revTx" presStyleIdx="0" presStyleCnt="6">
        <dgm:presLayoutVars>
          <dgm:chMax val="1"/>
          <dgm:chPref val="1"/>
        </dgm:presLayoutVars>
      </dgm:prSet>
      <dgm:spPr/>
    </dgm:pt>
    <dgm:pt modelId="{21CC236C-FB0B-4CF5-9961-23B1AB3A7048}" type="pres">
      <dgm:prSet presAssocID="{EEA970C0-DBC2-4FD3-817B-2BDA2D28232C}" presName="sibTrans" presStyleCnt="0"/>
      <dgm:spPr/>
    </dgm:pt>
    <dgm:pt modelId="{1B2BEE49-5F94-4836-A54B-F628F54E8659}" type="pres">
      <dgm:prSet presAssocID="{55CBD169-F16C-4D15-AC49-B91F173D2754}" presName="compNode" presStyleCnt="0"/>
      <dgm:spPr/>
    </dgm:pt>
    <dgm:pt modelId="{71A44723-D344-40A5-9B1E-84C3FDB5BD0D}" type="pres">
      <dgm:prSet presAssocID="{55CBD169-F16C-4D15-AC49-B91F173D2754}" presName="iconBgRect" presStyleLbl="bgShp" presStyleIdx="1" presStyleCnt="6"/>
      <dgm:spPr>
        <a:prstGeom prst="round2DiagRect">
          <a:avLst>
            <a:gd name="adj1" fmla="val 29727"/>
            <a:gd name="adj2" fmla="val 0"/>
          </a:avLst>
        </a:prstGeom>
      </dgm:spPr>
    </dgm:pt>
    <dgm:pt modelId="{ED607947-7A17-4DDE-BB4E-6A8F3A734C4F}" type="pres">
      <dgm:prSet presAssocID="{55CBD169-F16C-4D15-AC49-B91F173D2754}" presName="iconRect" presStyleLbl="node1" presStyleIdx="1"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40AF812F-6007-4D82-9281-0C7DA6E738F2}" type="pres">
      <dgm:prSet presAssocID="{55CBD169-F16C-4D15-AC49-B91F173D2754}" presName="spaceRect" presStyleCnt="0"/>
      <dgm:spPr/>
    </dgm:pt>
    <dgm:pt modelId="{B2998861-1279-4D64-AAA9-FDECBBF9B277}" type="pres">
      <dgm:prSet presAssocID="{55CBD169-F16C-4D15-AC49-B91F173D2754}" presName="textRect" presStyleLbl="revTx" presStyleIdx="1" presStyleCnt="6">
        <dgm:presLayoutVars>
          <dgm:chMax val="1"/>
          <dgm:chPref val="1"/>
        </dgm:presLayoutVars>
      </dgm:prSet>
      <dgm:spPr/>
    </dgm:pt>
    <dgm:pt modelId="{3CFFE394-7C56-4091-8C4F-582B250C7FC5}" type="pres">
      <dgm:prSet presAssocID="{89FB487A-97F9-4BF8-A225-C98ED10143F6}" presName="sibTrans" presStyleCnt="0"/>
      <dgm:spPr/>
    </dgm:pt>
    <dgm:pt modelId="{EE746D0E-57F4-4856-9B99-3F777EAA9555}" type="pres">
      <dgm:prSet presAssocID="{5F5E46D3-8A61-4200-9344-8852F1AAB708}" presName="compNode" presStyleCnt="0"/>
      <dgm:spPr/>
    </dgm:pt>
    <dgm:pt modelId="{3D1583ED-9C17-467C-94C2-9906308CF709}" type="pres">
      <dgm:prSet presAssocID="{5F5E46D3-8A61-4200-9344-8852F1AAB708}" presName="iconBgRect" presStyleLbl="bgShp" presStyleIdx="2" presStyleCnt="6"/>
      <dgm:spPr>
        <a:prstGeom prst="round2DiagRect">
          <a:avLst>
            <a:gd name="adj1" fmla="val 29727"/>
            <a:gd name="adj2" fmla="val 0"/>
          </a:avLst>
        </a:prstGeom>
      </dgm:spPr>
    </dgm:pt>
    <dgm:pt modelId="{3FCDEDE8-C3E7-4E77-9588-4902C959A040}" type="pres">
      <dgm:prSet presAssocID="{5F5E46D3-8A61-4200-9344-8852F1AAB7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anching diagram with solid fill"/>
        </a:ext>
      </dgm:extLst>
    </dgm:pt>
    <dgm:pt modelId="{7F152331-4151-4968-8897-EAA3DF6454D5}" type="pres">
      <dgm:prSet presAssocID="{5F5E46D3-8A61-4200-9344-8852F1AAB708}" presName="spaceRect" presStyleCnt="0"/>
      <dgm:spPr/>
    </dgm:pt>
    <dgm:pt modelId="{DED8398A-2E99-46A0-A82C-03EDDAE64F6D}" type="pres">
      <dgm:prSet presAssocID="{5F5E46D3-8A61-4200-9344-8852F1AAB708}" presName="textRect" presStyleLbl="revTx" presStyleIdx="2" presStyleCnt="6">
        <dgm:presLayoutVars>
          <dgm:chMax val="1"/>
          <dgm:chPref val="1"/>
        </dgm:presLayoutVars>
      </dgm:prSet>
      <dgm:spPr/>
    </dgm:pt>
    <dgm:pt modelId="{87DA3932-4BCE-4C5B-8C99-4F6547289AE8}" type="pres">
      <dgm:prSet presAssocID="{5FEBAD7E-8ECA-471D-9036-9CF1A3377B42}" presName="sibTrans" presStyleCnt="0"/>
      <dgm:spPr/>
    </dgm:pt>
    <dgm:pt modelId="{591CB6DB-BA5E-409A-AADF-809752EE6F22}" type="pres">
      <dgm:prSet presAssocID="{6E43B7C7-5EE7-49F6-ADA7-BD9C3D996EBE}" presName="compNode" presStyleCnt="0"/>
      <dgm:spPr/>
    </dgm:pt>
    <dgm:pt modelId="{5BA8A0CE-21B2-41B5-B7F0-0C200B912566}" type="pres">
      <dgm:prSet presAssocID="{6E43B7C7-5EE7-49F6-ADA7-BD9C3D996EBE}" presName="iconBgRect" presStyleLbl="bgShp" presStyleIdx="3" presStyleCnt="6"/>
      <dgm:spPr>
        <a:prstGeom prst="round2DiagRect">
          <a:avLst>
            <a:gd name="adj1" fmla="val 29727"/>
            <a:gd name="adj2" fmla="val 0"/>
          </a:avLst>
        </a:prstGeom>
      </dgm:spPr>
    </dgm:pt>
    <dgm:pt modelId="{76D5A666-5C38-4C9F-98ED-8F3B8C976274}" type="pres">
      <dgm:prSet presAssocID="{6E43B7C7-5EE7-49F6-ADA7-BD9C3D996EB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3F4A194-7CEC-4526-9E02-19A8297F1192}" type="pres">
      <dgm:prSet presAssocID="{6E43B7C7-5EE7-49F6-ADA7-BD9C3D996EBE}" presName="spaceRect" presStyleCnt="0"/>
      <dgm:spPr/>
    </dgm:pt>
    <dgm:pt modelId="{5F0661B3-F46B-4D62-AA98-5F52EE7A57AA}" type="pres">
      <dgm:prSet presAssocID="{6E43B7C7-5EE7-49F6-ADA7-BD9C3D996EBE}" presName="textRect" presStyleLbl="revTx" presStyleIdx="3" presStyleCnt="6">
        <dgm:presLayoutVars>
          <dgm:chMax val="1"/>
          <dgm:chPref val="1"/>
        </dgm:presLayoutVars>
      </dgm:prSet>
      <dgm:spPr/>
    </dgm:pt>
    <dgm:pt modelId="{325FD225-C338-4C08-AEDA-18EEA3BE1D97}" type="pres">
      <dgm:prSet presAssocID="{16E21A12-5864-4DD6-8DE2-FF81F3CF64A4}" presName="sibTrans" presStyleCnt="0"/>
      <dgm:spPr/>
    </dgm:pt>
    <dgm:pt modelId="{221AF7C5-FE08-4266-B03A-337E0BF5D102}" type="pres">
      <dgm:prSet presAssocID="{8CADA003-3B21-4066-BE39-7A29ABF00C25}" presName="compNode" presStyleCnt="0"/>
      <dgm:spPr/>
    </dgm:pt>
    <dgm:pt modelId="{672D23B1-66C9-464F-B1C9-56B249B496F3}" type="pres">
      <dgm:prSet presAssocID="{8CADA003-3B21-4066-BE39-7A29ABF00C25}" presName="iconBgRect" presStyleLbl="bgShp" presStyleIdx="4" presStyleCnt="6"/>
      <dgm:spPr>
        <a:prstGeom prst="round2DiagRect">
          <a:avLst>
            <a:gd name="adj1" fmla="val 29727"/>
            <a:gd name="adj2" fmla="val 0"/>
          </a:avLst>
        </a:prstGeom>
      </dgm:spPr>
    </dgm:pt>
    <dgm:pt modelId="{F0658857-C0F0-42AB-A8B5-A7626650E572}" type="pres">
      <dgm:prSet presAssocID="{8CADA003-3B21-4066-BE39-7A29ABF00C25}"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larm Ringing with solid fill"/>
        </a:ext>
      </dgm:extLst>
    </dgm:pt>
    <dgm:pt modelId="{EDA96CAE-083F-49B0-BC03-343CDBDC73F3}" type="pres">
      <dgm:prSet presAssocID="{8CADA003-3B21-4066-BE39-7A29ABF00C25}" presName="spaceRect" presStyleCnt="0"/>
      <dgm:spPr/>
    </dgm:pt>
    <dgm:pt modelId="{8E3A16B3-92B1-4C60-815D-038FA4F34F54}" type="pres">
      <dgm:prSet presAssocID="{8CADA003-3B21-4066-BE39-7A29ABF00C25}" presName="textRect" presStyleLbl="revTx" presStyleIdx="4" presStyleCnt="6">
        <dgm:presLayoutVars>
          <dgm:chMax val="1"/>
          <dgm:chPref val="1"/>
        </dgm:presLayoutVars>
      </dgm:prSet>
      <dgm:spPr/>
    </dgm:pt>
    <dgm:pt modelId="{9074FF47-DA41-4F72-9048-28EDFF22E34D}" type="pres">
      <dgm:prSet presAssocID="{3D25FD3C-2749-46D0-8065-0537720EFDC0}" presName="sibTrans" presStyleCnt="0"/>
      <dgm:spPr/>
    </dgm:pt>
    <dgm:pt modelId="{FA2308D1-5BFA-475F-994E-98ED72A2F033}" type="pres">
      <dgm:prSet presAssocID="{3AA382E6-B01E-4AEF-89E5-A80A24568E5F}" presName="compNode" presStyleCnt="0"/>
      <dgm:spPr/>
    </dgm:pt>
    <dgm:pt modelId="{1A6FC401-E9C7-477B-AE08-725A781F7689}" type="pres">
      <dgm:prSet presAssocID="{3AA382E6-B01E-4AEF-89E5-A80A24568E5F}" presName="iconBgRect" presStyleLbl="bgShp" presStyleIdx="5" presStyleCnt="6"/>
      <dgm:spPr>
        <a:prstGeom prst="round2DiagRect">
          <a:avLst>
            <a:gd name="adj1" fmla="val 29727"/>
            <a:gd name="adj2" fmla="val 0"/>
          </a:avLst>
        </a:prstGeom>
      </dgm:spPr>
    </dgm:pt>
    <dgm:pt modelId="{79BC1BC2-9B9F-4CCA-84A2-FFC953BA5D4E}" type="pres">
      <dgm:prSet presAssocID="{3AA382E6-B01E-4AEF-89E5-A80A24568E5F}"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adge Tick1 with solid fill"/>
        </a:ext>
      </dgm:extLst>
    </dgm:pt>
    <dgm:pt modelId="{04FE8F21-96B9-4B8B-9C15-0697E3F39043}" type="pres">
      <dgm:prSet presAssocID="{3AA382E6-B01E-4AEF-89E5-A80A24568E5F}" presName="spaceRect" presStyleCnt="0"/>
      <dgm:spPr/>
    </dgm:pt>
    <dgm:pt modelId="{515937E7-DC02-43A8-AF44-7A040950C3B5}" type="pres">
      <dgm:prSet presAssocID="{3AA382E6-B01E-4AEF-89E5-A80A24568E5F}" presName="textRect" presStyleLbl="revTx" presStyleIdx="5" presStyleCnt="6">
        <dgm:presLayoutVars>
          <dgm:chMax val="1"/>
          <dgm:chPref val="1"/>
        </dgm:presLayoutVars>
      </dgm:prSet>
      <dgm:spPr/>
    </dgm:pt>
  </dgm:ptLst>
  <dgm:cxnLst>
    <dgm:cxn modelId="{5A562B0E-04FE-4E45-A9B2-578D0508AC0B}" srcId="{B600E565-6974-41A6-94CD-FDBD1DFFE1E4}" destId="{8CADA003-3B21-4066-BE39-7A29ABF00C25}" srcOrd="4" destOrd="0" parTransId="{99D90004-1F90-4872-8E9A-6FE65B633B6F}" sibTransId="{3D25FD3C-2749-46D0-8065-0537720EFDC0}"/>
    <dgm:cxn modelId="{7E1DA02F-902F-49CF-B2EC-468438675F06}" srcId="{B600E565-6974-41A6-94CD-FDBD1DFFE1E4}" destId="{6E43B7C7-5EE7-49F6-ADA7-BD9C3D996EBE}" srcOrd="3" destOrd="0" parTransId="{4B007265-22BE-49E5-92E4-86B93EE52570}" sibTransId="{16E21A12-5864-4DD6-8DE2-FF81F3CF64A4}"/>
    <dgm:cxn modelId="{AA48983C-037B-43EA-AD03-CF775F588CDE}" srcId="{B600E565-6974-41A6-94CD-FDBD1DFFE1E4}" destId="{39507CDE-E857-4E43-9299-199D456BDA48}" srcOrd="0" destOrd="0" parTransId="{702E6D7B-9A07-41ED-A29F-49D4AD594F47}" sibTransId="{EEA970C0-DBC2-4FD3-817B-2BDA2D28232C}"/>
    <dgm:cxn modelId="{5AB17C5E-DCB1-4C0B-ABE9-C70A8138B543}" type="presOf" srcId="{39507CDE-E857-4E43-9299-199D456BDA48}" destId="{8183A7CE-0D9F-4C35-BC6B-DC649B998E92}" srcOrd="0" destOrd="0" presId="urn:microsoft.com/office/officeart/2018/5/layout/IconLeafLabelList"/>
    <dgm:cxn modelId="{EE20226A-2B9A-4943-AB1A-365141F9A302}" type="presOf" srcId="{8CADA003-3B21-4066-BE39-7A29ABF00C25}" destId="{8E3A16B3-92B1-4C60-815D-038FA4F34F54}" srcOrd="0" destOrd="0" presId="urn:microsoft.com/office/officeart/2018/5/layout/IconLeafLabelList"/>
    <dgm:cxn modelId="{49A3CE58-75EB-4B48-8CC6-5F686C782CDD}" type="presOf" srcId="{6E43B7C7-5EE7-49F6-ADA7-BD9C3D996EBE}" destId="{5F0661B3-F46B-4D62-AA98-5F52EE7A57AA}" srcOrd="0" destOrd="0" presId="urn:microsoft.com/office/officeart/2018/5/layout/IconLeafLabelList"/>
    <dgm:cxn modelId="{D69AE37B-5F4B-4AFC-9E0C-6BDECA56C306}" srcId="{B600E565-6974-41A6-94CD-FDBD1DFFE1E4}" destId="{3AA382E6-B01E-4AEF-89E5-A80A24568E5F}" srcOrd="5" destOrd="0" parTransId="{E1683502-49A6-41BB-BC09-87BD83F09748}" sibTransId="{78614682-9F3F-42CF-9C8F-16F285D25724}"/>
    <dgm:cxn modelId="{3B3D44AD-F250-4D39-AA5D-8A7D09BFF2A8}" srcId="{B600E565-6974-41A6-94CD-FDBD1DFFE1E4}" destId="{5F5E46D3-8A61-4200-9344-8852F1AAB708}" srcOrd="2" destOrd="0" parTransId="{39B75277-4F62-41ED-BF09-8CE5DE825EDC}" sibTransId="{5FEBAD7E-8ECA-471D-9036-9CF1A3377B42}"/>
    <dgm:cxn modelId="{CF869BAE-C610-462D-BD65-DBACCEB01A50}" type="presOf" srcId="{B600E565-6974-41A6-94CD-FDBD1DFFE1E4}" destId="{25595038-A540-4FF3-AB5B-245FD1A9C01B}" srcOrd="0" destOrd="0" presId="urn:microsoft.com/office/officeart/2018/5/layout/IconLeafLabelList"/>
    <dgm:cxn modelId="{FDCFE0B3-8D0F-4F10-9DDA-9BA1EB3C5239}" type="presOf" srcId="{5F5E46D3-8A61-4200-9344-8852F1AAB708}" destId="{DED8398A-2E99-46A0-A82C-03EDDAE64F6D}" srcOrd="0" destOrd="0" presId="urn:microsoft.com/office/officeart/2018/5/layout/IconLeafLabelList"/>
    <dgm:cxn modelId="{024CCFBF-2C8E-4CC5-B854-6669D8D45B06}" type="presOf" srcId="{3AA382E6-B01E-4AEF-89E5-A80A24568E5F}" destId="{515937E7-DC02-43A8-AF44-7A040950C3B5}" srcOrd="0" destOrd="0" presId="urn:microsoft.com/office/officeart/2018/5/layout/IconLeafLabelList"/>
    <dgm:cxn modelId="{599114C8-A616-4F64-AB02-0A36BEDFC5CA}" type="presOf" srcId="{55CBD169-F16C-4D15-AC49-B91F173D2754}" destId="{B2998861-1279-4D64-AAA9-FDECBBF9B277}" srcOrd="0" destOrd="0" presId="urn:microsoft.com/office/officeart/2018/5/layout/IconLeafLabelList"/>
    <dgm:cxn modelId="{B683F8D0-72ED-4541-83C0-FA70E113B9CC}" srcId="{B600E565-6974-41A6-94CD-FDBD1DFFE1E4}" destId="{55CBD169-F16C-4D15-AC49-B91F173D2754}" srcOrd="1" destOrd="0" parTransId="{5A4F5B35-2260-4880-9195-9DD7569ED17A}" sibTransId="{89FB487A-97F9-4BF8-A225-C98ED10143F6}"/>
    <dgm:cxn modelId="{5ED1A726-9C55-491E-BFBB-CD340AC4AD6F}" type="presParOf" srcId="{25595038-A540-4FF3-AB5B-245FD1A9C01B}" destId="{1FD0758F-D878-403B-822A-FADDA25EC366}" srcOrd="0" destOrd="0" presId="urn:microsoft.com/office/officeart/2018/5/layout/IconLeafLabelList"/>
    <dgm:cxn modelId="{9A45EBA5-89EB-49D6-853F-486DB259C190}" type="presParOf" srcId="{1FD0758F-D878-403B-822A-FADDA25EC366}" destId="{F8823741-F7A7-4C01-BBC5-4FA8F91B5D18}" srcOrd="0" destOrd="0" presId="urn:microsoft.com/office/officeart/2018/5/layout/IconLeafLabelList"/>
    <dgm:cxn modelId="{5D13BBCC-21A1-4B61-BC2F-4087EDDD5EC1}" type="presParOf" srcId="{1FD0758F-D878-403B-822A-FADDA25EC366}" destId="{1B4F0BBD-FE3D-453F-8C73-13722AA77681}" srcOrd="1" destOrd="0" presId="urn:microsoft.com/office/officeart/2018/5/layout/IconLeafLabelList"/>
    <dgm:cxn modelId="{BF63AA5E-B195-4DE0-AFC7-8FEECC177687}" type="presParOf" srcId="{1FD0758F-D878-403B-822A-FADDA25EC366}" destId="{0703A4AC-63A1-4B58-A928-FF28DFE29F4F}" srcOrd="2" destOrd="0" presId="urn:microsoft.com/office/officeart/2018/5/layout/IconLeafLabelList"/>
    <dgm:cxn modelId="{C649AD42-47AF-46F0-B6FC-D4215B5E3AAB}" type="presParOf" srcId="{1FD0758F-D878-403B-822A-FADDA25EC366}" destId="{8183A7CE-0D9F-4C35-BC6B-DC649B998E92}" srcOrd="3" destOrd="0" presId="urn:microsoft.com/office/officeart/2018/5/layout/IconLeafLabelList"/>
    <dgm:cxn modelId="{8BE56C48-DD51-4FFC-BA93-C9DD3174C43E}" type="presParOf" srcId="{25595038-A540-4FF3-AB5B-245FD1A9C01B}" destId="{21CC236C-FB0B-4CF5-9961-23B1AB3A7048}" srcOrd="1" destOrd="0" presId="urn:microsoft.com/office/officeart/2018/5/layout/IconLeafLabelList"/>
    <dgm:cxn modelId="{5A11615B-458E-4925-9A04-C9F0304335E1}" type="presParOf" srcId="{25595038-A540-4FF3-AB5B-245FD1A9C01B}" destId="{1B2BEE49-5F94-4836-A54B-F628F54E8659}" srcOrd="2" destOrd="0" presId="urn:microsoft.com/office/officeart/2018/5/layout/IconLeafLabelList"/>
    <dgm:cxn modelId="{2479FC34-A475-4C6C-9DB3-BDB6AA7062A5}" type="presParOf" srcId="{1B2BEE49-5F94-4836-A54B-F628F54E8659}" destId="{71A44723-D344-40A5-9B1E-84C3FDB5BD0D}" srcOrd="0" destOrd="0" presId="urn:microsoft.com/office/officeart/2018/5/layout/IconLeafLabelList"/>
    <dgm:cxn modelId="{4678C122-EC01-4A2C-A1E9-1062E759C4A5}" type="presParOf" srcId="{1B2BEE49-5F94-4836-A54B-F628F54E8659}" destId="{ED607947-7A17-4DDE-BB4E-6A8F3A734C4F}" srcOrd="1" destOrd="0" presId="urn:microsoft.com/office/officeart/2018/5/layout/IconLeafLabelList"/>
    <dgm:cxn modelId="{3012AE95-89D2-4FE3-BA8D-F3EF51C26552}" type="presParOf" srcId="{1B2BEE49-5F94-4836-A54B-F628F54E8659}" destId="{40AF812F-6007-4D82-9281-0C7DA6E738F2}" srcOrd="2" destOrd="0" presId="urn:microsoft.com/office/officeart/2018/5/layout/IconLeafLabelList"/>
    <dgm:cxn modelId="{5E6C82AF-099A-494A-B17C-F9E73D8C0E2E}" type="presParOf" srcId="{1B2BEE49-5F94-4836-A54B-F628F54E8659}" destId="{B2998861-1279-4D64-AAA9-FDECBBF9B277}" srcOrd="3" destOrd="0" presId="urn:microsoft.com/office/officeart/2018/5/layout/IconLeafLabelList"/>
    <dgm:cxn modelId="{E2217DB7-4965-4A55-B8E4-880F009F4BB3}" type="presParOf" srcId="{25595038-A540-4FF3-AB5B-245FD1A9C01B}" destId="{3CFFE394-7C56-4091-8C4F-582B250C7FC5}" srcOrd="3" destOrd="0" presId="urn:microsoft.com/office/officeart/2018/5/layout/IconLeafLabelList"/>
    <dgm:cxn modelId="{F6A7F419-A5E8-4A32-B446-71FC992911A8}" type="presParOf" srcId="{25595038-A540-4FF3-AB5B-245FD1A9C01B}" destId="{EE746D0E-57F4-4856-9B99-3F777EAA9555}" srcOrd="4" destOrd="0" presId="urn:microsoft.com/office/officeart/2018/5/layout/IconLeafLabelList"/>
    <dgm:cxn modelId="{A4C43BE2-02CF-4E5F-8642-C91916504E39}" type="presParOf" srcId="{EE746D0E-57F4-4856-9B99-3F777EAA9555}" destId="{3D1583ED-9C17-467C-94C2-9906308CF709}" srcOrd="0" destOrd="0" presId="urn:microsoft.com/office/officeart/2018/5/layout/IconLeafLabelList"/>
    <dgm:cxn modelId="{029A68FD-F2CE-4044-B39A-254D568EF1DE}" type="presParOf" srcId="{EE746D0E-57F4-4856-9B99-3F777EAA9555}" destId="{3FCDEDE8-C3E7-4E77-9588-4902C959A040}" srcOrd="1" destOrd="0" presId="urn:microsoft.com/office/officeart/2018/5/layout/IconLeafLabelList"/>
    <dgm:cxn modelId="{4430682C-6EB7-451F-AF71-070A87CAC5AC}" type="presParOf" srcId="{EE746D0E-57F4-4856-9B99-3F777EAA9555}" destId="{7F152331-4151-4968-8897-EAA3DF6454D5}" srcOrd="2" destOrd="0" presId="urn:microsoft.com/office/officeart/2018/5/layout/IconLeafLabelList"/>
    <dgm:cxn modelId="{AC793612-2776-4D9A-A7EE-C900EB58EA28}" type="presParOf" srcId="{EE746D0E-57F4-4856-9B99-3F777EAA9555}" destId="{DED8398A-2E99-46A0-A82C-03EDDAE64F6D}" srcOrd="3" destOrd="0" presId="urn:microsoft.com/office/officeart/2018/5/layout/IconLeafLabelList"/>
    <dgm:cxn modelId="{967EA152-EC61-4A9F-98A2-85F560D64401}" type="presParOf" srcId="{25595038-A540-4FF3-AB5B-245FD1A9C01B}" destId="{87DA3932-4BCE-4C5B-8C99-4F6547289AE8}" srcOrd="5" destOrd="0" presId="urn:microsoft.com/office/officeart/2018/5/layout/IconLeafLabelList"/>
    <dgm:cxn modelId="{E79AA5A6-72D0-4626-9D1D-B3EDA20DA86F}" type="presParOf" srcId="{25595038-A540-4FF3-AB5B-245FD1A9C01B}" destId="{591CB6DB-BA5E-409A-AADF-809752EE6F22}" srcOrd="6" destOrd="0" presId="urn:microsoft.com/office/officeart/2018/5/layout/IconLeafLabelList"/>
    <dgm:cxn modelId="{BB0179F4-F615-491E-9102-0217A177C7CB}" type="presParOf" srcId="{591CB6DB-BA5E-409A-AADF-809752EE6F22}" destId="{5BA8A0CE-21B2-41B5-B7F0-0C200B912566}" srcOrd="0" destOrd="0" presId="urn:microsoft.com/office/officeart/2018/5/layout/IconLeafLabelList"/>
    <dgm:cxn modelId="{956BF617-23D3-48AD-9AB8-D367C48E3B77}" type="presParOf" srcId="{591CB6DB-BA5E-409A-AADF-809752EE6F22}" destId="{76D5A666-5C38-4C9F-98ED-8F3B8C976274}" srcOrd="1" destOrd="0" presId="urn:microsoft.com/office/officeart/2018/5/layout/IconLeafLabelList"/>
    <dgm:cxn modelId="{B438DB66-3B2C-4693-9717-697AA401A751}" type="presParOf" srcId="{591CB6DB-BA5E-409A-AADF-809752EE6F22}" destId="{53F4A194-7CEC-4526-9E02-19A8297F1192}" srcOrd="2" destOrd="0" presId="urn:microsoft.com/office/officeart/2018/5/layout/IconLeafLabelList"/>
    <dgm:cxn modelId="{1D26DA47-CE03-44CF-9174-9C0D8AA93A7C}" type="presParOf" srcId="{591CB6DB-BA5E-409A-AADF-809752EE6F22}" destId="{5F0661B3-F46B-4D62-AA98-5F52EE7A57AA}" srcOrd="3" destOrd="0" presId="urn:microsoft.com/office/officeart/2018/5/layout/IconLeafLabelList"/>
    <dgm:cxn modelId="{628E4086-2449-4E61-8583-0308E56BE698}" type="presParOf" srcId="{25595038-A540-4FF3-AB5B-245FD1A9C01B}" destId="{325FD225-C338-4C08-AEDA-18EEA3BE1D97}" srcOrd="7" destOrd="0" presId="urn:microsoft.com/office/officeart/2018/5/layout/IconLeafLabelList"/>
    <dgm:cxn modelId="{1B2956B2-D822-412F-BBFF-4ECD25F18D5B}" type="presParOf" srcId="{25595038-A540-4FF3-AB5B-245FD1A9C01B}" destId="{221AF7C5-FE08-4266-B03A-337E0BF5D102}" srcOrd="8" destOrd="0" presId="urn:microsoft.com/office/officeart/2018/5/layout/IconLeafLabelList"/>
    <dgm:cxn modelId="{378BFB74-C1CA-4926-98D2-B730AE065242}" type="presParOf" srcId="{221AF7C5-FE08-4266-B03A-337E0BF5D102}" destId="{672D23B1-66C9-464F-B1C9-56B249B496F3}" srcOrd="0" destOrd="0" presId="urn:microsoft.com/office/officeart/2018/5/layout/IconLeafLabelList"/>
    <dgm:cxn modelId="{BCECFA53-43EF-450B-80BA-EFEF4D5C2EA3}" type="presParOf" srcId="{221AF7C5-FE08-4266-B03A-337E0BF5D102}" destId="{F0658857-C0F0-42AB-A8B5-A7626650E572}" srcOrd="1" destOrd="0" presId="urn:microsoft.com/office/officeart/2018/5/layout/IconLeafLabelList"/>
    <dgm:cxn modelId="{37328FB9-AC89-4440-9535-CC5E2D731ED5}" type="presParOf" srcId="{221AF7C5-FE08-4266-B03A-337E0BF5D102}" destId="{EDA96CAE-083F-49B0-BC03-343CDBDC73F3}" srcOrd="2" destOrd="0" presId="urn:microsoft.com/office/officeart/2018/5/layout/IconLeafLabelList"/>
    <dgm:cxn modelId="{B69857B1-5FD2-47A9-A5E8-92BF94BF288B}" type="presParOf" srcId="{221AF7C5-FE08-4266-B03A-337E0BF5D102}" destId="{8E3A16B3-92B1-4C60-815D-038FA4F34F54}" srcOrd="3" destOrd="0" presId="urn:microsoft.com/office/officeart/2018/5/layout/IconLeafLabelList"/>
    <dgm:cxn modelId="{43A1C66F-82E0-4CB0-A7A0-DA6376870237}" type="presParOf" srcId="{25595038-A540-4FF3-AB5B-245FD1A9C01B}" destId="{9074FF47-DA41-4F72-9048-28EDFF22E34D}" srcOrd="9" destOrd="0" presId="urn:microsoft.com/office/officeart/2018/5/layout/IconLeafLabelList"/>
    <dgm:cxn modelId="{3223EAED-92EF-433A-930A-04F7D3F70053}" type="presParOf" srcId="{25595038-A540-4FF3-AB5B-245FD1A9C01B}" destId="{FA2308D1-5BFA-475F-994E-98ED72A2F033}" srcOrd="10" destOrd="0" presId="urn:microsoft.com/office/officeart/2018/5/layout/IconLeafLabelList"/>
    <dgm:cxn modelId="{988AC3FA-0D8C-48E7-BA94-20FBA9CA8B97}" type="presParOf" srcId="{FA2308D1-5BFA-475F-994E-98ED72A2F033}" destId="{1A6FC401-E9C7-477B-AE08-725A781F7689}" srcOrd="0" destOrd="0" presId="urn:microsoft.com/office/officeart/2018/5/layout/IconLeafLabelList"/>
    <dgm:cxn modelId="{9C3DF213-ECAA-4F5F-9487-9B67B551BA1B}" type="presParOf" srcId="{FA2308D1-5BFA-475F-994E-98ED72A2F033}" destId="{79BC1BC2-9B9F-4CCA-84A2-FFC953BA5D4E}" srcOrd="1" destOrd="0" presId="urn:microsoft.com/office/officeart/2018/5/layout/IconLeafLabelList"/>
    <dgm:cxn modelId="{6830CC01-14A5-4C95-AF7A-7F6481F8D44D}" type="presParOf" srcId="{FA2308D1-5BFA-475F-994E-98ED72A2F033}" destId="{04FE8F21-96B9-4B8B-9C15-0697E3F39043}" srcOrd="2" destOrd="0" presId="urn:microsoft.com/office/officeart/2018/5/layout/IconLeafLabelList"/>
    <dgm:cxn modelId="{84BC73BA-2E65-4ECB-9A07-5558050DF558}" type="presParOf" srcId="{FA2308D1-5BFA-475F-994E-98ED72A2F033}" destId="{515937E7-DC02-43A8-AF44-7A040950C3B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E3CF60-5E5E-4155-AE4D-8B0682D146F5}"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B0457691-4C61-406D-B0D9-ACA73E15114C}">
      <dgm:prSet/>
      <dgm:spPr/>
      <dgm:t>
        <a:bodyPr/>
        <a:lstStyle/>
        <a:p>
          <a:r>
            <a:rPr lang="en-US" b="0">
              <a:latin typeface="PT Sans" pitchFamily="34" charset="0"/>
              <a:ea typeface="PT Sans" pitchFamily="34" charset="-122"/>
              <a:cs typeface="PT Sans" pitchFamily="34" charset="-120"/>
            </a:rPr>
            <a:t>Implement a transformer-based deep learning model for text translation.</a:t>
          </a:r>
          <a:endParaRPr lang="en-US" b="0"/>
        </a:p>
      </dgm:t>
    </dgm:pt>
    <dgm:pt modelId="{9240B5A6-39A7-46A8-80C8-64210753DDAA}" type="parTrans" cxnId="{D0A10BD8-2EA0-4432-9EF0-961A51FDC436}">
      <dgm:prSet/>
      <dgm:spPr/>
      <dgm:t>
        <a:bodyPr/>
        <a:lstStyle/>
        <a:p>
          <a:endParaRPr lang="en-US"/>
        </a:p>
      </dgm:t>
    </dgm:pt>
    <dgm:pt modelId="{BF2E1A7C-DC90-4EF7-916B-508CDED94BF0}" type="sibTrans" cxnId="{D0A10BD8-2EA0-4432-9EF0-961A51FDC436}">
      <dgm:prSet/>
      <dgm:spPr/>
      <dgm:t>
        <a:bodyPr/>
        <a:lstStyle/>
        <a:p>
          <a:endParaRPr lang="en-US"/>
        </a:p>
      </dgm:t>
    </dgm:pt>
    <dgm:pt modelId="{6723E50A-2ADE-4B2D-BDA5-F9CBD9FA207E}">
      <dgm:prSet/>
      <dgm:spPr/>
      <dgm:t>
        <a:bodyPr/>
        <a:lstStyle/>
        <a:p>
          <a:r>
            <a:rPr lang="en-US" b="0">
              <a:latin typeface="PT Sans" pitchFamily="34" charset="0"/>
              <a:ea typeface="PT Sans" pitchFamily="34" charset="-122"/>
              <a:cs typeface="PT Sans" pitchFamily="34" charset="-120"/>
            </a:rPr>
            <a:t>Fine-tune the model to handle language-specific nuances and improve performance.</a:t>
          </a:r>
          <a:endParaRPr lang="en-US" b="0"/>
        </a:p>
      </dgm:t>
    </dgm:pt>
    <dgm:pt modelId="{C2301489-D93F-4AB2-AD6D-98C1E88C873C}" type="parTrans" cxnId="{2CD78EA4-E16C-4A4A-B3B4-A9387C160ADB}">
      <dgm:prSet/>
      <dgm:spPr/>
      <dgm:t>
        <a:bodyPr/>
        <a:lstStyle/>
        <a:p>
          <a:endParaRPr lang="en-US"/>
        </a:p>
      </dgm:t>
    </dgm:pt>
    <dgm:pt modelId="{2FEA9852-610D-4D85-B0F6-FFA81F0156D1}" type="sibTrans" cxnId="{2CD78EA4-E16C-4A4A-B3B4-A9387C160ADB}">
      <dgm:prSet/>
      <dgm:spPr/>
      <dgm:t>
        <a:bodyPr/>
        <a:lstStyle/>
        <a:p>
          <a:endParaRPr lang="en-US"/>
        </a:p>
      </dgm:t>
    </dgm:pt>
    <dgm:pt modelId="{D0D695B6-946A-4577-AB27-CD0F7350B69E}">
      <dgm:prSet/>
      <dgm:spPr/>
      <dgm:t>
        <a:bodyPr/>
        <a:lstStyle/>
        <a:p>
          <a:r>
            <a:rPr lang="en-US" b="0">
              <a:latin typeface="PT Sans" pitchFamily="34" charset="0"/>
              <a:ea typeface="PT Sans" pitchFamily="34" charset="-122"/>
              <a:cs typeface="PT Sans" pitchFamily="34" charset="-120"/>
            </a:rPr>
            <a:t>Implement appropriate evaluation metrics (e.g.,BLEU-score,accuracy)to quantitatively assess the translation quality.</a:t>
          </a:r>
          <a:endParaRPr lang="en-US" b="0"/>
        </a:p>
      </dgm:t>
    </dgm:pt>
    <dgm:pt modelId="{5D89E83F-0860-4BC1-82E8-C772DE5F18A1}" type="parTrans" cxnId="{2A75685F-8552-4923-8F52-391E3CF854FD}">
      <dgm:prSet/>
      <dgm:spPr/>
      <dgm:t>
        <a:bodyPr/>
        <a:lstStyle/>
        <a:p>
          <a:endParaRPr lang="en-US"/>
        </a:p>
      </dgm:t>
    </dgm:pt>
    <dgm:pt modelId="{9F3A796F-D5A9-424C-AE88-50F23D3A6D49}" type="sibTrans" cxnId="{2A75685F-8552-4923-8F52-391E3CF854FD}">
      <dgm:prSet/>
      <dgm:spPr/>
      <dgm:t>
        <a:bodyPr/>
        <a:lstStyle/>
        <a:p>
          <a:endParaRPr lang="en-US"/>
        </a:p>
      </dgm:t>
    </dgm:pt>
    <dgm:pt modelId="{AF20CD3D-C4F5-427C-B880-9D201C466003}">
      <dgm:prSet/>
      <dgm:spPr/>
      <dgm:t>
        <a:bodyPr/>
        <a:lstStyle/>
        <a:p>
          <a:r>
            <a:rPr lang="en-US" b="0">
              <a:latin typeface="PT Sans" pitchFamily="34" charset="0"/>
              <a:ea typeface="PT Sans" pitchFamily="34" charset="-122"/>
              <a:cs typeface="PT Sans" pitchFamily="34" charset="-120"/>
            </a:rPr>
            <a:t>Create an intuitive and user-friendly interface for users to input English text and receive the corresponding translated Telugu text.</a:t>
          </a:r>
          <a:endParaRPr lang="en-US" b="0"/>
        </a:p>
      </dgm:t>
    </dgm:pt>
    <dgm:pt modelId="{85F03D98-0052-4663-A75F-3F59509175B6}" type="parTrans" cxnId="{B2D41088-7523-4918-A61E-62DA186EB7FB}">
      <dgm:prSet/>
      <dgm:spPr/>
      <dgm:t>
        <a:bodyPr/>
        <a:lstStyle/>
        <a:p>
          <a:endParaRPr lang="en-US"/>
        </a:p>
      </dgm:t>
    </dgm:pt>
    <dgm:pt modelId="{09EA268E-75DD-42D3-8A0F-25817DA8F70C}" type="sibTrans" cxnId="{B2D41088-7523-4918-A61E-62DA186EB7FB}">
      <dgm:prSet/>
      <dgm:spPr/>
      <dgm:t>
        <a:bodyPr/>
        <a:lstStyle/>
        <a:p>
          <a:endParaRPr lang="en-US"/>
        </a:p>
      </dgm:t>
    </dgm:pt>
    <dgm:pt modelId="{87D2C9FE-A0CD-446F-9CA1-E73E6CEDBDA2}" type="pres">
      <dgm:prSet presAssocID="{D5E3CF60-5E5E-4155-AE4D-8B0682D146F5}" presName="root" presStyleCnt="0">
        <dgm:presLayoutVars>
          <dgm:dir/>
          <dgm:resizeHandles val="exact"/>
        </dgm:presLayoutVars>
      </dgm:prSet>
      <dgm:spPr/>
    </dgm:pt>
    <dgm:pt modelId="{E73222FD-0F00-4D58-84AB-5C6E6289ACD0}" type="pres">
      <dgm:prSet presAssocID="{B0457691-4C61-406D-B0D9-ACA73E15114C}" presName="compNode" presStyleCnt="0"/>
      <dgm:spPr/>
    </dgm:pt>
    <dgm:pt modelId="{C62FB3B7-5738-4E1D-B1E9-29D2ABDBAEB2}" type="pres">
      <dgm:prSet presAssocID="{B0457691-4C61-406D-B0D9-ACA73E15114C}" presName="bgRect" presStyleLbl="bgShp" presStyleIdx="0" presStyleCnt="4" custLinFactNeighborX="114" custLinFactNeighborY="-4155"/>
      <dgm:spPr/>
    </dgm:pt>
    <dgm:pt modelId="{E037C49A-F3FA-4DDA-923C-5206932C90DA}" type="pres">
      <dgm:prSet presAssocID="{B0457691-4C61-406D-B0D9-ACA73E1511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FF53089-59D0-4405-992F-6043D06D1288}" type="pres">
      <dgm:prSet presAssocID="{B0457691-4C61-406D-B0D9-ACA73E15114C}" presName="spaceRect" presStyleCnt="0"/>
      <dgm:spPr/>
    </dgm:pt>
    <dgm:pt modelId="{778A315E-A93B-41DF-84B4-18E22C22CA2A}" type="pres">
      <dgm:prSet presAssocID="{B0457691-4C61-406D-B0D9-ACA73E15114C}" presName="parTx" presStyleLbl="revTx" presStyleIdx="0" presStyleCnt="4">
        <dgm:presLayoutVars>
          <dgm:chMax val="0"/>
          <dgm:chPref val="0"/>
        </dgm:presLayoutVars>
      </dgm:prSet>
      <dgm:spPr/>
    </dgm:pt>
    <dgm:pt modelId="{45A7E8FD-478B-4582-A79E-73BFE6EE9F89}" type="pres">
      <dgm:prSet presAssocID="{BF2E1A7C-DC90-4EF7-916B-508CDED94BF0}" presName="sibTrans" presStyleCnt="0"/>
      <dgm:spPr/>
    </dgm:pt>
    <dgm:pt modelId="{F7F043F4-1E19-4B8B-9263-AB19F165688C}" type="pres">
      <dgm:prSet presAssocID="{6723E50A-2ADE-4B2D-BDA5-F9CBD9FA207E}" presName="compNode" presStyleCnt="0"/>
      <dgm:spPr/>
    </dgm:pt>
    <dgm:pt modelId="{72DD3766-5921-42C7-B82B-753575E2C2AC}" type="pres">
      <dgm:prSet presAssocID="{6723E50A-2ADE-4B2D-BDA5-F9CBD9FA207E}" presName="bgRect" presStyleLbl="bgShp" presStyleIdx="1" presStyleCnt="4"/>
      <dgm:spPr/>
    </dgm:pt>
    <dgm:pt modelId="{A626E8D1-C24E-428A-A6F8-8955F021C5E9}" type="pres">
      <dgm:prSet presAssocID="{6723E50A-2ADE-4B2D-BDA5-F9CBD9FA20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3F31087-019F-41CF-8041-49C9438C5FE3}" type="pres">
      <dgm:prSet presAssocID="{6723E50A-2ADE-4B2D-BDA5-F9CBD9FA207E}" presName="spaceRect" presStyleCnt="0"/>
      <dgm:spPr/>
    </dgm:pt>
    <dgm:pt modelId="{F874306E-6D67-4BBE-827A-E3E7BB2D6168}" type="pres">
      <dgm:prSet presAssocID="{6723E50A-2ADE-4B2D-BDA5-F9CBD9FA207E}" presName="parTx" presStyleLbl="revTx" presStyleIdx="1" presStyleCnt="4">
        <dgm:presLayoutVars>
          <dgm:chMax val="0"/>
          <dgm:chPref val="0"/>
        </dgm:presLayoutVars>
      </dgm:prSet>
      <dgm:spPr/>
    </dgm:pt>
    <dgm:pt modelId="{0ECF1A66-128B-4716-BA0E-04F7C22ED87D}" type="pres">
      <dgm:prSet presAssocID="{2FEA9852-610D-4D85-B0F6-FFA81F0156D1}" presName="sibTrans" presStyleCnt="0"/>
      <dgm:spPr/>
    </dgm:pt>
    <dgm:pt modelId="{1CAAAF5E-303A-4498-BE39-B86F9BEAFEFE}" type="pres">
      <dgm:prSet presAssocID="{D0D695B6-946A-4577-AB27-CD0F7350B69E}" presName="compNode" presStyleCnt="0"/>
      <dgm:spPr/>
    </dgm:pt>
    <dgm:pt modelId="{13CB3F82-931C-4D71-8BA9-77B1741AAEE6}" type="pres">
      <dgm:prSet presAssocID="{D0D695B6-946A-4577-AB27-CD0F7350B69E}" presName="bgRect" presStyleLbl="bgShp" presStyleIdx="2" presStyleCnt="4"/>
      <dgm:spPr/>
    </dgm:pt>
    <dgm:pt modelId="{48A72238-4754-4333-90A8-362E04085609}" type="pres">
      <dgm:prSet presAssocID="{D0D695B6-946A-4577-AB27-CD0F7350B6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2266EFE1-10BB-4674-A74E-74D11A163216}" type="pres">
      <dgm:prSet presAssocID="{D0D695B6-946A-4577-AB27-CD0F7350B69E}" presName="spaceRect" presStyleCnt="0"/>
      <dgm:spPr/>
    </dgm:pt>
    <dgm:pt modelId="{30D31593-E465-4FB0-8D33-DDCAAC4AAB10}" type="pres">
      <dgm:prSet presAssocID="{D0D695B6-946A-4577-AB27-CD0F7350B69E}" presName="parTx" presStyleLbl="revTx" presStyleIdx="2" presStyleCnt="4">
        <dgm:presLayoutVars>
          <dgm:chMax val="0"/>
          <dgm:chPref val="0"/>
        </dgm:presLayoutVars>
      </dgm:prSet>
      <dgm:spPr/>
    </dgm:pt>
    <dgm:pt modelId="{16DA8DE5-8ADC-4F79-9ECD-4FB8975174BB}" type="pres">
      <dgm:prSet presAssocID="{9F3A796F-D5A9-424C-AE88-50F23D3A6D49}" presName="sibTrans" presStyleCnt="0"/>
      <dgm:spPr/>
    </dgm:pt>
    <dgm:pt modelId="{2BAF4473-37DF-46ED-A61A-006C837F769E}" type="pres">
      <dgm:prSet presAssocID="{AF20CD3D-C4F5-427C-B880-9D201C466003}" presName="compNode" presStyleCnt="0"/>
      <dgm:spPr/>
    </dgm:pt>
    <dgm:pt modelId="{94F1881C-67A5-49C7-9830-DBB4821734B7}" type="pres">
      <dgm:prSet presAssocID="{AF20CD3D-C4F5-427C-B880-9D201C466003}" presName="bgRect" presStyleLbl="bgShp" presStyleIdx="3" presStyleCnt="4"/>
      <dgm:spPr/>
    </dgm:pt>
    <dgm:pt modelId="{328417EF-4C03-4524-B522-424085187BCC}" type="pres">
      <dgm:prSet presAssocID="{AF20CD3D-C4F5-427C-B880-9D201C4660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220FEFB4-378B-427D-90FC-98775B39D5E9}" type="pres">
      <dgm:prSet presAssocID="{AF20CD3D-C4F5-427C-B880-9D201C466003}" presName="spaceRect" presStyleCnt="0"/>
      <dgm:spPr/>
    </dgm:pt>
    <dgm:pt modelId="{0BDAFA7D-D88E-4885-8B1D-DFDA0C62A5C7}" type="pres">
      <dgm:prSet presAssocID="{AF20CD3D-C4F5-427C-B880-9D201C466003}" presName="parTx" presStyleLbl="revTx" presStyleIdx="3" presStyleCnt="4">
        <dgm:presLayoutVars>
          <dgm:chMax val="0"/>
          <dgm:chPref val="0"/>
        </dgm:presLayoutVars>
      </dgm:prSet>
      <dgm:spPr/>
    </dgm:pt>
  </dgm:ptLst>
  <dgm:cxnLst>
    <dgm:cxn modelId="{393C6B3B-5DF8-40B0-9DF0-FEEFAD1578BD}" type="presOf" srcId="{6723E50A-2ADE-4B2D-BDA5-F9CBD9FA207E}" destId="{F874306E-6D67-4BBE-827A-E3E7BB2D6168}" srcOrd="0" destOrd="0" presId="urn:microsoft.com/office/officeart/2018/2/layout/IconVerticalSolidList"/>
    <dgm:cxn modelId="{2A75685F-8552-4923-8F52-391E3CF854FD}" srcId="{D5E3CF60-5E5E-4155-AE4D-8B0682D146F5}" destId="{D0D695B6-946A-4577-AB27-CD0F7350B69E}" srcOrd="2" destOrd="0" parTransId="{5D89E83F-0860-4BC1-82E8-C772DE5F18A1}" sibTransId="{9F3A796F-D5A9-424C-AE88-50F23D3A6D49}"/>
    <dgm:cxn modelId="{A22B6C41-BF60-44D7-9C59-9903B44F389C}" type="presOf" srcId="{AF20CD3D-C4F5-427C-B880-9D201C466003}" destId="{0BDAFA7D-D88E-4885-8B1D-DFDA0C62A5C7}" srcOrd="0" destOrd="0" presId="urn:microsoft.com/office/officeart/2018/2/layout/IconVerticalSolidList"/>
    <dgm:cxn modelId="{B2D41088-7523-4918-A61E-62DA186EB7FB}" srcId="{D5E3CF60-5E5E-4155-AE4D-8B0682D146F5}" destId="{AF20CD3D-C4F5-427C-B880-9D201C466003}" srcOrd="3" destOrd="0" parTransId="{85F03D98-0052-4663-A75F-3F59509175B6}" sibTransId="{09EA268E-75DD-42D3-8A0F-25817DA8F70C}"/>
    <dgm:cxn modelId="{8AA1EC8B-3505-4715-9991-C63601F4AAA8}" type="presOf" srcId="{D0D695B6-946A-4577-AB27-CD0F7350B69E}" destId="{30D31593-E465-4FB0-8D33-DDCAAC4AAB10}" srcOrd="0" destOrd="0" presId="urn:microsoft.com/office/officeart/2018/2/layout/IconVerticalSolidList"/>
    <dgm:cxn modelId="{26BD549F-4493-4CEE-B486-5EA407344028}" type="presOf" srcId="{D5E3CF60-5E5E-4155-AE4D-8B0682D146F5}" destId="{87D2C9FE-A0CD-446F-9CA1-E73E6CEDBDA2}" srcOrd="0" destOrd="0" presId="urn:microsoft.com/office/officeart/2018/2/layout/IconVerticalSolidList"/>
    <dgm:cxn modelId="{2CD78EA4-E16C-4A4A-B3B4-A9387C160ADB}" srcId="{D5E3CF60-5E5E-4155-AE4D-8B0682D146F5}" destId="{6723E50A-2ADE-4B2D-BDA5-F9CBD9FA207E}" srcOrd="1" destOrd="0" parTransId="{C2301489-D93F-4AB2-AD6D-98C1E88C873C}" sibTransId="{2FEA9852-610D-4D85-B0F6-FFA81F0156D1}"/>
    <dgm:cxn modelId="{ED0D65D2-BD71-466C-B6D6-693B70848889}" type="presOf" srcId="{B0457691-4C61-406D-B0D9-ACA73E15114C}" destId="{778A315E-A93B-41DF-84B4-18E22C22CA2A}" srcOrd="0" destOrd="0" presId="urn:microsoft.com/office/officeart/2018/2/layout/IconVerticalSolidList"/>
    <dgm:cxn modelId="{D0A10BD8-2EA0-4432-9EF0-961A51FDC436}" srcId="{D5E3CF60-5E5E-4155-AE4D-8B0682D146F5}" destId="{B0457691-4C61-406D-B0D9-ACA73E15114C}" srcOrd="0" destOrd="0" parTransId="{9240B5A6-39A7-46A8-80C8-64210753DDAA}" sibTransId="{BF2E1A7C-DC90-4EF7-916B-508CDED94BF0}"/>
    <dgm:cxn modelId="{709A11F0-15FF-423D-92B0-4AFF27911DBF}" type="presParOf" srcId="{87D2C9FE-A0CD-446F-9CA1-E73E6CEDBDA2}" destId="{E73222FD-0F00-4D58-84AB-5C6E6289ACD0}" srcOrd="0" destOrd="0" presId="urn:microsoft.com/office/officeart/2018/2/layout/IconVerticalSolidList"/>
    <dgm:cxn modelId="{34B7B509-3341-4CD3-B69E-1AD2D50C4F03}" type="presParOf" srcId="{E73222FD-0F00-4D58-84AB-5C6E6289ACD0}" destId="{C62FB3B7-5738-4E1D-B1E9-29D2ABDBAEB2}" srcOrd="0" destOrd="0" presId="urn:microsoft.com/office/officeart/2018/2/layout/IconVerticalSolidList"/>
    <dgm:cxn modelId="{EB067504-24EB-49F6-B6CC-D4E4BED497D1}" type="presParOf" srcId="{E73222FD-0F00-4D58-84AB-5C6E6289ACD0}" destId="{E037C49A-F3FA-4DDA-923C-5206932C90DA}" srcOrd="1" destOrd="0" presId="urn:microsoft.com/office/officeart/2018/2/layout/IconVerticalSolidList"/>
    <dgm:cxn modelId="{AE82BA18-213E-4773-ADE5-0856E059F687}" type="presParOf" srcId="{E73222FD-0F00-4D58-84AB-5C6E6289ACD0}" destId="{BFF53089-59D0-4405-992F-6043D06D1288}" srcOrd="2" destOrd="0" presId="urn:microsoft.com/office/officeart/2018/2/layout/IconVerticalSolidList"/>
    <dgm:cxn modelId="{D867CE6D-FDF8-42E7-97CF-4E1639D45396}" type="presParOf" srcId="{E73222FD-0F00-4D58-84AB-5C6E6289ACD0}" destId="{778A315E-A93B-41DF-84B4-18E22C22CA2A}" srcOrd="3" destOrd="0" presId="urn:microsoft.com/office/officeart/2018/2/layout/IconVerticalSolidList"/>
    <dgm:cxn modelId="{D606E8C9-AEE2-40B5-970C-1FB00ACC277D}" type="presParOf" srcId="{87D2C9FE-A0CD-446F-9CA1-E73E6CEDBDA2}" destId="{45A7E8FD-478B-4582-A79E-73BFE6EE9F89}" srcOrd="1" destOrd="0" presId="urn:microsoft.com/office/officeart/2018/2/layout/IconVerticalSolidList"/>
    <dgm:cxn modelId="{AFFC56DC-582A-4292-9C9A-FFDE5B32C0DA}" type="presParOf" srcId="{87D2C9FE-A0CD-446F-9CA1-E73E6CEDBDA2}" destId="{F7F043F4-1E19-4B8B-9263-AB19F165688C}" srcOrd="2" destOrd="0" presId="urn:microsoft.com/office/officeart/2018/2/layout/IconVerticalSolidList"/>
    <dgm:cxn modelId="{5A7DEBA8-C417-4620-97C4-CF1BAF49ED1F}" type="presParOf" srcId="{F7F043F4-1E19-4B8B-9263-AB19F165688C}" destId="{72DD3766-5921-42C7-B82B-753575E2C2AC}" srcOrd="0" destOrd="0" presId="urn:microsoft.com/office/officeart/2018/2/layout/IconVerticalSolidList"/>
    <dgm:cxn modelId="{2D132908-2F93-458A-B830-9FCD9EAF46BA}" type="presParOf" srcId="{F7F043F4-1E19-4B8B-9263-AB19F165688C}" destId="{A626E8D1-C24E-428A-A6F8-8955F021C5E9}" srcOrd="1" destOrd="0" presId="urn:microsoft.com/office/officeart/2018/2/layout/IconVerticalSolidList"/>
    <dgm:cxn modelId="{126DCE39-1257-4923-8EA2-4A229B653D41}" type="presParOf" srcId="{F7F043F4-1E19-4B8B-9263-AB19F165688C}" destId="{63F31087-019F-41CF-8041-49C9438C5FE3}" srcOrd="2" destOrd="0" presId="urn:microsoft.com/office/officeart/2018/2/layout/IconVerticalSolidList"/>
    <dgm:cxn modelId="{E05538AF-CAEC-44D3-9EDA-78EE66753397}" type="presParOf" srcId="{F7F043F4-1E19-4B8B-9263-AB19F165688C}" destId="{F874306E-6D67-4BBE-827A-E3E7BB2D6168}" srcOrd="3" destOrd="0" presId="urn:microsoft.com/office/officeart/2018/2/layout/IconVerticalSolidList"/>
    <dgm:cxn modelId="{C6004886-380D-4171-9469-AEB5084D23A3}" type="presParOf" srcId="{87D2C9FE-A0CD-446F-9CA1-E73E6CEDBDA2}" destId="{0ECF1A66-128B-4716-BA0E-04F7C22ED87D}" srcOrd="3" destOrd="0" presId="urn:microsoft.com/office/officeart/2018/2/layout/IconVerticalSolidList"/>
    <dgm:cxn modelId="{4DA6C254-AA17-43A2-9287-7DD27E77E87B}" type="presParOf" srcId="{87D2C9FE-A0CD-446F-9CA1-E73E6CEDBDA2}" destId="{1CAAAF5E-303A-4498-BE39-B86F9BEAFEFE}" srcOrd="4" destOrd="0" presId="urn:microsoft.com/office/officeart/2018/2/layout/IconVerticalSolidList"/>
    <dgm:cxn modelId="{2FA3D591-486D-4689-BAF4-77B65782740A}" type="presParOf" srcId="{1CAAAF5E-303A-4498-BE39-B86F9BEAFEFE}" destId="{13CB3F82-931C-4D71-8BA9-77B1741AAEE6}" srcOrd="0" destOrd="0" presId="urn:microsoft.com/office/officeart/2018/2/layout/IconVerticalSolidList"/>
    <dgm:cxn modelId="{F397CA71-B5D0-43A4-8218-304C509C80A5}" type="presParOf" srcId="{1CAAAF5E-303A-4498-BE39-B86F9BEAFEFE}" destId="{48A72238-4754-4333-90A8-362E04085609}" srcOrd="1" destOrd="0" presId="urn:microsoft.com/office/officeart/2018/2/layout/IconVerticalSolidList"/>
    <dgm:cxn modelId="{FC73A7EC-A848-471B-AB3F-7529D8FC5C87}" type="presParOf" srcId="{1CAAAF5E-303A-4498-BE39-B86F9BEAFEFE}" destId="{2266EFE1-10BB-4674-A74E-74D11A163216}" srcOrd="2" destOrd="0" presId="urn:microsoft.com/office/officeart/2018/2/layout/IconVerticalSolidList"/>
    <dgm:cxn modelId="{6726DF98-F627-4225-9A62-A261287DDCA8}" type="presParOf" srcId="{1CAAAF5E-303A-4498-BE39-B86F9BEAFEFE}" destId="{30D31593-E465-4FB0-8D33-DDCAAC4AAB10}" srcOrd="3" destOrd="0" presId="urn:microsoft.com/office/officeart/2018/2/layout/IconVerticalSolidList"/>
    <dgm:cxn modelId="{0F3AD466-F149-4E84-8E2A-72E6F131FD1B}" type="presParOf" srcId="{87D2C9FE-A0CD-446F-9CA1-E73E6CEDBDA2}" destId="{16DA8DE5-8ADC-4F79-9ECD-4FB8975174BB}" srcOrd="5" destOrd="0" presId="urn:microsoft.com/office/officeart/2018/2/layout/IconVerticalSolidList"/>
    <dgm:cxn modelId="{E0E3987A-E117-4816-8F97-8F03928D7A6C}" type="presParOf" srcId="{87D2C9FE-A0CD-446F-9CA1-E73E6CEDBDA2}" destId="{2BAF4473-37DF-46ED-A61A-006C837F769E}" srcOrd="6" destOrd="0" presId="urn:microsoft.com/office/officeart/2018/2/layout/IconVerticalSolidList"/>
    <dgm:cxn modelId="{22EBDA18-6DF4-450D-B59E-3191CA7BC645}" type="presParOf" srcId="{2BAF4473-37DF-46ED-A61A-006C837F769E}" destId="{94F1881C-67A5-49C7-9830-DBB4821734B7}" srcOrd="0" destOrd="0" presId="urn:microsoft.com/office/officeart/2018/2/layout/IconVerticalSolidList"/>
    <dgm:cxn modelId="{72239D3E-750A-41E8-8189-3DE7A11E98A2}" type="presParOf" srcId="{2BAF4473-37DF-46ED-A61A-006C837F769E}" destId="{328417EF-4C03-4524-B522-424085187BCC}" srcOrd="1" destOrd="0" presId="urn:microsoft.com/office/officeart/2018/2/layout/IconVerticalSolidList"/>
    <dgm:cxn modelId="{1026AC47-D47C-4E77-8898-701091FD6AD5}" type="presParOf" srcId="{2BAF4473-37DF-46ED-A61A-006C837F769E}" destId="{220FEFB4-378B-427D-90FC-98775B39D5E9}" srcOrd="2" destOrd="0" presId="urn:microsoft.com/office/officeart/2018/2/layout/IconVerticalSolidList"/>
    <dgm:cxn modelId="{15DEE606-89A7-4CFC-93FE-69BB2BDB8292}" type="presParOf" srcId="{2BAF4473-37DF-46ED-A61A-006C837F769E}" destId="{0BDAFA7D-D88E-4885-8B1D-DFDA0C62A5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3CF60-5E5E-4155-AE4D-8B0682D146F5}"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B0457691-4C61-406D-B0D9-ACA73E15114C}">
      <dgm:prSet/>
      <dgm:spPr/>
      <dgm:t>
        <a:bodyPr/>
        <a:lstStyle/>
        <a:p>
          <a:pPr>
            <a:defRPr cap="all"/>
          </a:pPr>
          <a:r>
            <a:rPr lang="en-US" b="1" cap="none" dirty="0">
              <a:latin typeface="Nunito" pitchFamily="34" charset="0"/>
              <a:ea typeface="Nunito" pitchFamily="34" charset="-122"/>
              <a:cs typeface="Nunito" pitchFamily="34" charset="-120"/>
            </a:rPr>
            <a:t>Used Regex To Convert Contractions Into Natural Form </a:t>
          </a:r>
        </a:p>
        <a:p>
          <a:r>
            <a:rPr lang="en-US" dirty="0">
              <a:latin typeface="PT Sans" pitchFamily="34" charset="0"/>
              <a:ea typeface="PT Sans" pitchFamily="34" charset="-122"/>
              <a:cs typeface="PT Sans" pitchFamily="34" charset="-120"/>
            </a:rPr>
            <a:t>For example, won't to Will not</a:t>
          </a:r>
          <a:endParaRPr lang="en-US" dirty="0"/>
        </a:p>
      </dgm:t>
    </dgm:pt>
    <dgm:pt modelId="{9240B5A6-39A7-46A8-80C8-64210753DDAA}" type="parTrans" cxnId="{D0A10BD8-2EA0-4432-9EF0-961A51FDC436}">
      <dgm:prSet/>
      <dgm:spPr/>
      <dgm:t>
        <a:bodyPr/>
        <a:lstStyle/>
        <a:p>
          <a:endParaRPr lang="en-US"/>
        </a:p>
      </dgm:t>
    </dgm:pt>
    <dgm:pt modelId="{BF2E1A7C-DC90-4EF7-916B-508CDED94BF0}" type="sibTrans" cxnId="{D0A10BD8-2EA0-4432-9EF0-961A51FDC436}">
      <dgm:prSet/>
      <dgm:spPr/>
      <dgm:t>
        <a:bodyPr/>
        <a:lstStyle/>
        <a:p>
          <a:endParaRPr lang="en-US"/>
        </a:p>
      </dgm:t>
    </dgm:pt>
    <dgm:pt modelId="{6723E50A-2ADE-4B2D-BDA5-F9CBD9FA207E}">
      <dgm:prSet/>
      <dgm:spPr/>
      <dgm:t>
        <a:bodyPr/>
        <a:lstStyle/>
        <a:p>
          <a:pPr>
            <a:defRPr cap="all"/>
          </a:pPr>
          <a:r>
            <a:rPr lang="en-US" b="1" cap="none">
              <a:solidFill>
                <a:schemeClr val="bg1"/>
              </a:solidFill>
              <a:latin typeface="Nunito" pitchFamily="34" charset="0"/>
              <a:ea typeface="Nunito" pitchFamily="34" charset="-122"/>
              <a:cs typeface="Nunito" pitchFamily="34" charset="-120"/>
            </a:rPr>
            <a:t>Created Custom Tokenizer Using Bert</a:t>
          </a:r>
          <a:endParaRPr lang="en-US" cap="none" dirty="0">
            <a:solidFill>
              <a:schemeClr val="bg1"/>
            </a:solidFill>
          </a:endParaRPr>
        </a:p>
      </dgm:t>
    </dgm:pt>
    <dgm:pt modelId="{C2301489-D93F-4AB2-AD6D-98C1E88C873C}" type="parTrans" cxnId="{2CD78EA4-E16C-4A4A-B3B4-A9387C160ADB}">
      <dgm:prSet/>
      <dgm:spPr/>
      <dgm:t>
        <a:bodyPr/>
        <a:lstStyle/>
        <a:p>
          <a:endParaRPr lang="en-US"/>
        </a:p>
      </dgm:t>
    </dgm:pt>
    <dgm:pt modelId="{2FEA9852-610D-4D85-B0F6-FFA81F0156D1}" type="sibTrans" cxnId="{2CD78EA4-E16C-4A4A-B3B4-A9387C160ADB}">
      <dgm:prSet/>
      <dgm:spPr/>
      <dgm:t>
        <a:bodyPr/>
        <a:lstStyle/>
        <a:p>
          <a:endParaRPr lang="en-US"/>
        </a:p>
      </dgm:t>
    </dgm:pt>
    <dgm:pt modelId="{D0D695B6-946A-4577-AB27-CD0F7350B69E}">
      <dgm:prSet/>
      <dgm:spPr/>
      <dgm:t>
        <a:bodyPr/>
        <a:lstStyle/>
        <a:p>
          <a:pPr>
            <a:defRPr cap="all"/>
          </a:pPr>
          <a:r>
            <a:rPr lang="en-US" b="1" cap="none">
              <a:solidFill>
                <a:schemeClr val="bg1"/>
              </a:solidFill>
              <a:latin typeface="Nunito" pitchFamily="34" charset="0"/>
              <a:ea typeface="Nunito" pitchFamily="34" charset="-122"/>
              <a:cs typeface="Nunito" pitchFamily="34" charset="-120"/>
            </a:rPr>
            <a:t>Positional Encoding</a:t>
          </a:r>
          <a:endParaRPr lang="en-US" cap="none" dirty="0">
            <a:solidFill>
              <a:schemeClr val="bg1"/>
            </a:solidFill>
          </a:endParaRPr>
        </a:p>
      </dgm:t>
    </dgm:pt>
    <dgm:pt modelId="{5D89E83F-0860-4BC1-82E8-C772DE5F18A1}" type="parTrans" cxnId="{2A75685F-8552-4923-8F52-391E3CF854FD}">
      <dgm:prSet/>
      <dgm:spPr/>
      <dgm:t>
        <a:bodyPr/>
        <a:lstStyle/>
        <a:p>
          <a:endParaRPr lang="en-US"/>
        </a:p>
      </dgm:t>
    </dgm:pt>
    <dgm:pt modelId="{9F3A796F-D5A9-424C-AE88-50F23D3A6D49}" type="sibTrans" cxnId="{2A75685F-8552-4923-8F52-391E3CF854FD}">
      <dgm:prSet/>
      <dgm:spPr/>
      <dgm:t>
        <a:bodyPr/>
        <a:lstStyle/>
        <a:p>
          <a:endParaRPr lang="en-US"/>
        </a:p>
      </dgm:t>
    </dgm:pt>
    <dgm:pt modelId="{AF20CD3D-C4F5-427C-B880-9D201C466003}">
      <dgm:prSet/>
      <dgm:spPr/>
      <dgm:t>
        <a:bodyPr/>
        <a:lstStyle/>
        <a:p>
          <a:pPr>
            <a:defRPr cap="all"/>
          </a:pPr>
          <a:r>
            <a:rPr lang="en-US" b="1" cap="none">
              <a:solidFill>
                <a:schemeClr val="bg1"/>
              </a:solidFill>
              <a:latin typeface="Nunito" pitchFamily="34" charset="0"/>
              <a:ea typeface="Nunito" pitchFamily="34" charset="-122"/>
              <a:cs typeface="Nunito" pitchFamily="34" charset="-120"/>
            </a:rPr>
            <a:t>Scaled Dot Product Attention</a:t>
          </a:r>
          <a:endParaRPr lang="en-US" cap="none" dirty="0">
            <a:solidFill>
              <a:schemeClr val="bg1"/>
            </a:solidFill>
          </a:endParaRPr>
        </a:p>
      </dgm:t>
    </dgm:pt>
    <dgm:pt modelId="{85F03D98-0052-4663-A75F-3F59509175B6}" type="parTrans" cxnId="{B2D41088-7523-4918-A61E-62DA186EB7FB}">
      <dgm:prSet/>
      <dgm:spPr/>
      <dgm:t>
        <a:bodyPr/>
        <a:lstStyle/>
        <a:p>
          <a:endParaRPr lang="en-US"/>
        </a:p>
      </dgm:t>
    </dgm:pt>
    <dgm:pt modelId="{09EA268E-75DD-42D3-8A0F-25817DA8F70C}" type="sibTrans" cxnId="{B2D41088-7523-4918-A61E-62DA186EB7FB}">
      <dgm:prSet/>
      <dgm:spPr/>
      <dgm:t>
        <a:bodyPr/>
        <a:lstStyle/>
        <a:p>
          <a:endParaRPr lang="en-US"/>
        </a:p>
      </dgm:t>
    </dgm:pt>
    <dgm:pt modelId="{B9E10B4B-7B0B-4EF0-B949-C66420E8BF42}">
      <dgm:prSet custT="1"/>
      <dgm:spPr/>
      <dgm:t>
        <a:bodyPr/>
        <a:lstStyle/>
        <a:p>
          <a:pPr>
            <a:defRPr cap="all"/>
          </a:pPr>
          <a:r>
            <a:rPr lang="en-US" sz="1300" b="1" cap="none">
              <a:solidFill>
                <a:schemeClr val="bg1"/>
              </a:solidFill>
              <a:latin typeface="Nunito" pitchFamily="2" charset="0"/>
            </a:rPr>
            <a:t>Multi</a:t>
          </a:r>
          <a:r>
            <a:rPr lang="en-US" sz="1300" b="1" cap="none" baseline="0">
              <a:solidFill>
                <a:schemeClr val="bg1"/>
              </a:solidFill>
              <a:latin typeface="Nunito" pitchFamily="2" charset="0"/>
            </a:rPr>
            <a:t> Head Attention</a:t>
          </a:r>
          <a:endParaRPr lang="en-US" sz="1300" b="1" cap="none" dirty="0">
            <a:solidFill>
              <a:schemeClr val="bg1"/>
            </a:solidFill>
            <a:latin typeface="Nunito" pitchFamily="2" charset="0"/>
          </a:endParaRPr>
        </a:p>
      </dgm:t>
    </dgm:pt>
    <dgm:pt modelId="{7AE3B8BE-422F-4064-9962-D4DBF171D48D}" type="parTrans" cxnId="{4919CDDB-8244-4202-81A3-539B5A7AA865}">
      <dgm:prSet/>
      <dgm:spPr/>
      <dgm:t>
        <a:bodyPr/>
        <a:lstStyle/>
        <a:p>
          <a:endParaRPr lang="en-US"/>
        </a:p>
      </dgm:t>
    </dgm:pt>
    <dgm:pt modelId="{850D964B-9140-46C7-9436-804D21CF0FAE}" type="sibTrans" cxnId="{4919CDDB-8244-4202-81A3-539B5A7AA865}">
      <dgm:prSet/>
      <dgm:spPr/>
      <dgm:t>
        <a:bodyPr/>
        <a:lstStyle/>
        <a:p>
          <a:endParaRPr lang="en-US"/>
        </a:p>
      </dgm:t>
    </dgm:pt>
    <dgm:pt modelId="{9FCB022A-5629-44BE-865C-B4795CD78C29}">
      <dgm:prSet/>
      <dgm:spPr/>
      <dgm:t>
        <a:bodyPr/>
        <a:lstStyle/>
        <a:p>
          <a:pPr>
            <a:defRPr cap="all"/>
          </a:pPr>
          <a:r>
            <a:rPr lang="en-US" b="1" cap="none">
              <a:solidFill>
                <a:schemeClr val="bg1"/>
              </a:solidFill>
              <a:latin typeface="Nunito" pitchFamily="2" charset="0"/>
            </a:rPr>
            <a:t>Encoder</a:t>
          </a:r>
          <a:r>
            <a:rPr lang="en-US" b="1" cap="none" baseline="0">
              <a:solidFill>
                <a:schemeClr val="bg1"/>
              </a:solidFill>
              <a:latin typeface="Nunito" pitchFamily="2" charset="0"/>
            </a:rPr>
            <a:t> and Decoder Layers</a:t>
          </a:r>
          <a:endParaRPr lang="en-US" b="1" cap="none" dirty="0">
            <a:solidFill>
              <a:schemeClr val="bg1"/>
            </a:solidFill>
            <a:latin typeface="Nunito" pitchFamily="2" charset="0"/>
          </a:endParaRPr>
        </a:p>
      </dgm:t>
    </dgm:pt>
    <dgm:pt modelId="{4D4D255E-8A78-4101-BE42-B2B32E70DC3F}" type="parTrans" cxnId="{F023DFA6-C7B5-4E10-92DB-369616F36104}">
      <dgm:prSet/>
      <dgm:spPr/>
      <dgm:t>
        <a:bodyPr/>
        <a:lstStyle/>
        <a:p>
          <a:endParaRPr lang="en-IN"/>
        </a:p>
      </dgm:t>
    </dgm:pt>
    <dgm:pt modelId="{8B52B786-18B7-4F08-B2EF-C19A7C93867C}" type="sibTrans" cxnId="{F023DFA6-C7B5-4E10-92DB-369616F36104}">
      <dgm:prSet/>
      <dgm:spPr/>
      <dgm:t>
        <a:bodyPr/>
        <a:lstStyle/>
        <a:p>
          <a:endParaRPr lang="en-IN"/>
        </a:p>
      </dgm:t>
    </dgm:pt>
    <dgm:pt modelId="{F17B76E6-F5A5-444B-AFE9-7E7159DE8F40}">
      <dgm:prSet/>
      <dgm:spPr/>
      <dgm:t>
        <a:bodyPr/>
        <a:lstStyle/>
        <a:p>
          <a:pPr>
            <a:defRPr cap="all"/>
          </a:pPr>
          <a:r>
            <a:rPr lang="en-US" b="1" cap="none">
              <a:solidFill>
                <a:schemeClr val="bg1"/>
              </a:solidFill>
              <a:latin typeface="Nunito" pitchFamily="2" charset="0"/>
            </a:rPr>
            <a:t>Feed Forward Network</a:t>
          </a:r>
          <a:endParaRPr lang="en-US" b="1" cap="none" dirty="0">
            <a:solidFill>
              <a:schemeClr val="bg1"/>
            </a:solidFill>
            <a:latin typeface="Nunito" pitchFamily="2" charset="0"/>
          </a:endParaRPr>
        </a:p>
      </dgm:t>
    </dgm:pt>
    <dgm:pt modelId="{8DD180D1-849C-474F-96BA-39B970291515}" type="parTrans" cxnId="{95684213-1870-43EB-8A28-D471A22FFE19}">
      <dgm:prSet/>
      <dgm:spPr/>
      <dgm:t>
        <a:bodyPr/>
        <a:lstStyle/>
        <a:p>
          <a:endParaRPr lang="en-IN"/>
        </a:p>
      </dgm:t>
    </dgm:pt>
    <dgm:pt modelId="{09B1837B-DD85-476A-BD52-9071E1B1399C}" type="sibTrans" cxnId="{95684213-1870-43EB-8A28-D471A22FFE19}">
      <dgm:prSet/>
      <dgm:spPr/>
      <dgm:t>
        <a:bodyPr/>
        <a:lstStyle/>
        <a:p>
          <a:endParaRPr lang="en-IN"/>
        </a:p>
      </dgm:t>
    </dgm:pt>
    <dgm:pt modelId="{2E4B7DB0-6F50-4650-B3C2-3AE03BC2437C}">
      <dgm:prSet/>
      <dgm:spPr/>
      <dgm:t>
        <a:bodyPr/>
        <a:lstStyle/>
        <a:p>
          <a:pPr>
            <a:defRPr cap="all"/>
          </a:pPr>
          <a:r>
            <a:rPr lang="en-US" b="1" cap="none">
              <a:solidFill>
                <a:schemeClr val="bg1"/>
              </a:solidFill>
              <a:latin typeface="Nunito" pitchFamily="2" charset="0"/>
            </a:rPr>
            <a:t>Transformer</a:t>
          </a:r>
          <a:r>
            <a:rPr lang="en-US" b="1" cap="none" baseline="0">
              <a:solidFill>
                <a:schemeClr val="bg1"/>
              </a:solidFill>
              <a:latin typeface="Nunito" pitchFamily="2" charset="0"/>
            </a:rPr>
            <a:t> Model</a:t>
          </a:r>
          <a:endParaRPr lang="en-US" b="1" cap="none" dirty="0">
            <a:solidFill>
              <a:schemeClr val="bg1"/>
            </a:solidFill>
            <a:latin typeface="Nunito" pitchFamily="2" charset="0"/>
          </a:endParaRPr>
        </a:p>
      </dgm:t>
    </dgm:pt>
    <dgm:pt modelId="{0B9E1D5B-4999-45A8-BD77-1C78C43C1DE8}" type="parTrans" cxnId="{AC87DE05-C62D-41E6-A659-E24EA19BB253}">
      <dgm:prSet/>
      <dgm:spPr/>
      <dgm:t>
        <a:bodyPr/>
        <a:lstStyle/>
        <a:p>
          <a:endParaRPr lang="en-IN"/>
        </a:p>
      </dgm:t>
    </dgm:pt>
    <dgm:pt modelId="{E514D830-D4D4-4A0E-8289-0C893DE232A4}" type="sibTrans" cxnId="{AC87DE05-C62D-41E6-A659-E24EA19BB253}">
      <dgm:prSet/>
      <dgm:spPr/>
      <dgm:t>
        <a:bodyPr/>
        <a:lstStyle/>
        <a:p>
          <a:endParaRPr lang="en-IN"/>
        </a:p>
      </dgm:t>
    </dgm:pt>
    <dgm:pt modelId="{BCA80691-8BC4-4D4A-A313-FA6B2E3CD209}" type="pres">
      <dgm:prSet presAssocID="{D5E3CF60-5E5E-4155-AE4D-8B0682D146F5}" presName="Name0" presStyleCnt="0">
        <dgm:presLayoutVars>
          <dgm:dir/>
          <dgm:resizeHandles val="exact"/>
        </dgm:presLayoutVars>
      </dgm:prSet>
      <dgm:spPr/>
    </dgm:pt>
    <dgm:pt modelId="{4BEFED5F-0097-4218-A006-D931206789C1}" type="pres">
      <dgm:prSet presAssocID="{B0457691-4C61-406D-B0D9-ACA73E15114C}" presName="node" presStyleLbl="node1" presStyleIdx="0" presStyleCnt="8">
        <dgm:presLayoutVars>
          <dgm:bulletEnabled val="1"/>
        </dgm:presLayoutVars>
      </dgm:prSet>
      <dgm:spPr/>
    </dgm:pt>
    <dgm:pt modelId="{27B109DA-B490-4931-8CBA-9109D3C8FF15}" type="pres">
      <dgm:prSet presAssocID="{BF2E1A7C-DC90-4EF7-916B-508CDED94BF0}" presName="sibTrans" presStyleLbl="sibTrans1D1" presStyleIdx="0" presStyleCnt="7"/>
      <dgm:spPr/>
    </dgm:pt>
    <dgm:pt modelId="{44C081C2-7C23-4F5B-B29A-42B0B8066454}" type="pres">
      <dgm:prSet presAssocID="{BF2E1A7C-DC90-4EF7-916B-508CDED94BF0}" presName="connectorText" presStyleLbl="sibTrans1D1" presStyleIdx="0" presStyleCnt="7"/>
      <dgm:spPr/>
    </dgm:pt>
    <dgm:pt modelId="{A5A389AF-970C-4471-8714-9BD61C84EEED}" type="pres">
      <dgm:prSet presAssocID="{6723E50A-2ADE-4B2D-BDA5-F9CBD9FA207E}" presName="node" presStyleLbl="node1" presStyleIdx="1" presStyleCnt="8">
        <dgm:presLayoutVars>
          <dgm:bulletEnabled val="1"/>
        </dgm:presLayoutVars>
      </dgm:prSet>
      <dgm:spPr/>
    </dgm:pt>
    <dgm:pt modelId="{481EDD1E-935B-4E79-9B18-46107C6F2EDC}" type="pres">
      <dgm:prSet presAssocID="{2FEA9852-610D-4D85-B0F6-FFA81F0156D1}" presName="sibTrans" presStyleLbl="sibTrans1D1" presStyleIdx="1" presStyleCnt="7"/>
      <dgm:spPr/>
    </dgm:pt>
    <dgm:pt modelId="{619F3FF9-E0D1-4029-9084-8637A11D09A3}" type="pres">
      <dgm:prSet presAssocID="{2FEA9852-610D-4D85-B0F6-FFA81F0156D1}" presName="connectorText" presStyleLbl="sibTrans1D1" presStyleIdx="1" presStyleCnt="7"/>
      <dgm:spPr/>
    </dgm:pt>
    <dgm:pt modelId="{DF567B4E-DD6B-4579-8277-14BC1F0B3AA9}" type="pres">
      <dgm:prSet presAssocID="{D0D695B6-946A-4577-AB27-CD0F7350B69E}" presName="node" presStyleLbl="node1" presStyleIdx="2" presStyleCnt="8">
        <dgm:presLayoutVars>
          <dgm:bulletEnabled val="1"/>
        </dgm:presLayoutVars>
      </dgm:prSet>
      <dgm:spPr/>
    </dgm:pt>
    <dgm:pt modelId="{342E20F8-6D1A-4A0D-BBF7-1F1FC1B3AB85}" type="pres">
      <dgm:prSet presAssocID="{9F3A796F-D5A9-424C-AE88-50F23D3A6D49}" presName="sibTrans" presStyleLbl="sibTrans1D1" presStyleIdx="2" presStyleCnt="7"/>
      <dgm:spPr/>
    </dgm:pt>
    <dgm:pt modelId="{853AADC2-F793-41B6-B6C9-E7502D9CDE09}" type="pres">
      <dgm:prSet presAssocID="{9F3A796F-D5A9-424C-AE88-50F23D3A6D49}" presName="connectorText" presStyleLbl="sibTrans1D1" presStyleIdx="2" presStyleCnt="7"/>
      <dgm:spPr/>
    </dgm:pt>
    <dgm:pt modelId="{201FEE5E-EB5B-4D32-9834-A810A42E32F6}" type="pres">
      <dgm:prSet presAssocID="{AF20CD3D-C4F5-427C-B880-9D201C466003}" presName="node" presStyleLbl="node1" presStyleIdx="3" presStyleCnt="8">
        <dgm:presLayoutVars>
          <dgm:bulletEnabled val="1"/>
        </dgm:presLayoutVars>
      </dgm:prSet>
      <dgm:spPr/>
    </dgm:pt>
    <dgm:pt modelId="{0F6792AF-69C4-4B3A-ACAD-DCD35F3C8496}" type="pres">
      <dgm:prSet presAssocID="{09EA268E-75DD-42D3-8A0F-25817DA8F70C}" presName="sibTrans" presStyleLbl="sibTrans1D1" presStyleIdx="3" presStyleCnt="7"/>
      <dgm:spPr/>
    </dgm:pt>
    <dgm:pt modelId="{ED7B0615-B59B-49ED-8E9D-E806E41A6B3E}" type="pres">
      <dgm:prSet presAssocID="{09EA268E-75DD-42D3-8A0F-25817DA8F70C}" presName="connectorText" presStyleLbl="sibTrans1D1" presStyleIdx="3" presStyleCnt="7"/>
      <dgm:spPr/>
    </dgm:pt>
    <dgm:pt modelId="{EA2A9A70-F40E-43F8-BFC8-466F013646C8}" type="pres">
      <dgm:prSet presAssocID="{B9E10B4B-7B0B-4EF0-B949-C66420E8BF42}" presName="node" presStyleLbl="node1" presStyleIdx="4" presStyleCnt="8">
        <dgm:presLayoutVars>
          <dgm:bulletEnabled val="1"/>
        </dgm:presLayoutVars>
      </dgm:prSet>
      <dgm:spPr/>
    </dgm:pt>
    <dgm:pt modelId="{B53581A4-7C68-4E57-9A57-A69245331FDC}" type="pres">
      <dgm:prSet presAssocID="{850D964B-9140-46C7-9436-804D21CF0FAE}" presName="sibTrans" presStyleLbl="sibTrans1D1" presStyleIdx="4" presStyleCnt="7"/>
      <dgm:spPr/>
    </dgm:pt>
    <dgm:pt modelId="{32B96790-C2CD-4634-8332-80C205AAC2F9}" type="pres">
      <dgm:prSet presAssocID="{850D964B-9140-46C7-9436-804D21CF0FAE}" presName="connectorText" presStyleLbl="sibTrans1D1" presStyleIdx="4" presStyleCnt="7"/>
      <dgm:spPr/>
    </dgm:pt>
    <dgm:pt modelId="{DA47D1FA-5A06-4631-95CC-B213C4889D87}" type="pres">
      <dgm:prSet presAssocID="{F17B76E6-F5A5-444B-AFE9-7E7159DE8F40}" presName="node" presStyleLbl="node1" presStyleIdx="5" presStyleCnt="8">
        <dgm:presLayoutVars>
          <dgm:bulletEnabled val="1"/>
        </dgm:presLayoutVars>
      </dgm:prSet>
      <dgm:spPr/>
    </dgm:pt>
    <dgm:pt modelId="{AD23A38D-4AE2-463D-850E-3221C6B37144}" type="pres">
      <dgm:prSet presAssocID="{09B1837B-DD85-476A-BD52-9071E1B1399C}" presName="sibTrans" presStyleLbl="sibTrans1D1" presStyleIdx="5" presStyleCnt="7"/>
      <dgm:spPr/>
    </dgm:pt>
    <dgm:pt modelId="{ECE8DD56-0DF4-4216-ADE5-481D3E07A487}" type="pres">
      <dgm:prSet presAssocID="{09B1837B-DD85-476A-BD52-9071E1B1399C}" presName="connectorText" presStyleLbl="sibTrans1D1" presStyleIdx="5" presStyleCnt="7"/>
      <dgm:spPr/>
    </dgm:pt>
    <dgm:pt modelId="{7A13DAFD-B707-4888-A5B2-AE748B654076}" type="pres">
      <dgm:prSet presAssocID="{9FCB022A-5629-44BE-865C-B4795CD78C29}" presName="node" presStyleLbl="node1" presStyleIdx="6" presStyleCnt="8">
        <dgm:presLayoutVars>
          <dgm:bulletEnabled val="1"/>
        </dgm:presLayoutVars>
      </dgm:prSet>
      <dgm:spPr/>
    </dgm:pt>
    <dgm:pt modelId="{CBFD71A6-395C-4A2C-9401-BE1FBF22486F}" type="pres">
      <dgm:prSet presAssocID="{8B52B786-18B7-4F08-B2EF-C19A7C93867C}" presName="sibTrans" presStyleLbl="sibTrans1D1" presStyleIdx="6" presStyleCnt="7"/>
      <dgm:spPr/>
    </dgm:pt>
    <dgm:pt modelId="{F2ED3B46-1689-4C73-9A87-E7050BA73765}" type="pres">
      <dgm:prSet presAssocID="{8B52B786-18B7-4F08-B2EF-C19A7C93867C}" presName="connectorText" presStyleLbl="sibTrans1D1" presStyleIdx="6" presStyleCnt="7"/>
      <dgm:spPr/>
    </dgm:pt>
    <dgm:pt modelId="{05E031F9-F463-4E0A-BB41-89FCF4B7D0C8}" type="pres">
      <dgm:prSet presAssocID="{2E4B7DB0-6F50-4650-B3C2-3AE03BC2437C}" presName="node" presStyleLbl="node1" presStyleIdx="7" presStyleCnt="8">
        <dgm:presLayoutVars>
          <dgm:bulletEnabled val="1"/>
        </dgm:presLayoutVars>
      </dgm:prSet>
      <dgm:spPr/>
    </dgm:pt>
  </dgm:ptLst>
  <dgm:cxnLst>
    <dgm:cxn modelId="{E3AC4504-476A-4400-9125-B4A73BF4D899}" type="presOf" srcId="{D5E3CF60-5E5E-4155-AE4D-8B0682D146F5}" destId="{BCA80691-8BC4-4D4A-A313-FA6B2E3CD209}" srcOrd="0" destOrd="0" presId="urn:microsoft.com/office/officeart/2016/7/layout/RepeatingBendingProcessNew"/>
    <dgm:cxn modelId="{AC87DE05-C62D-41E6-A659-E24EA19BB253}" srcId="{D5E3CF60-5E5E-4155-AE4D-8B0682D146F5}" destId="{2E4B7DB0-6F50-4650-B3C2-3AE03BC2437C}" srcOrd="7" destOrd="0" parTransId="{0B9E1D5B-4999-45A8-BD77-1C78C43C1DE8}" sibTransId="{E514D830-D4D4-4A0E-8289-0C893DE232A4}"/>
    <dgm:cxn modelId="{95DCC706-69AF-4316-9C33-12D27EA5DE46}" type="presOf" srcId="{BF2E1A7C-DC90-4EF7-916B-508CDED94BF0}" destId="{27B109DA-B490-4931-8CBA-9109D3C8FF15}" srcOrd="0" destOrd="0" presId="urn:microsoft.com/office/officeart/2016/7/layout/RepeatingBendingProcessNew"/>
    <dgm:cxn modelId="{1A9F4B09-86EC-4BD1-B871-20C59590735D}" type="presOf" srcId="{09EA268E-75DD-42D3-8A0F-25817DA8F70C}" destId="{0F6792AF-69C4-4B3A-ACAD-DCD35F3C8496}" srcOrd="0" destOrd="0" presId="urn:microsoft.com/office/officeart/2016/7/layout/RepeatingBendingProcessNew"/>
    <dgm:cxn modelId="{95684213-1870-43EB-8A28-D471A22FFE19}" srcId="{D5E3CF60-5E5E-4155-AE4D-8B0682D146F5}" destId="{F17B76E6-F5A5-444B-AFE9-7E7159DE8F40}" srcOrd="5" destOrd="0" parTransId="{8DD180D1-849C-474F-96BA-39B970291515}" sibTransId="{09B1837B-DD85-476A-BD52-9071E1B1399C}"/>
    <dgm:cxn modelId="{2E269529-5E17-4D64-AF93-9EFC35D45C53}" type="presOf" srcId="{850D964B-9140-46C7-9436-804D21CF0FAE}" destId="{32B96790-C2CD-4634-8332-80C205AAC2F9}" srcOrd="1" destOrd="0" presId="urn:microsoft.com/office/officeart/2016/7/layout/RepeatingBendingProcessNew"/>
    <dgm:cxn modelId="{19CBB72C-AC31-4FAA-8372-DBEB7C4066A7}" type="presOf" srcId="{9FCB022A-5629-44BE-865C-B4795CD78C29}" destId="{7A13DAFD-B707-4888-A5B2-AE748B654076}" srcOrd="0" destOrd="0" presId="urn:microsoft.com/office/officeart/2016/7/layout/RepeatingBendingProcessNew"/>
    <dgm:cxn modelId="{3FF01D36-1157-411B-B8E2-CD61CF72332C}" type="presOf" srcId="{9F3A796F-D5A9-424C-AE88-50F23D3A6D49}" destId="{342E20F8-6D1A-4A0D-BBF7-1F1FC1B3AB85}" srcOrd="0" destOrd="0" presId="urn:microsoft.com/office/officeart/2016/7/layout/RepeatingBendingProcessNew"/>
    <dgm:cxn modelId="{8B16B33E-5C10-4584-B93D-A3C0C1B96682}" type="presOf" srcId="{09B1837B-DD85-476A-BD52-9071E1B1399C}" destId="{AD23A38D-4AE2-463D-850E-3221C6B37144}" srcOrd="0" destOrd="0" presId="urn:microsoft.com/office/officeart/2016/7/layout/RepeatingBendingProcessNew"/>
    <dgm:cxn modelId="{17DBA55E-13BF-4B5F-BDE4-F3B3A8B61DD9}" type="presOf" srcId="{6723E50A-2ADE-4B2D-BDA5-F9CBD9FA207E}" destId="{A5A389AF-970C-4471-8714-9BD61C84EEED}" srcOrd="0" destOrd="0" presId="urn:microsoft.com/office/officeart/2016/7/layout/RepeatingBendingProcessNew"/>
    <dgm:cxn modelId="{2A75685F-8552-4923-8F52-391E3CF854FD}" srcId="{D5E3CF60-5E5E-4155-AE4D-8B0682D146F5}" destId="{D0D695B6-946A-4577-AB27-CD0F7350B69E}" srcOrd="2" destOrd="0" parTransId="{5D89E83F-0860-4BC1-82E8-C772DE5F18A1}" sibTransId="{9F3A796F-D5A9-424C-AE88-50F23D3A6D49}"/>
    <dgm:cxn modelId="{7C149445-9B7B-49DE-960A-068BE38ABD21}" type="presOf" srcId="{09EA268E-75DD-42D3-8A0F-25817DA8F70C}" destId="{ED7B0615-B59B-49ED-8E9D-E806E41A6B3E}" srcOrd="1" destOrd="0" presId="urn:microsoft.com/office/officeart/2016/7/layout/RepeatingBendingProcessNew"/>
    <dgm:cxn modelId="{672DCE66-8066-4BB6-9141-CF4AFB3C5D02}" type="presOf" srcId="{850D964B-9140-46C7-9436-804D21CF0FAE}" destId="{B53581A4-7C68-4E57-9A57-A69245331FDC}" srcOrd="0" destOrd="0" presId="urn:microsoft.com/office/officeart/2016/7/layout/RepeatingBendingProcessNew"/>
    <dgm:cxn modelId="{BFB4B56A-4967-4DC2-BAC7-ABB7541C92F2}" type="presOf" srcId="{BF2E1A7C-DC90-4EF7-916B-508CDED94BF0}" destId="{44C081C2-7C23-4F5B-B29A-42B0B8066454}" srcOrd="1" destOrd="0" presId="urn:microsoft.com/office/officeart/2016/7/layout/RepeatingBendingProcessNew"/>
    <dgm:cxn modelId="{A92F674E-D38A-43DB-92F4-8FF8687DD6E0}" type="presOf" srcId="{B9E10B4B-7B0B-4EF0-B949-C66420E8BF42}" destId="{EA2A9A70-F40E-43F8-BFC8-466F013646C8}" srcOrd="0" destOrd="0" presId="urn:microsoft.com/office/officeart/2016/7/layout/RepeatingBendingProcessNew"/>
    <dgm:cxn modelId="{7359984E-A445-4FF1-8303-465CE38059C4}" type="presOf" srcId="{2FEA9852-610D-4D85-B0F6-FFA81F0156D1}" destId="{619F3FF9-E0D1-4029-9084-8637A11D09A3}" srcOrd="1" destOrd="0" presId="urn:microsoft.com/office/officeart/2016/7/layout/RepeatingBendingProcessNew"/>
    <dgm:cxn modelId="{4B8E7373-8097-421F-89DA-DFC6FBCFDCC1}" type="presOf" srcId="{9F3A796F-D5A9-424C-AE88-50F23D3A6D49}" destId="{853AADC2-F793-41B6-B6C9-E7502D9CDE09}" srcOrd="1" destOrd="0" presId="urn:microsoft.com/office/officeart/2016/7/layout/RepeatingBendingProcessNew"/>
    <dgm:cxn modelId="{E92D6678-1867-4C6B-8719-E0D6B8BDFC9D}" type="presOf" srcId="{AF20CD3D-C4F5-427C-B880-9D201C466003}" destId="{201FEE5E-EB5B-4D32-9834-A810A42E32F6}" srcOrd="0" destOrd="0" presId="urn:microsoft.com/office/officeart/2016/7/layout/RepeatingBendingProcessNew"/>
    <dgm:cxn modelId="{B2D41088-7523-4918-A61E-62DA186EB7FB}" srcId="{D5E3CF60-5E5E-4155-AE4D-8B0682D146F5}" destId="{AF20CD3D-C4F5-427C-B880-9D201C466003}" srcOrd="3" destOrd="0" parTransId="{85F03D98-0052-4663-A75F-3F59509175B6}" sibTransId="{09EA268E-75DD-42D3-8A0F-25817DA8F70C}"/>
    <dgm:cxn modelId="{EC5C3B94-8B03-4870-8D7F-D3D524ED7EC8}" type="presOf" srcId="{09B1837B-DD85-476A-BD52-9071E1B1399C}" destId="{ECE8DD56-0DF4-4216-ADE5-481D3E07A487}" srcOrd="1" destOrd="0" presId="urn:microsoft.com/office/officeart/2016/7/layout/RepeatingBendingProcessNew"/>
    <dgm:cxn modelId="{2CD78EA4-E16C-4A4A-B3B4-A9387C160ADB}" srcId="{D5E3CF60-5E5E-4155-AE4D-8B0682D146F5}" destId="{6723E50A-2ADE-4B2D-BDA5-F9CBD9FA207E}" srcOrd="1" destOrd="0" parTransId="{C2301489-D93F-4AB2-AD6D-98C1E88C873C}" sibTransId="{2FEA9852-610D-4D85-B0F6-FFA81F0156D1}"/>
    <dgm:cxn modelId="{F023DFA6-C7B5-4E10-92DB-369616F36104}" srcId="{D5E3CF60-5E5E-4155-AE4D-8B0682D146F5}" destId="{9FCB022A-5629-44BE-865C-B4795CD78C29}" srcOrd="6" destOrd="0" parTransId="{4D4D255E-8A78-4101-BE42-B2B32E70DC3F}" sibTransId="{8B52B786-18B7-4F08-B2EF-C19A7C93867C}"/>
    <dgm:cxn modelId="{49FD9BB3-2A16-4256-9537-EC9F196F3A31}" type="presOf" srcId="{2E4B7DB0-6F50-4650-B3C2-3AE03BC2437C}" destId="{05E031F9-F463-4E0A-BB41-89FCF4B7D0C8}" srcOrd="0" destOrd="0" presId="urn:microsoft.com/office/officeart/2016/7/layout/RepeatingBendingProcessNew"/>
    <dgm:cxn modelId="{D37B2BB4-04EB-4151-BDB3-3F49182C9ED1}" type="presOf" srcId="{8B52B786-18B7-4F08-B2EF-C19A7C93867C}" destId="{F2ED3B46-1689-4C73-9A87-E7050BA73765}" srcOrd="1" destOrd="0" presId="urn:microsoft.com/office/officeart/2016/7/layout/RepeatingBendingProcessNew"/>
    <dgm:cxn modelId="{1C77DCB8-230D-4BA1-8E05-70914370D6BB}" type="presOf" srcId="{F17B76E6-F5A5-444B-AFE9-7E7159DE8F40}" destId="{DA47D1FA-5A06-4631-95CC-B213C4889D87}" srcOrd="0" destOrd="0" presId="urn:microsoft.com/office/officeart/2016/7/layout/RepeatingBendingProcessNew"/>
    <dgm:cxn modelId="{B67D71C3-4AF1-4D41-8DF7-345601B08083}" type="presOf" srcId="{D0D695B6-946A-4577-AB27-CD0F7350B69E}" destId="{DF567B4E-DD6B-4579-8277-14BC1F0B3AA9}" srcOrd="0" destOrd="0" presId="urn:microsoft.com/office/officeart/2016/7/layout/RepeatingBendingProcessNew"/>
    <dgm:cxn modelId="{D0A10BD8-2EA0-4432-9EF0-961A51FDC436}" srcId="{D5E3CF60-5E5E-4155-AE4D-8B0682D146F5}" destId="{B0457691-4C61-406D-B0D9-ACA73E15114C}" srcOrd="0" destOrd="0" parTransId="{9240B5A6-39A7-46A8-80C8-64210753DDAA}" sibTransId="{BF2E1A7C-DC90-4EF7-916B-508CDED94BF0}"/>
    <dgm:cxn modelId="{4919CDDB-8244-4202-81A3-539B5A7AA865}" srcId="{D5E3CF60-5E5E-4155-AE4D-8B0682D146F5}" destId="{B9E10B4B-7B0B-4EF0-B949-C66420E8BF42}" srcOrd="4" destOrd="0" parTransId="{7AE3B8BE-422F-4064-9962-D4DBF171D48D}" sibTransId="{850D964B-9140-46C7-9436-804D21CF0FAE}"/>
    <dgm:cxn modelId="{FD4F37E8-8E06-45A5-BCE9-941FC7E7EDC9}" type="presOf" srcId="{2FEA9852-610D-4D85-B0F6-FFA81F0156D1}" destId="{481EDD1E-935B-4E79-9B18-46107C6F2EDC}" srcOrd="0" destOrd="0" presId="urn:microsoft.com/office/officeart/2016/7/layout/RepeatingBendingProcessNew"/>
    <dgm:cxn modelId="{D784B9F6-8025-40E7-B34E-C231B0D587C3}" type="presOf" srcId="{8B52B786-18B7-4F08-B2EF-C19A7C93867C}" destId="{CBFD71A6-395C-4A2C-9401-BE1FBF22486F}" srcOrd="0" destOrd="0" presId="urn:microsoft.com/office/officeart/2016/7/layout/RepeatingBendingProcessNew"/>
    <dgm:cxn modelId="{D4AE96FD-33F8-4DE3-93E1-15D274D818BE}" type="presOf" srcId="{B0457691-4C61-406D-B0D9-ACA73E15114C}" destId="{4BEFED5F-0097-4218-A006-D931206789C1}" srcOrd="0" destOrd="0" presId="urn:microsoft.com/office/officeart/2016/7/layout/RepeatingBendingProcessNew"/>
    <dgm:cxn modelId="{0E192065-A097-41A6-AE9F-DF6510AE5510}" type="presParOf" srcId="{BCA80691-8BC4-4D4A-A313-FA6B2E3CD209}" destId="{4BEFED5F-0097-4218-A006-D931206789C1}" srcOrd="0" destOrd="0" presId="urn:microsoft.com/office/officeart/2016/7/layout/RepeatingBendingProcessNew"/>
    <dgm:cxn modelId="{ED687683-0FE7-40A7-B03F-295E3A12FB71}" type="presParOf" srcId="{BCA80691-8BC4-4D4A-A313-FA6B2E3CD209}" destId="{27B109DA-B490-4931-8CBA-9109D3C8FF15}" srcOrd="1" destOrd="0" presId="urn:microsoft.com/office/officeart/2016/7/layout/RepeatingBendingProcessNew"/>
    <dgm:cxn modelId="{08888F4F-2743-4279-B8C2-93D6EE9C4A7A}" type="presParOf" srcId="{27B109DA-B490-4931-8CBA-9109D3C8FF15}" destId="{44C081C2-7C23-4F5B-B29A-42B0B8066454}" srcOrd="0" destOrd="0" presId="urn:microsoft.com/office/officeart/2016/7/layout/RepeatingBendingProcessNew"/>
    <dgm:cxn modelId="{14472EA9-D25F-42CB-922A-FE5CF4EF2911}" type="presParOf" srcId="{BCA80691-8BC4-4D4A-A313-FA6B2E3CD209}" destId="{A5A389AF-970C-4471-8714-9BD61C84EEED}" srcOrd="2" destOrd="0" presId="urn:microsoft.com/office/officeart/2016/7/layout/RepeatingBendingProcessNew"/>
    <dgm:cxn modelId="{F98C968A-D581-481D-AF57-4B5ACBAD9B9B}" type="presParOf" srcId="{BCA80691-8BC4-4D4A-A313-FA6B2E3CD209}" destId="{481EDD1E-935B-4E79-9B18-46107C6F2EDC}" srcOrd="3" destOrd="0" presId="urn:microsoft.com/office/officeart/2016/7/layout/RepeatingBendingProcessNew"/>
    <dgm:cxn modelId="{9A4D39F7-C0EB-4296-B193-595B02A4ACCD}" type="presParOf" srcId="{481EDD1E-935B-4E79-9B18-46107C6F2EDC}" destId="{619F3FF9-E0D1-4029-9084-8637A11D09A3}" srcOrd="0" destOrd="0" presId="urn:microsoft.com/office/officeart/2016/7/layout/RepeatingBendingProcessNew"/>
    <dgm:cxn modelId="{93F707C0-D365-4ABA-89F5-0285EF3CD549}" type="presParOf" srcId="{BCA80691-8BC4-4D4A-A313-FA6B2E3CD209}" destId="{DF567B4E-DD6B-4579-8277-14BC1F0B3AA9}" srcOrd="4" destOrd="0" presId="urn:microsoft.com/office/officeart/2016/7/layout/RepeatingBendingProcessNew"/>
    <dgm:cxn modelId="{F5EF8B33-4904-4938-97D9-C63799E209F4}" type="presParOf" srcId="{BCA80691-8BC4-4D4A-A313-FA6B2E3CD209}" destId="{342E20F8-6D1A-4A0D-BBF7-1F1FC1B3AB85}" srcOrd="5" destOrd="0" presId="urn:microsoft.com/office/officeart/2016/7/layout/RepeatingBendingProcessNew"/>
    <dgm:cxn modelId="{DD9BD6B7-D6AF-4C9C-86BE-F2F25BA663BF}" type="presParOf" srcId="{342E20F8-6D1A-4A0D-BBF7-1F1FC1B3AB85}" destId="{853AADC2-F793-41B6-B6C9-E7502D9CDE09}" srcOrd="0" destOrd="0" presId="urn:microsoft.com/office/officeart/2016/7/layout/RepeatingBendingProcessNew"/>
    <dgm:cxn modelId="{96924EF7-36A4-4AF6-B418-C401113AFF32}" type="presParOf" srcId="{BCA80691-8BC4-4D4A-A313-FA6B2E3CD209}" destId="{201FEE5E-EB5B-4D32-9834-A810A42E32F6}" srcOrd="6" destOrd="0" presId="urn:microsoft.com/office/officeart/2016/7/layout/RepeatingBendingProcessNew"/>
    <dgm:cxn modelId="{E5448978-C3D7-4FD9-93A8-C4AFDE257533}" type="presParOf" srcId="{BCA80691-8BC4-4D4A-A313-FA6B2E3CD209}" destId="{0F6792AF-69C4-4B3A-ACAD-DCD35F3C8496}" srcOrd="7" destOrd="0" presId="urn:microsoft.com/office/officeart/2016/7/layout/RepeatingBendingProcessNew"/>
    <dgm:cxn modelId="{D777B457-051C-4D65-BC52-036E00A42849}" type="presParOf" srcId="{0F6792AF-69C4-4B3A-ACAD-DCD35F3C8496}" destId="{ED7B0615-B59B-49ED-8E9D-E806E41A6B3E}" srcOrd="0" destOrd="0" presId="urn:microsoft.com/office/officeart/2016/7/layout/RepeatingBendingProcessNew"/>
    <dgm:cxn modelId="{1977BFB6-0713-4254-8E36-5C1D2CDAFC1D}" type="presParOf" srcId="{BCA80691-8BC4-4D4A-A313-FA6B2E3CD209}" destId="{EA2A9A70-F40E-43F8-BFC8-466F013646C8}" srcOrd="8" destOrd="0" presId="urn:microsoft.com/office/officeart/2016/7/layout/RepeatingBendingProcessNew"/>
    <dgm:cxn modelId="{A63C3AF0-344A-45F4-AE8E-9200CF487727}" type="presParOf" srcId="{BCA80691-8BC4-4D4A-A313-FA6B2E3CD209}" destId="{B53581A4-7C68-4E57-9A57-A69245331FDC}" srcOrd="9" destOrd="0" presId="urn:microsoft.com/office/officeart/2016/7/layout/RepeatingBendingProcessNew"/>
    <dgm:cxn modelId="{EC2B878E-575E-49F0-8646-95C22B4FA2AB}" type="presParOf" srcId="{B53581A4-7C68-4E57-9A57-A69245331FDC}" destId="{32B96790-C2CD-4634-8332-80C205AAC2F9}" srcOrd="0" destOrd="0" presId="urn:microsoft.com/office/officeart/2016/7/layout/RepeatingBendingProcessNew"/>
    <dgm:cxn modelId="{99A7E2C4-0692-4F46-A520-9947938D8DE1}" type="presParOf" srcId="{BCA80691-8BC4-4D4A-A313-FA6B2E3CD209}" destId="{DA47D1FA-5A06-4631-95CC-B213C4889D87}" srcOrd="10" destOrd="0" presId="urn:microsoft.com/office/officeart/2016/7/layout/RepeatingBendingProcessNew"/>
    <dgm:cxn modelId="{9F30939E-879F-4DF7-B4E3-2A8A4A2546A3}" type="presParOf" srcId="{BCA80691-8BC4-4D4A-A313-FA6B2E3CD209}" destId="{AD23A38D-4AE2-463D-850E-3221C6B37144}" srcOrd="11" destOrd="0" presId="urn:microsoft.com/office/officeart/2016/7/layout/RepeatingBendingProcessNew"/>
    <dgm:cxn modelId="{61A5D75C-8665-4F4C-86F8-D9B7D0A7FEB7}" type="presParOf" srcId="{AD23A38D-4AE2-463D-850E-3221C6B37144}" destId="{ECE8DD56-0DF4-4216-ADE5-481D3E07A487}" srcOrd="0" destOrd="0" presId="urn:microsoft.com/office/officeart/2016/7/layout/RepeatingBendingProcessNew"/>
    <dgm:cxn modelId="{461E26D6-BC05-4C22-8053-9733FAF05516}" type="presParOf" srcId="{BCA80691-8BC4-4D4A-A313-FA6B2E3CD209}" destId="{7A13DAFD-B707-4888-A5B2-AE748B654076}" srcOrd="12" destOrd="0" presId="urn:microsoft.com/office/officeart/2016/7/layout/RepeatingBendingProcessNew"/>
    <dgm:cxn modelId="{5C840322-F182-4DA7-B726-ED21350C1EF7}" type="presParOf" srcId="{BCA80691-8BC4-4D4A-A313-FA6B2E3CD209}" destId="{CBFD71A6-395C-4A2C-9401-BE1FBF22486F}" srcOrd="13" destOrd="0" presId="urn:microsoft.com/office/officeart/2016/7/layout/RepeatingBendingProcessNew"/>
    <dgm:cxn modelId="{752295DC-5175-4FF0-8EC0-1E504A590DD4}" type="presParOf" srcId="{CBFD71A6-395C-4A2C-9401-BE1FBF22486F}" destId="{F2ED3B46-1689-4C73-9A87-E7050BA73765}" srcOrd="0" destOrd="0" presId="urn:microsoft.com/office/officeart/2016/7/layout/RepeatingBendingProcessNew"/>
    <dgm:cxn modelId="{B40E6318-EEBF-4292-A654-FE41FE711D1B}" type="presParOf" srcId="{BCA80691-8BC4-4D4A-A313-FA6B2E3CD209}" destId="{05E031F9-F463-4E0A-BB41-89FCF4B7D0C8}"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8DFDF-94F6-4249-A869-6BD6D3ABD476}" type="doc">
      <dgm:prSet loTypeId="urn:microsoft.com/office/officeart/2017/3/layout/DropPinTimeline" loCatId="process" qsTypeId="urn:microsoft.com/office/officeart/2005/8/quickstyle/simple4" qsCatId="simple" csTypeId="urn:microsoft.com/office/officeart/2005/8/colors/colorful2" csCatId="colorful" phldr="1"/>
      <dgm:spPr/>
      <dgm:t>
        <a:bodyPr/>
        <a:lstStyle/>
        <a:p>
          <a:endParaRPr lang="en-US"/>
        </a:p>
      </dgm:t>
    </dgm:pt>
    <dgm:pt modelId="{460CD7B3-19A0-4F2B-9183-9DF3C78DC285}">
      <dgm:prSet/>
      <dgm:spPr/>
      <dgm:t>
        <a:bodyPr/>
        <a:lstStyle/>
        <a:p>
          <a:pPr>
            <a:defRPr b="1"/>
          </a:pPr>
          <a:r>
            <a:rPr lang="en-US"/>
            <a:t>Oct. 2023</a:t>
          </a:r>
        </a:p>
      </dgm:t>
    </dgm:pt>
    <dgm:pt modelId="{F5C089F3-993B-4253-9554-FC085668F15F}" type="parTrans" cxnId="{51EDFBAA-F2E2-471D-A816-3954B8009D1D}">
      <dgm:prSet/>
      <dgm:spPr/>
      <dgm:t>
        <a:bodyPr/>
        <a:lstStyle/>
        <a:p>
          <a:endParaRPr lang="en-US"/>
        </a:p>
      </dgm:t>
    </dgm:pt>
    <dgm:pt modelId="{6B272462-769A-4C7C-B53F-DC56354A1D84}" type="sibTrans" cxnId="{51EDFBAA-F2E2-471D-A816-3954B8009D1D}">
      <dgm:prSet/>
      <dgm:spPr/>
      <dgm:t>
        <a:bodyPr/>
        <a:lstStyle/>
        <a:p>
          <a:endParaRPr lang="en-US"/>
        </a:p>
      </dgm:t>
    </dgm:pt>
    <dgm:pt modelId="{FE13CDF3-3D29-405E-9A05-6A09A8282D97}">
      <dgm:prSet/>
      <dgm:spPr/>
      <dgm:t>
        <a:bodyPr/>
        <a:lstStyle/>
        <a:p>
          <a:r>
            <a:rPr lang="en-US"/>
            <a:t>Dataset Preparation</a:t>
          </a:r>
        </a:p>
      </dgm:t>
    </dgm:pt>
    <dgm:pt modelId="{8D428F3B-4877-413E-B02A-DA8C4C98625D}" type="parTrans" cxnId="{3114E65B-C8E0-4E2D-B422-00F080E19970}">
      <dgm:prSet/>
      <dgm:spPr/>
      <dgm:t>
        <a:bodyPr/>
        <a:lstStyle/>
        <a:p>
          <a:endParaRPr lang="en-US"/>
        </a:p>
      </dgm:t>
    </dgm:pt>
    <dgm:pt modelId="{1C16A19C-440F-4732-8CF9-9854D121CFC0}" type="sibTrans" cxnId="{3114E65B-C8E0-4E2D-B422-00F080E19970}">
      <dgm:prSet/>
      <dgm:spPr/>
      <dgm:t>
        <a:bodyPr/>
        <a:lstStyle/>
        <a:p>
          <a:endParaRPr lang="en-US"/>
        </a:p>
      </dgm:t>
    </dgm:pt>
    <dgm:pt modelId="{B354FCF8-DB6B-482D-B09B-89788F882B2F}">
      <dgm:prSet/>
      <dgm:spPr/>
      <dgm:t>
        <a:bodyPr/>
        <a:lstStyle/>
        <a:p>
          <a:r>
            <a:rPr lang="en-US"/>
            <a:t>Data Preprocessing</a:t>
          </a:r>
        </a:p>
      </dgm:t>
    </dgm:pt>
    <dgm:pt modelId="{A5B8D1AE-1132-414D-B0E9-6EBEC3E5FAAC}" type="parTrans" cxnId="{611C4B81-515C-4065-85D0-F366A1FBB4FF}">
      <dgm:prSet/>
      <dgm:spPr/>
      <dgm:t>
        <a:bodyPr/>
        <a:lstStyle/>
        <a:p>
          <a:endParaRPr lang="en-US"/>
        </a:p>
      </dgm:t>
    </dgm:pt>
    <dgm:pt modelId="{8F19DE12-164D-4E71-8136-FC1602F5E919}" type="sibTrans" cxnId="{611C4B81-515C-4065-85D0-F366A1FBB4FF}">
      <dgm:prSet/>
      <dgm:spPr/>
      <dgm:t>
        <a:bodyPr/>
        <a:lstStyle/>
        <a:p>
          <a:endParaRPr lang="en-US"/>
        </a:p>
      </dgm:t>
    </dgm:pt>
    <dgm:pt modelId="{014FB42D-35CC-4042-8F32-4D115F4BA436}">
      <dgm:prSet/>
      <dgm:spPr/>
      <dgm:t>
        <a:bodyPr/>
        <a:lstStyle/>
        <a:p>
          <a:pPr>
            <a:defRPr b="1"/>
          </a:pPr>
          <a:r>
            <a:rPr lang="en-US"/>
            <a:t>Nov. 2023</a:t>
          </a:r>
        </a:p>
      </dgm:t>
    </dgm:pt>
    <dgm:pt modelId="{ABF64F28-CCB8-4798-A2EF-918500859713}" type="parTrans" cxnId="{12C9729A-41F6-4E37-919F-E84B67D010C0}">
      <dgm:prSet/>
      <dgm:spPr/>
      <dgm:t>
        <a:bodyPr/>
        <a:lstStyle/>
        <a:p>
          <a:endParaRPr lang="en-US"/>
        </a:p>
      </dgm:t>
    </dgm:pt>
    <dgm:pt modelId="{F8B98610-0632-431E-8CAD-E87F0BA914F0}" type="sibTrans" cxnId="{12C9729A-41F6-4E37-919F-E84B67D010C0}">
      <dgm:prSet/>
      <dgm:spPr/>
      <dgm:t>
        <a:bodyPr/>
        <a:lstStyle/>
        <a:p>
          <a:endParaRPr lang="en-US"/>
        </a:p>
      </dgm:t>
    </dgm:pt>
    <dgm:pt modelId="{7E6C152F-5990-42FD-B104-431F9A5F4B99}">
      <dgm:prSet/>
      <dgm:spPr/>
      <dgm:t>
        <a:bodyPr/>
        <a:lstStyle/>
        <a:p>
          <a:r>
            <a:rPr lang="en-US"/>
            <a:t>Creating Vocab File</a:t>
          </a:r>
        </a:p>
      </dgm:t>
    </dgm:pt>
    <dgm:pt modelId="{2F6EFFEB-CB2E-47A6-8B22-4488AB1DAAAE}" type="parTrans" cxnId="{9FEA9504-A992-475A-9DEA-5429735E061C}">
      <dgm:prSet/>
      <dgm:spPr/>
      <dgm:t>
        <a:bodyPr/>
        <a:lstStyle/>
        <a:p>
          <a:endParaRPr lang="en-US"/>
        </a:p>
      </dgm:t>
    </dgm:pt>
    <dgm:pt modelId="{0A9145D4-0FA7-4D2E-8ED3-D2F8D40E5D67}" type="sibTrans" cxnId="{9FEA9504-A992-475A-9DEA-5429735E061C}">
      <dgm:prSet/>
      <dgm:spPr/>
      <dgm:t>
        <a:bodyPr/>
        <a:lstStyle/>
        <a:p>
          <a:endParaRPr lang="en-US"/>
        </a:p>
      </dgm:t>
    </dgm:pt>
    <dgm:pt modelId="{6126D77D-A3A6-4A56-9974-0FC761E5A611}">
      <dgm:prSet/>
      <dgm:spPr/>
      <dgm:t>
        <a:bodyPr/>
        <a:lstStyle/>
        <a:p>
          <a:r>
            <a:rPr lang="en-US"/>
            <a:t>Custom tokenizer</a:t>
          </a:r>
        </a:p>
      </dgm:t>
    </dgm:pt>
    <dgm:pt modelId="{ABB2EF46-37B2-4D51-A351-7FF009108EA2}" type="parTrans" cxnId="{9DD70EE9-7439-4085-BC36-9CAD6C1E2D8A}">
      <dgm:prSet/>
      <dgm:spPr/>
      <dgm:t>
        <a:bodyPr/>
        <a:lstStyle/>
        <a:p>
          <a:endParaRPr lang="en-US"/>
        </a:p>
      </dgm:t>
    </dgm:pt>
    <dgm:pt modelId="{1A5032CD-0B4D-4511-996D-22CC88EACB1C}" type="sibTrans" cxnId="{9DD70EE9-7439-4085-BC36-9CAD6C1E2D8A}">
      <dgm:prSet/>
      <dgm:spPr/>
      <dgm:t>
        <a:bodyPr/>
        <a:lstStyle/>
        <a:p>
          <a:endParaRPr lang="en-US"/>
        </a:p>
      </dgm:t>
    </dgm:pt>
    <dgm:pt modelId="{BA100F3A-94FB-4517-AB4B-E5EAF4C4243F}">
      <dgm:prSet/>
      <dgm:spPr/>
      <dgm:t>
        <a:bodyPr/>
        <a:lstStyle/>
        <a:p>
          <a:pPr>
            <a:defRPr b="1"/>
          </a:pPr>
          <a:r>
            <a:rPr lang="en-US"/>
            <a:t>Dec. 2023</a:t>
          </a:r>
        </a:p>
      </dgm:t>
    </dgm:pt>
    <dgm:pt modelId="{DCCD6741-4E9A-4891-9B3D-FB51E0BE1A63}" type="parTrans" cxnId="{3B0C44DB-B89F-4905-BA9B-6545961ABE20}">
      <dgm:prSet/>
      <dgm:spPr/>
      <dgm:t>
        <a:bodyPr/>
        <a:lstStyle/>
        <a:p>
          <a:endParaRPr lang="en-US"/>
        </a:p>
      </dgm:t>
    </dgm:pt>
    <dgm:pt modelId="{616B641A-D7A2-42AA-82D4-629437857B9C}" type="sibTrans" cxnId="{3B0C44DB-B89F-4905-BA9B-6545961ABE20}">
      <dgm:prSet/>
      <dgm:spPr/>
      <dgm:t>
        <a:bodyPr/>
        <a:lstStyle/>
        <a:p>
          <a:endParaRPr lang="en-US"/>
        </a:p>
      </dgm:t>
    </dgm:pt>
    <dgm:pt modelId="{1E99B195-ED0C-4A80-98A0-CC4B92EB298B}">
      <dgm:prSet/>
      <dgm:spPr/>
      <dgm:t>
        <a:bodyPr/>
        <a:lstStyle/>
        <a:p>
          <a:r>
            <a:rPr lang="en-US"/>
            <a:t>Building Attention Mechanism</a:t>
          </a:r>
        </a:p>
      </dgm:t>
    </dgm:pt>
    <dgm:pt modelId="{ED377EA4-692F-4731-B270-B77D6A27F655}" type="parTrans" cxnId="{958D4338-3A6B-4B37-ACD2-CAFB3043798D}">
      <dgm:prSet/>
      <dgm:spPr/>
      <dgm:t>
        <a:bodyPr/>
        <a:lstStyle/>
        <a:p>
          <a:endParaRPr lang="en-US"/>
        </a:p>
      </dgm:t>
    </dgm:pt>
    <dgm:pt modelId="{9719835F-570D-4803-A697-8940FDADE8E4}" type="sibTrans" cxnId="{958D4338-3A6B-4B37-ACD2-CAFB3043798D}">
      <dgm:prSet/>
      <dgm:spPr/>
      <dgm:t>
        <a:bodyPr/>
        <a:lstStyle/>
        <a:p>
          <a:endParaRPr lang="en-US"/>
        </a:p>
      </dgm:t>
    </dgm:pt>
    <dgm:pt modelId="{B220060F-3F83-496F-93DC-1B9A63987547}">
      <dgm:prSet/>
      <dgm:spPr/>
      <dgm:t>
        <a:bodyPr/>
        <a:lstStyle/>
        <a:p>
          <a:pPr>
            <a:defRPr b="1"/>
          </a:pPr>
          <a:r>
            <a:rPr lang="en-US"/>
            <a:t>Jan. 2024</a:t>
          </a:r>
        </a:p>
      </dgm:t>
    </dgm:pt>
    <dgm:pt modelId="{EC56293B-EA7E-4585-9747-35EAFB7107EF}" type="parTrans" cxnId="{7E5301AB-9D48-4AB6-A91F-561B5BD6E336}">
      <dgm:prSet/>
      <dgm:spPr/>
      <dgm:t>
        <a:bodyPr/>
        <a:lstStyle/>
        <a:p>
          <a:endParaRPr lang="en-US"/>
        </a:p>
      </dgm:t>
    </dgm:pt>
    <dgm:pt modelId="{EEA6C310-4245-47AE-8ED5-912C957E658A}" type="sibTrans" cxnId="{7E5301AB-9D48-4AB6-A91F-561B5BD6E336}">
      <dgm:prSet/>
      <dgm:spPr/>
      <dgm:t>
        <a:bodyPr/>
        <a:lstStyle/>
        <a:p>
          <a:endParaRPr lang="en-US"/>
        </a:p>
      </dgm:t>
    </dgm:pt>
    <dgm:pt modelId="{7F4DC3F9-F05F-41D7-A264-1430BE1D3A5D}">
      <dgm:prSet/>
      <dgm:spPr/>
      <dgm:t>
        <a:bodyPr/>
        <a:lstStyle/>
        <a:p>
          <a:r>
            <a:rPr lang="en-US"/>
            <a:t>Encoder Layer</a:t>
          </a:r>
        </a:p>
      </dgm:t>
    </dgm:pt>
    <dgm:pt modelId="{883F02CA-A8AC-4020-A3B9-666CF77DCB17}" type="parTrans" cxnId="{B12C0420-0AE4-48B4-935A-E7A338547115}">
      <dgm:prSet/>
      <dgm:spPr/>
      <dgm:t>
        <a:bodyPr/>
        <a:lstStyle/>
        <a:p>
          <a:endParaRPr lang="en-US"/>
        </a:p>
      </dgm:t>
    </dgm:pt>
    <dgm:pt modelId="{9B61D11F-D124-410B-B670-4D0A7A34E514}" type="sibTrans" cxnId="{B12C0420-0AE4-48B4-935A-E7A338547115}">
      <dgm:prSet/>
      <dgm:spPr/>
      <dgm:t>
        <a:bodyPr/>
        <a:lstStyle/>
        <a:p>
          <a:endParaRPr lang="en-US"/>
        </a:p>
      </dgm:t>
    </dgm:pt>
    <dgm:pt modelId="{D79436DB-3BB9-42B3-8C4A-8AC7CF9B5D83}">
      <dgm:prSet/>
      <dgm:spPr/>
      <dgm:t>
        <a:bodyPr/>
        <a:lstStyle/>
        <a:p>
          <a:pPr>
            <a:defRPr b="1"/>
          </a:pPr>
          <a:r>
            <a:rPr lang="en-US" dirty="0"/>
            <a:t>Feb. 2024</a:t>
          </a:r>
        </a:p>
      </dgm:t>
    </dgm:pt>
    <dgm:pt modelId="{52BB2F97-00B0-428A-BD49-46353BA2BA14}" type="parTrans" cxnId="{714D7C66-6372-4176-AFE7-A5C23F69A07A}">
      <dgm:prSet/>
      <dgm:spPr/>
      <dgm:t>
        <a:bodyPr/>
        <a:lstStyle/>
        <a:p>
          <a:endParaRPr lang="en-US"/>
        </a:p>
      </dgm:t>
    </dgm:pt>
    <dgm:pt modelId="{167A0F89-34CF-4E5D-AB25-5E2B5DA778B3}" type="sibTrans" cxnId="{714D7C66-6372-4176-AFE7-A5C23F69A07A}">
      <dgm:prSet/>
      <dgm:spPr/>
      <dgm:t>
        <a:bodyPr/>
        <a:lstStyle/>
        <a:p>
          <a:endParaRPr lang="en-US"/>
        </a:p>
      </dgm:t>
    </dgm:pt>
    <dgm:pt modelId="{623878C8-0DCC-416A-8FAA-8623DE1C7EE5}">
      <dgm:prSet/>
      <dgm:spPr/>
      <dgm:t>
        <a:bodyPr/>
        <a:lstStyle/>
        <a:p>
          <a:r>
            <a:rPr lang="en-US" dirty="0"/>
            <a:t>Decoder Layer</a:t>
          </a:r>
        </a:p>
      </dgm:t>
    </dgm:pt>
    <dgm:pt modelId="{DEAD2830-58B8-44B8-9B2D-1AE8868AB390}" type="parTrans" cxnId="{5D236D14-AD1B-41F9-BAD1-43DA81D2E865}">
      <dgm:prSet/>
      <dgm:spPr/>
      <dgm:t>
        <a:bodyPr/>
        <a:lstStyle/>
        <a:p>
          <a:endParaRPr lang="en-US"/>
        </a:p>
      </dgm:t>
    </dgm:pt>
    <dgm:pt modelId="{95E56E22-7767-433B-B309-4AC8C2C8AF79}" type="sibTrans" cxnId="{5D236D14-AD1B-41F9-BAD1-43DA81D2E865}">
      <dgm:prSet/>
      <dgm:spPr/>
      <dgm:t>
        <a:bodyPr/>
        <a:lstStyle/>
        <a:p>
          <a:endParaRPr lang="en-US"/>
        </a:p>
      </dgm:t>
    </dgm:pt>
    <dgm:pt modelId="{684712AD-79E5-463D-BA3D-BA351CCA43BC}">
      <dgm:prSet/>
      <dgm:spPr/>
      <dgm:t>
        <a:bodyPr/>
        <a:lstStyle/>
        <a:p>
          <a:pPr>
            <a:defRPr b="1"/>
          </a:pPr>
          <a:r>
            <a:rPr lang="en-US" dirty="0"/>
            <a:t>Mar. 2024</a:t>
          </a:r>
        </a:p>
      </dgm:t>
    </dgm:pt>
    <dgm:pt modelId="{6653047C-2955-4414-AAAE-F676C623B1FA}" type="parTrans" cxnId="{FC911323-91E6-489B-8BF3-FC637E308991}">
      <dgm:prSet/>
      <dgm:spPr/>
      <dgm:t>
        <a:bodyPr/>
        <a:lstStyle/>
        <a:p>
          <a:endParaRPr lang="en-US"/>
        </a:p>
      </dgm:t>
    </dgm:pt>
    <dgm:pt modelId="{E602B2B6-B233-4290-BEE8-D8D9EFFCD1C6}" type="sibTrans" cxnId="{FC911323-91E6-489B-8BF3-FC637E308991}">
      <dgm:prSet/>
      <dgm:spPr/>
      <dgm:t>
        <a:bodyPr/>
        <a:lstStyle/>
        <a:p>
          <a:endParaRPr lang="en-US"/>
        </a:p>
      </dgm:t>
    </dgm:pt>
    <dgm:pt modelId="{38CBB876-5F7A-480E-B74B-2FD48808F32C}">
      <dgm:prSet/>
      <dgm:spPr/>
      <dgm:t>
        <a:bodyPr/>
        <a:lstStyle/>
        <a:p>
          <a:r>
            <a:rPr lang="en-US" dirty="0"/>
            <a:t>Transformer</a:t>
          </a:r>
        </a:p>
      </dgm:t>
    </dgm:pt>
    <dgm:pt modelId="{1C97251F-5A03-45C1-A8C3-7A77BE59AD5C}" type="parTrans" cxnId="{883DBD27-FB87-4D42-BABC-7A35B0D830FF}">
      <dgm:prSet/>
      <dgm:spPr/>
      <dgm:t>
        <a:bodyPr/>
        <a:lstStyle/>
        <a:p>
          <a:endParaRPr lang="en-US"/>
        </a:p>
      </dgm:t>
    </dgm:pt>
    <dgm:pt modelId="{AE0721ED-599B-4643-AEFF-DCC3D6681E11}" type="sibTrans" cxnId="{883DBD27-FB87-4D42-BABC-7A35B0D830FF}">
      <dgm:prSet/>
      <dgm:spPr/>
      <dgm:t>
        <a:bodyPr/>
        <a:lstStyle/>
        <a:p>
          <a:endParaRPr lang="en-US"/>
        </a:p>
      </dgm:t>
    </dgm:pt>
    <dgm:pt modelId="{AEEF39FC-9AF1-45F7-9BB4-85C8179F2CF3}">
      <dgm:prSet/>
      <dgm:spPr/>
      <dgm:t>
        <a:bodyPr/>
        <a:lstStyle/>
        <a:p>
          <a:r>
            <a:rPr lang="en-US" dirty="0"/>
            <a:t>Training and testing</a:t>
          </a:r>
        </a:p>
      </dgm:t>
    </dgm:pt>
    <dgm:pt modelId="{6B70279C-B4F2-415A-ABA0-508DC4157348}" type="parTrans" cxnId="{E6B8A1A2-8BE3-4E82-A06D-2F92A9996A52}">
      <dgm:prSet/>
      <dgm:spPr/>
      <dgm:t>
        <a:bodyPr/>
        <a:lstStyle/>
        <a:p>
          <a:endParaRPr lang="en-IN"/>
        </a:p>
      </dgm:t>
    </dgm:pt>
    <dgm:pt modelId="{6EA1C8E5-2E53-430C-86DB-5613C77A70E0}" type="sibTrans" cxnId="{E6B8A1A2-8BE3-4E82-A06D-2F92A9996A52}">
      <dgm:prSet/>
      <dgm:spPr/>
      <dgm:t>
        <a:bodyPr/>
        <a:lstStyle/>
        <a:p>
          <a:endParaRPr lang="en-IN"/>
        </a:p>
      </dgm:t>
    </dgm:pt>
    <dgm:pt modelId="{0121DDBE-5B3C-40C2-8AD5-4759CB6EE2CC}">
      <dgm:prSet/>
      <dgm:spPr/>
      <dgm:t>
        <a:bodyPr/>
        <a:lstStyle/>
        <a:p>
          <a:pPr>
            <a:defRPr b="1"/>
          </a:pPr>
          <a:r>
            <a:rPr lang="en-US" dirty="0"/>
            <a:t>Apr. 2024</a:t>
          </a:r>
        </a:p>
      </dgm:t>
    </dgm:pt>
    <dgm:pt modelId="{14F9ACD9-0491-4612-99B3-9EB5C82184A7}" type="parTrans" cxnId="{9E9C18BC-1192-406A-A1D5-C73D725FB07B}">
      <dgm:prSet/>
      <dgm:spPr/>
      <dgm:t>
        <a:bodyPr/>
        <a:lstStyle/>
        <a:p>
          <a:endParaRPr lang="en-IN"/>
        </a:p>
      </dgm:t>
    </dgm:pt>
    <dgm:pt modelId="{E21F6365-9CD9-4DEB-B112-C09B2E4BF4C8}" type="sibTrans" cxnId="{9E9C18BC-1192-406A-A1D5-C73D725FB07B}">
      <dgm:prSet/>
      <dgm:spPr/>
      <dgm:t>
        <a:bodyPr/>
        <a:lstStyle/>
        <a:p>
          <a:endParaRPr lang="en-IN"/>
        </a:p>
      </dgm:t>
    </dgm:pt>
    <dgm:pt modelId="{B0EC5614-0D8D-4C9D-9AE3-E3C09CB3C828}">
      <dgm:prSet/>
      <dgm:spPr/>
      <dgm:t>
        <a:bodyPr/>
        <a:lstStyle/>
        <a:p>
          <a:r>
            <a:rPr lang="en-US" dirty="0"/>
            <a:t>Deployment </a:t>
          </a:r>
        </a:p>
      </dgm:t>
    </dgm:pt>
    <dgm:pt modelId="{C6740D6C-DD9F-4C65-912C-E3593D4579FB}" type="parTrans" cxnId="{F00281B9-B093-4085-9B10-8470D3269EFE}">
      <dgm:prSet/>
      <dgm:spPr/>
      <dgm:t>
        <a:bodyPr/>
        <a:lstStyle/>
        <a:p>
          <a:endParaRPr lang="en-IN"/>
        </a:p>
      </dgm:t>
    </dgm:pt>
    <dgm:pt modelId="{E1E30462-80B5-479B-9DDB-BF4848EDEF14}" type="sibTrans" cxnId="{F00281B9-B093-4085-9B10-8470D3269EFE}">
      <dgm:prSet/>
      <dgm:spPr/>
      <dgm:t>
        <a:bodyPr/>
        <a:lstStyle/>
        <a:p>
          <a:endParaRPr lang="en-IN"/>
        </a:p>
      </dgm:t>
    </dgm:pt>
    <dgm:pt modelId="{862AE897-8173-4F45-9628-9D277D73B77D}">
      <dgm:prSet/>
      <dgm:spPr/>
      <dgm:t>
        <a:bodyPr/>
        <a:lstStyle/>
        <a:p>
          <a:pPr>
            <a:defRPr b="1"/>
          </a:pPr>
          <a:r>
            <a:rPr lang="en-US" dirty="0"/>
            <a:t>May. 2024</a:t>
          </a:r>
        </a:p>
      </dgm:t>
    </dgm:pt>
    <dgm:pt modelId="{531DB735-88DD-41FE-8743-9DF5D491136D}" type="parTrans" cxnId="{645707BF-EF09-4405-A960-65B34C2B56A6}">
      <dgm:prSet/>
      <dgm:spPr/>
      <dgm:t>
        <a:bodyPr/>
        <a:lstStyle/>
        <a:p>
          <a:endParaRPr lang="en-IN"/>
        </a:p>
      </dgm:t>
    </dgm:pt>
    <dgm:pt modelId="{420CD89B-931D-4A5F-A684-01B673D42B70}" type="sibTrans" cxnId="{645707BF-EF09-4405-A960-65B34C2B56A6}">
      <dgm:prSet/>
      <dgm:spPr/>
      <dgm:t>
        <a:bodyPr/>
        <a:lstStyle/>
        <a:p>
          <a:endParaRPr lang="en-IN"/>
        </a:p>
      </dgm:t>
    </dgm:pt>
    <dgm:pt modelId="{ED65A9C3-E5F5-4F0D-BE99-DC2CD0473262}" type="pres">
      <dgm:prSet presAssocID="{9158DFDF-94F6-4249-A869-6BD6D3ABD476}" presName="root" presStyleCnt="0">
        <dgm:presLayoutVars>
          <dgm:chMax/>
          <dgm:chPref/>
          <dgm:animLvl val="lvl"/>
        </dgm:presLayoutVars>
      </dgm:prSet>
      <dgm:spPr/>
    </dgm:pt>
    <dgm:pt modelId="{38CFB4AD-83D8-401A-9982-FE841EBA8847}" type="pres">
      <dgm:prSet presAssocID="{9158DFDF-94F6-4249-A869-6BD6D3ABD476}" presName="divider" presStyleLbl="fgAcc1" presStyleIdx="0" presStyleCnt="9"/>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71E72A16-A8CE-480C-98B6-DDE24DF3E58D}" type="pres">
      <dgm:prSet presAssocID="{9158DFDF-94F6-4249-A869-6BD6D3ABD476}" presName="nodes" presStyleCnt="0">
        <dgm:presLayoutVars>
          <dgm:chMax/>
          <dgm:chPref/>
          <dgm:animLvl val="lvl"/>
        </dgm:presLayoutVars>
      </dgm:prSet>
      <dgm:spPr/>
    </dgm:pt>
    <dgm:pt modelId="{8F3D1B04-E043-4785-9628-97A9F97FB001}" type="pres">
      <dgm:prSet presAssocID="{460CD7B3-19A0-4F2B-9183-9DF3C78DC285}" presName="composite" presStyleCnt="0"/>
      <dgm:spPr/>
    </dgm:pt>
    <dgm:pt modelId="{2FBA63F6-F00D-40AA-B19E-90EB2C97376E}" type="pres">
      <dgm:prSet presAssocID="{460CD7B3-19A0-4F2B-9183-9DF3C78DC285}" presName="ConnectorPoint" presStyleLbl="lnNode1" presStyleIdx="0"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93269DF0-C92C-4918-B31E-C2F8A86E7B27}" type="pres">
      <dgm:prSet presAssocID="{460CD7B3-19A0-4F2B-9183-9DF3C78DC285}" presName="DropPinPlaceHolder" presStyleCnt="0"/>
      <dgm:spPr/>
    </dgm:pt>
    <dgm:pt modelId="{2A80821D-D315-444F-BCC1-C31CAF954F84}" type="pres">
      <dgm:prSet presAssocID="{460CD7B3-19A0-4F2B-9183-9DF3C78DC285}" presName="DropPin" presStyleLbl="alignNode1" presStyleIdx="0" presStyleCnt="8"/>
      <dgm:spPr/>
    </dgm:pt>
    <dgm:pt modelId="{50FC6B4D-6949-4931-BBF2-2645DED13AD3}" type="pres">
      <dgm:prSet presAssocID="{460CD7B3-19A0-4F2B-9183-9DF3C78DC285}" presName="Ellipse" presStyleLbl="fgAcc1" presStyleIdx="1" presStyleCnt="9"/>
      <dgm:spPr>
        <a:solidFill>
          <a:schemeClr val="lt1">
            <a:alpha val="90000"/>
            <a:hueOff val="0"/>
            <a:satOff val="0"/>
            <a:lumOff val="0"/>
            <a:alphaOff val="0"/>
          </a:schemeClr>
        </a:solidFill>
        <a:ln w="6350" cap="flat" cmpd="sng" algn="ctr">
          <a:noFill/>
          <a:prstDash val="solid"/>
          <a:miter lim="800000"/>
        </a:ln>
        <a:effectLst/>
      </dgm:spPr>
    </dgm:pt>
    <dgm:pt modelId="{F67CDAF9-4467-4AB2-97E5-B38C9B132223}" type="pres">
      <dgm:prSet presAssocID="{460CD7B3-19A0-4F2B-9183-9DF3C78DC285}" presName="L2TextContainer" presStyleLbl="revTx" presStyleIdx="0" presStyleCnt="16">
        <dgm:presLayoutVars>
          <dgm:bulletEnabled val="1"/>
        </dgm:presLayoutVars>
      </dgm:prSet>
      <dgm:spPr/>
    </dgm:pt>
    <dgm:pt modelId="{DC426A56-1830-4F3E-BA1D-98D59F012CDA}" type="pres">
      <dgm:prSet presAssocID="{460CD7B3-19A0-4F2B-9183-9DF3C78DC285}" presName="L1TextContainer" presStyleLbl="revTx" presStyleIdx="1" presStyleCnt="16">
        <dgm:presLayoutVars>
          <dgm:chMax val="1"/>
          <dgm:chPref val="1"/>
          <dgm:bulletEnabled val="1"/>
        </dgm:presLayoutVars>
      </dgm:prSet>
      <dgm:spPr/>
    </dgm:pt>
    <dgm:pt modelId="{E8E1553B-EA52-45DC-ACB8-308B56A3B3C4}" type="pres">
      <dgm:prSet presAssocID="{460CD7B3-19A0-4F2B-9183-9DF3C78DC285}" presName="ConnectLine" presStyleLbl="sibTrans1D1" presStyleIdx="0" presStyleCnt="8"/>
      <dgm:spPr>
        <a:noFill/>
        <a:ln w="12700" cap="flat" cmpd="sng" algn="ctr">
          <a:solidFill>
            <a:schemeClr val="accent2">
              <a:hueOff val="0"/>
              <a:satOff val="0"/>
              <a:lumOff val="0"/>
              <a:alphaOff val="0"/>
            </a:schemeClr>
          </a:solidFill>
          <a:prstDash val="dash"/>
          <a:miter lim="800000"/>
        </a:ln>
        <a:effectLst/>
      </dgm:spPr>
    </dgm:pt>
    <dgm:pt modelId="{1B857749-899A-4A1A-AF00-5ED188E5AB25}" type="pres">
      <dgm:prSet presAssocID="{460CD7B3-19A0-4F2B-9183-9DF3C78DC285}" presName="EmptyPlaceHolder" presStyleCnt="0"/>
      <dgm:spPr/>
    </dgm:pt>
    <dgm:pt modelId="{50A67A26-13F6-475D-A92F-8B61D142B8B5}" type="pres">
      <dgm:prSet presAssocID="{6B272462-769A-4C7C-B53F-DC56354A1D84}" presName="spaceBetweenRectangles" presStyleCnt="0"/>
      <dgm:spPr/>
    </dgm:pt>
    <dgm:pt modelId="{8F2EC6E5-E997-4D34-93D8-E91DFE8E5782}" type="pres">
      <dgm:prSet presAssocID="{014FB42D-35CC-4042-8F32-4D115F4BA436}" presName="composite" presStyleCnt="0"/>
      <dgm:spPr/>
    </dgm:pt>
    <dgm:pt modelId="{86B664E4-2F0D-4B39-93D8-752D856E0B65}" type="pres">
      <dgm:prSet presAssocID="{014FB42D-35CC-4042-8F32-4D115F4BA436}" presName="ConnectorPoint" presStyleLbl="lnNode1" presStyleIdx="1"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234EDF8-73F2-44FF-9169-E63655844A10}" type="pres">
      <dgm:prSet presAssocID="{014FB42D-35CC-4042-8F32-4D115F4BA436}" presName="DropPinPlaceHolder" presStyleCnt="0"/>
      <dgm:spPr/>
    </dgm:pt>
    <dgm:pt modelId="{7775C42B-A1A2-491F-B1BF-881948550D13}" type="pres">
      <dgm:prSet presAssocID="{014FB42D-35CC-4042-8F32-4D115F4BA436}" presName="DropPin" presStyleLbl="alignNode1" presStyleIdx="1" presStyleCnt="8"/>
      <dgm:spPr/>
    </dgm:pt>
    <dgm:pt modelId="{86D7DFB2-86E1-4FCA-ADB8-760BE862801E}" type="pres">
      <dgm:prSet presAssocID="{014FB42D-35CC-4042-8F32-4D115F4BA436}" presName="Ellipse" presStyleLbl="fgAcc1" presStyleIdx="2" presStyleCnt="9"/>
      <dgm:spPr>
        <a:solidFill>
          <a:schemeClr val="lt1">
            <a:alpha val="90000"/>
            <a:hueOff val="0"/>
            <a:satOff val="0"/>
            <a:lumOff val="0"/>
            <a:alphaOff val="0"/>
          </a:schemeClr>
        </a:solidFill>
        <a:ln w="6350" cap="flat" cmpd="sng" algn="ctr">
          <a:noFill/>
          <a:prstDash val="solid"/>
          <a:miter lim="800000"/>
        </a:ln>
        <a:effectLst/>
      </dgm:spPr>
    </dgm:pt>
    <dgm:pt modelId="{BA04A064-56A6-4F2E-B55F-1528A9D75B77}" type="pres">
      <dgm:prSet presAssocID="{014FB42D-35CC-4042-8F32-4D115F4BA436}" presName="L2TextContainer" presStyleLbl="revTx" presStyleIdx="2" presStyleCnt="16">
        <dgm:presLayoutVars>
          <dgm:bulletEnabled val="1"/>
        </dgm:presLayoutVars>
      </dgm:prSet>
      <dgm:spPr/>
    </dgm:pt>
    <dgm:pt modelId="{04721067-19DC-489E-B7AB-BDF73316D78D}" type="pres">
      <dgm:prSet presAssocID="{014FB42D-35CC-4042-8F32-4D115F4BA436}" presName="L1TextContainer" presStyleLbl="revTx" presStyleIdx="3" presStyleCnt="16">
        <dgm:presLayoutVars>
          <dgm:chMax val="1"/>
          <dgm:chPref val="1"/>
          <dgm:bulletEnabled val="1"/>
        </dgm:presLayoutVars>
      </dgm:prSet>
      <dgm:spPr/>
    </dgm:pt>
    <dgm:pt modelId="{6FE7F63F-1DD1-4D12-8D22-611AA62433D1}" type="pres">
      <dgm:prSet presAssocID="{014FB42D-35CC-4042-8F32-4D115F4BA436}" presName="ConnectLine" presStyleLbl="sibTrans1D1" presStyleIdx="1" presStyleCnt="8"/>
      <dgm:spPr>
        <a:noFill/>
        <a:ln w="12700" cap="flat" cmpd="sng" algn="ctr">
          <a:solidFill>
            <a:schemeClr val="accent2">
              <a:hueOff val="-181920"/>
              <a:satOff val="-10491"/>
              <a:lumOff val="1078"/>
              <a:alphaOff val="0"/>
            </a:schemeClr>
          </a:solidFill>
          <a:prstDash val="dash"/>
          <a:miter lim="800000"/>
        </a:ln>
        <a:effectLst/>
      </dgm:spPr>
    </dgm:pt>
    <dgm:pt modelId="{8D9B4B73-CF16-47C5-99E1-63E12B3E3A2E}" type="pres">
      <dgm:prSet presAssocID="{014FB42D-35CC-4042-8F32-4D115F4BA436}" presName="EmptyPlaceHolder" presStyleCnt="0"/>
      <dgm:spPr/>
    </dgm:pt>
    <dgm:pt modelId="{812F3D11-C5E7-47CE-AE3D-54FB259A74FF}" type="pres">
      <dgm:prSet presAssocID="{F8B98610-0632-431E-8CAD-E87F0BA914F0}" presName="spaceBetweenRectangles" presStyleCnt="0"/>
      <dgm:spPr/>
    </dgm:pt>
    <dgm:pt modelId="{2C315FB4-6C11-487D-BE7F-32BC19997EB9}" type="pres">
      <dgm:prSet presAssocID="{BA100F3A-94FB-4517-AB4B-E5EAF4C4243F}" presName="composite" presStyleCnt="0"/>
      <dgm:spPr/>
    </dgm:pt>
    <dgm:pt modelId="{9E30C7BF-D31C-4EF9-AB20-E0BC743715F1}" type="pres">
      <dgm:prSet presAssocID="{BA100F3A-94FB-4517-AB4B-E5EAF4C4243F}" presName="ConnectorPoint" presStyleLbl="lnNode1" presStyleIdx="2"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311F4F4-1363-45F9-B967-5D1BEBEA80FA}" type="pres">
      <dgm:prSet presAssocID="{BA100F3A-94FB-4517-AB4B-E5EAF4C4243F}" presName="DropPinPlaceHolder" presStyleCnt="0"/>
      <dgm:spPr/>
    </dgm:pt>
    <dgm:pt modelId="{A194764A-4472-4932-8202-85EA8515948E}" type="pres">
      <dgm:prSet presAssocID="{BA100F3A-94FB-4517-AB4B-E5EAF4C4243F}" presName="DropPin" presStyleLbl="alignNode1" presStyleIdx="2" presStyleCnt="8"/>
      <dgm:spPr/>
    </dgm:pt>
    <dgm:pt modelId="{E8C1E404-B703-4F54-AEAE-C3D454934B76}" type="pres">
      <dgm:prSet presAssocID="{BA100F3A-94FB-4517-AB4B-E5EAF4C4243F}" presName="Ellipse" presStyleLbl="fgAcc1" presStyleIdx="3" presStyleCnt="9"/>
      <dgm:spPr>
        <a:solidFill>
          <a:schemeClr val="lt1">
            <a:alpha val="90000"/>
            <a:hueOff val="0"/>
            <a:satOff val="0"/>
            <a:lumOff val="0"/>
            <a:alphaOff val="0"/>
          </a:schemeClr>
        </a:solidFill>
        <a:ln w="6350" cap="flat" cmpd="sng" algn="ctr">
          <a:noFill/>
          <a:prstDash val="solid"/>
          <a:miter lim="800000"/>
        </a:ln>
        <a:effectLst/>
      </dgm:spPr>
    </dgm:pt>
    <dgm:pt modelId="{6A8E0F95-082D-4908-9F2E-F04750ECCA9D}" type="pres">
      <dgm:prSet presAssocID="{BA100F3A-94FB-4517-AB4B-E5EAF4C4243F}" presName="L2TextContainer" presStyleLbl="revTx" presStyleIdx="4" presStyleCnt="16">
        <dgm:presLayoutVars>
          <dgm:bulletEnabled val="1"/>
        </dgm:presLayoutVars>
      </dgm:prSet>
      <dgm:spPr/>
    </dgm:pt>
    <dgm:pt modelId="{AEEFB2A3-E100-4EB0-AA21-00C01502422E}" type="pres">
      <dgm:prSet presAssocID="{BA100F3A-94FB-4517-AB4B-E5EAF4C4243F}" presName="L1TextContainer" presStyleLbl="revTx" presStyleIdx="5" presStyleCnt="16">
        <dgm:presLayoutVars>
          <dgm:chMax val="1"/>
          <dgm:chPref val="1"/>
          <dgm:bulletEnabled val="1"/>
        </dgm:presLayoutVars>
      </dgm:prSet>
      <dgm:spPr/>
    </dgm:pt>
    <dgm:pt modelId="{E66BB7CB-1B5C-4CC9-BF2B-EEB6DCD58D7B}" type="pres">
      <dgm:prSet presAssocID="{BA100F3A-94FB-4517-AB4B-E5EAF4C4243F}" presName="ConnectLine" presStyleLbl="sibTrans1D1" presStyleIdx="2" presStyleCnt="8"/>
      <dgm:spPr>
        <a:noFill/>
        <a:ln w="12700" cap="flat" cmpd="sng" algn="ctr">
          <a:solidFill>
            <a:schemeClr val="accent2">
              <a:hueOff val="-363841"/>
              <a:satOff val="-20982"/>
              <a:lumOff val="2157"/>
              <a:alphaOff val="0"/>
            </a:schemeClr>
          </a:solidFill>
          <a:prstDash val="dash"/>
          <a:miter lim="800000"/>
        </a:ln>
        <a:effectLst/>
      </dgm:spPr>
    </dgm:pt>
    <dgm:pt modelId="{20FD7092-90E0-4C8A-8998-CCF25298E3C8}" type="pres">
      <dgm:prSet presAssocID="{BA100F3A-94FB-4517-AB4B-E5EAF4C4243F}" presName="EmptyPlaceHolder" presStyleCnt="0"/>
      <dgm:spPr/>
    </dgm:pt>
    <dgm:pt modelId="{990F7347-6DF6-4218-94DA-66F83D2DA354}" type="pres">
      <dgm:prSet presAssocID="{616B641A-D7A2-42AA-82D4-629437857B9C}" presName="spaceBetweenRectangles" presStyleCnt="0"/>
      <dgm:spPr/>
    </dgm:pt>
    <dgm:pt modelId="{75828F7D-D612-4DA9-9545-EA423783B8E0}" type="pres">
      <dgm:prSet presAssocID="{B220060F-3F83-496F-93DC-1B9A63987547}" presName="composite" presStyleCnt="0"/>
      <dgm:spPr/>
    </dgm:pt>
    <dgm:pt modelId="{15BBAA79-0809-4CFA-96E7-DD223B7527F5}" type="pres">
      <dgm:prSet presAssocID="{B220060F-3F83-496F-93DC-1B9A63987547}" presName="ConnectorPoint" presStyleLbl="lnNode1" presStyleIdx="3"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0F490EFB-7FD0-495D-9A10-6253C58A54DA}" type="pres">
      <dgm:prSet presAssocID="{B220060F-3F83-496F-93DC-1B9A63987547}" presName="DropPinPlaceHolder" presStyleCnt="0"/>
      <dgm:spPr/>
    </dgm:pt>
    <dgm:pt modelId="{0084EC3A-0C2A-47B2-BC6F-2B0EBBC60019}" type="pres">
      <dgm:prSet presAssocID="{B220060F-3F83-496F-93DC-1B9A63987547}" presName="DropPin" presStyleLbl="alignNode1" presStyleIdx="3" presStyleCnt="8"/>
      <dgm:spPr/>
    </dgm:pt>
    <dgm:pt modelId="{4B65D6D9-2A5D-4201-9433-A7AF919B9452}" type="pres">
      <dgm:prSet presAssocID="{B220060F-3F83-496F-93DC-1B9A63987547}" presName="Ellipse" presStyleLbl="fgAcc1" presStyleIdx="4" presStyleCnt="9"/>
      <dgm:spPr>
        <a:solidFill>
          <a:schemeClr val="lt1">
            <a:alpha val="90000"/>
            <a:hueOff val="0"/>
            <a:satOff val="0"/>
            <a:lumOff val="0"/>
            <a:alphaOff val="0"/>
          </a:schemeClr>
        </a:solidFill>
        <a:ln w="6350" cap="flat" cmpd="sng" algn="ctr">
          <a:noFill/>
          <a:prstDash val="solid"/>
          <a:miter lim="800000"/>
        </a:ln>
        <a:effectLst/>
      </dgm:spPr>
    </dgm:pt>
    <dgm:pt modelId="{454B9B48-7325-40ED-8584-B6BBE837810B}" type="pres">
      <dgm:prSet presAssocID="{B220060F-3F83-496F-93DC-1B9A63987547}" presName="L2TextContainer" presStyleLbl="revTx" presStyleIdx="6" presStyleCnt="16">
        <dgm:presLayoutVars>
          <dgm:bulletEnabled val="1"/>
        </dgm:presLayoutVars>
      </dgm:prSet>
      <dgm:spPr/>
    </dgm:pt>
    <dgm:pt modelId="{D528B340-4891-4B29-8267-35DF92BEDC40}" type="pres">
      <dgm:prSet presAssocID="{B220060F-3F83-496F-93DC-1B9A63987547}" presName="L1TextContainer" presStyleLbl="revTx" presStyleIdx="7" presStyleCnt="16">
        <dgm:presLayoutVars>
          <dgm:chMax val="1"/>
          <dgm:chPref val="1"/>
          <dgm:bulletEnabled val="1"/>
        </dgm:presLayoutVars>
      </dgm:prSet>
      <dgm:spPr/>
    </dgm:pt>
    <dgm:pt modelId="{39CD31A4-35F7-41D6-A2D4-3C6E39A8C682}" type="pres">
      <dgm:prSet presAssocID="{B220060F-3F83-496F-93DC-1B9A63987547}" presName="ConnectLine" presStyleLbl="sibTrans1D1" presStyleIdx="3" presStyleCnt="8"/>
      <dgm:spPr>
        <a:noFill/>
        <a:ln w="12700" cap="flat" cmpd="sng" algn="ctr">
          <a:solidFill>
            <a:schemeClr val="accent2">
              <a:hueOff val="-545761"/>
              <a:satOff val="-31473"/>
              <a:lumOff val="3235"/>
              <a:alphaOff val="0"/>
            </a:schemeClr>
          </a:solidFill>
          <a:prstDash val="dash"/>
          <a:miter lim="800000"/>
        </a:ln>
        <a:effectLst/>
      </dgm:spPr>
    </dgm:pt>
    <dgm:pt modelId="{DC3504B5-4AE0-4345-AB80-5EEB7C44CF92}" type="pres">
      <dgm:prSet presAssocID="{B220060F-3F83-496F-93DC-1B9A63987547}" presName="EmptyPlaceHolder" presStyleCnt="0"/>
      <dgm:spPr/>
    </dgm:pt>
    <dgm:pt modelId="{F5AB4186-21DD-42B3-BF8E-551973306BE1}" type="pres">
      <dgm:prSet presAssocID="{EEA6C310-4245-47AE-8ED5-912C957E658A}" presName="spaceBetweenRectangles" presStyleCnt="0"/>
      <dgm:spPr/>
    </dgm:pt>
    <dgm:pt modelId="{F398093D-CD6E-4973-9BE0-BB049DFE1FE4}" type="pres">
      <dgm:prSet presAssocID="{D79436DB-3BB9-42B3-8C4A-8AC7CF9B5D83}" presName="composite" presStyleCnt="0"/>
      <dgm:spPr/>
    </dgm:pt>
    <dgm:pt modelId="{CC6E73E7-687D-4A36-B709-68E0A7DE2ABE}" type="pres">
      <dgm:prSet presAssocID="{D79436DB-3BB9-42B3-8C4A-8AC7CF9B5D83}" presName="ConnectorPoint" presStyleLbl="lnNode1" presStyleIdx="4"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3C5F136-5697-4822-A6CC-CF6E49B04D3E}" type="pres">
      <dgm:prSet presAssocID="{D79436DB-3BB9-42B3-8C4A-8AC7CF9B5D83}" presName="DropPinPlaceHolder" presStyleCnt="0"/>
      <dgm:spPr/>
    </dgm:pt>
    <dgm:pt modelId="{2C8D2983-96EB-4B9E-8C3B-8E4E11D6EAA1}" type="pres">
      <dgm:prSet presAssocID="{D79436DB-3BB9-42B3-8C4A-8AC7CF9B5D83}" presName="DropPin" presStyleLbl="alignNode1" presStyleIdx="4" presStyleCnt="8"/>
      <dgm:spPr/>
    </dgm:pt>
    <dgm:pt modelId="{A37E5CBE-0286-4B21-B9F5-B9AB1D70BB23}" type="pres">
      <dgm:prSet presAssocID="{D79436DB-3BB9-42B3-8C4A-8AC7CF9B5D83}" presName="Ellipse" presStyleLbl="fgAcc1" presStyleIdx="5" presStyleCnt="9"/>
      <dgm:spPr>
        <a:solidFill>
          <a:schemeClr val="lt1">
            <a:alpha val="90000"/>
            <a:hueOff val="0"/>
            <a:satOff val="0"/>
            <a:lumOff val="0"/>
            <a:alphaOff val="0"/>
          </a:schemeClr>
        </a:solidFill>
        <a:ln w="6350" cap="flat" cmpd="sng" algn="ctr">
          <a:noFill/>
          <a:prstDash val="solid"/>
          <a:miter lim="800000"/>
        </a:ln>
        <a:effectLst/>
      </dgm:spPr>
    </dgm:pt>
    <dgm:pt modelId="{B8A88864-2C5A-4B4F-BF90-383200938438}" type="pres">
      <dgm:prSet presAssocID="{D79436DB-3BB9-42B3-8C4A-8AC7CF9B5D83}" presName="L2TextContainer" presStyleLbl="revTx" presStyleIdx="8" presStyleCnt="16">
        <dgm:presLayoutVars>
          <dgm:bulletEnabled val="1"/>
        </dgm:presLayoutVars>
      </dgm:prSet>
      <dgm:spPr/>
    </dgm:pt>
    <dgm:pt modelId="{D0584671-6877-49DA-AA8D-4586B54C36DB}" type="pres">
      <dgm:prSet presAssocID="{D79436DB-3BB9-42B3-8C4A-8AC7CF9B5D83}" presName="L1TextContainer" presStyleLbl="revTx" presStyleIdx="9" presStyleCnt="16">
        <dgm:presLayoutVars>
          <dgm:chMax val="1"/>
          <dgm:chPref val="1"/>
          <dgm:bulletEnabled val="1"/>
        </dgm:presLayoutVars>
      </dgm:prSet>
      <dgm:spPr/>
    </dgm:pt>
    <dgm:pt modelId="{F03315B5-AC4F-4B4D-8B49-844B790A6CFE}" type="pres">
      <dgm:prSet presAssocID="{D79436DB-3BB9-42B3-8C4A-8AC7CF9B5D83}" presName="ConnectLine" presStyleLbl="sibTrans1D1" presStyleIdx="4" presStyleCnt="8"/>
      <dgm:spPr>
        <a:noFill/>
        <a:ln w="12700" cap="flat" cmpd="sng" algn="ctr">
          <a:solidFill>
            <a:schemeClr val="accent2">
              <a:hueOff val="-727682"/>
              <a:satOff val="-41964"/>
              <a:lumOff val="4314"/>
              <a:alphaOff val="0"/>
            </a:schemeClr>
          </a:solidFill>
          <a:prstDash val="dash"/>
          <a:miter lim="800000"/>
        </a:ln>
        <a:effectLst/>
      </dgm:spPr>
    </dgm:pt>
    <dgm:pt modelId="{E6747616-3E7E-4B81-A437-16F8F3309247}" type="pres">
      <dgm:prSet presAssocID="{D79436DB-3BB9-42B3-8C4A-8AC7CF9B5D83}" presName="EmptyPlaceHolder" presStyleCnt="0"/>
      <dgm:spPr/>
    </dgm:pt>
    <dgm:pt modelId="{E5F9D2C9-9732-4417-BB26-91821325A638}" type="pres">
      <dgm:prSet presAssocID="{167A0F89-34CF-4E5D-AB25-5E2B5DA778B3}" presName="spaceBetweenRectangles" presStyleCnt="0"/>
      <dgm:spPr/>
    </dgm:pt>
    <dgm:pt modelId="{2C28250D-DC28-45E1-8EB4-F3B056BCE40D}" type="pres">
      <dgm:prSet presAssocID="{684712AD-79E5-463D-BA3D-BA351CCA43BC}" presName="composite" presStyleCnt="0"/>
      <dgm:spPr/>
    </dgm:pt>
    <dgm:pt modelId="{D41E37D4-F7A4-4D65-91EA-A865FB60383D}" type="pres">
      <dgm:prSet presAssocID="{684712AD-79E5-463D-BA3D-BA351CCA43BC}" presName="ConnectorPoint" presStyleLbl="lnNode1" presStyleIdx="5"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4F61466B-66C6-4A2F-BDDE-AC8AD1FF47F6}" type="pres">
      <dgm:prSet presAssocID="{684712AD-79E5-463D-BA3D-BA351CCA43BC}" presName="DropPinPlaceHolder" presStyleCnt="0"/>
      <dgm:spPr/>
    </dgm:pt>
    <dgm:pt modelId="{DEEF1C63-556B-441F-87DF-50DF6BAA916F}" type="pres">
      <dgm:prSet presAssocID="{684712AD-79E5-463D-BA3D-BA351CCA43BC}" presName="DropPin" presStyleLbl="alignNode1" presStyleIdx="5" presStyleCnt="8"/>
      <dgm:spPr/>
    </dgm:pt>
    <dgm:pt modelId="{EB086902-BAF9-43BA-8ED0-DC1EC810072E}" type="pres">
      <dgm:prSet presAssocID="{684712AD-79E5-463D-BA3D-BA351CCA43BC}" presName="Ellipse" presStyleLbl="fgAcc1" presStyleIdx="6" presStyleCnt="9"/>
      <dgm:spPr>
        <a:solidFill>
          <a:schemeClr val="lt1">
            <a:alpha val="90000"/>
            <a:hueOff val="0"/>
            <a:satOff val="0"/>
            <a:lumOff val="0"/>
            <a:alphaOff val="0"/>
          </a:schemeClr>
        </a:solidFill>
        <a:ln w="6350" cap="flat" cmpd="sng" algn="ctr">
          <a:noFill/>
          <a:prstDash val="solid"/>
          <a:miter lim="800000"/>
        </a:ln>
        <a:effectLst/>
      </dgm:spPr>
    </dgm:pt>
    <dgm:pt modelId="{ECD1ABD9-1ECC-4DDF-AAC8-C9938208A684}" type="pres">
      <dgm:prSet presAssocID="{684712AD-79E5-463D-BA3D-BA351CCA43BC}" presName="L2TextContainer" presStyleLbl="revTx" presStyleIdx="10" presStyleCnt="16">
        <dgm:presLayoutVars>
          <dgm:bulletEnabled val="1"/>
        </dgm:presLayoutVars>
      </dgm:prSet>
      <dgm:spPr/>
    </dgm:pt>
    <dgm:pt modelId="{EDB2589B-014B-4269-B863-5EB6CA951A99}" type="pres">
      <dgm:prSet presAssocID="{684712AD-79E5-463D-BA3D-BA351CCA43BC}" presName="L1TextContainer" presStyleLbl="revTx" presStyleIdx="11" presStyleCnt="16">
        <dgm:presLayoutVars>
          <dgm:chMax val="1"/>
          <dgm:chPref val="1"/>
          <dgm:bulletEnabled val="1"/>
        </dgm:presLayoutVars>
      </dgm:prSet>
      <dgm:spPr/>
    </dgm:pt>
    <dgm:pt modelId="{95D31A89-29C8-4E0C-9194-E3AEACE30FF2}" type="pres">
      <dgm:prSet presAssocID="{684712AD-79E5-463D-BA3D-BA351CCA43BC}" presName="ConnectLine" presStyleLbl="sibTrans1D1" presStyleIdx="5" presStyleCnt="8"/>
      <dgm:spPr>
        <a:noFill/>
        <a:ln w="12700" cap="flat" cmpd="sng" algn="ctr">
          <a:solidFill>
            <a:schemeClr val="accent2">
              <a:hueOff val="-909602"/>
              <a:satOff val="-52455"/>
              <a:lumOff val="5392"/>
              <a:alphaOff val="0"/>
            </a:schemeClr>
          </a:solidFill>
          <a:prstDash val="dash"/>
          <a:miter lim="800000"/>
        </a:ln>
        <a:effectLst/>
      </dgm:spPr>
    </dgm:pt>
    <dgm:pt modelId="{C68052DC-5A22-4DAA-83E2-7760910367DB}" type="pres">
      <dgm:prSet presAssocID="{684712AD-79E5-463D-BA3D-BA351CCA43BC}" presName="EmptyPlaceHolder" presStyleCnt="0"/>
      <dgm:spPr/>
    </dgm:pt>
    <dgm:pt modelId="{180A0F43-C5B6-47B5-BC92-B83522A900A6}" type="pres">
      <dgm:prSet presAssocID="{E602B2B6-B233-4290-BEE8-D8D9EFFCD1C6}" presName="spaceBetweenRectangles" presStyleCnt="0"/>
      <dgm:spPr/>
    </dgm:pt>
    <dgm:pt modelId="{C6A7D0F4-B22F-4A8A-8211-69A04A845DE9}" type="pres">
      <dgm:prSet presAssocID="{0121DDBE-5B3C-40C2-8AD5-4759CB6EE2CC}" presName="composite" presStyleCnt="0"/>
      <dgm:spPr/>
    </dgm:pt>
    <dgm:pt modelId="{6741D1AC-C9FD-496B-A76F-1CABF7E70F95}" type="pres">
      <dgm:prSet presAssocID="{0121DDBE-5B3C-40C2-8AD5-4759CB6EE2CC}" presName="ConnectorPoint" presStyleLbl="lnNode1" presStyleIdx="6"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3EF1D9A-4880-423F-984E-537FCD5D55A4}" type="pres">
      <dgm:prSet presAssocID="{0121DDBE-5B3C-40C2-8AD5-4759CB6EE2CC}" presName="DropPinPlaceHolder" presStyleCnt="0"/>
      <dgm:spPr/>
    </dgm:pt>
    <dgm:pt modelId="{199382C5-0CDE-4143-AE22-80107ADE62F4}" type="pres">
      <dgm:prSet presAssocID="{0121DDBE-5B3C-40C2-8AD5-4759CB6EE2CC}" presName="DropPin" presStyleLbl="alignNode1" presStyleIdx="6" presStyleCnt="8"/>
      <dgm:spPr/>
    </dgm:pt>
    <dgm:pt modelId="{4AA31B22-1D35-4B0D-945B-B0F9D9C8AABA}" type="pres">
      <dgm:prSet presAssocID="{0121DDBE-5B3C-40C2-8AD5-4759CB6EE2CC}" presName="Ellipse" presStyleLbl="fgAcc1" presStyleIdx="7" presStyleCnt="9"/>
      <dgm:spPr>
        <a:solidFill>
          <a:schemeClr val="lt1">
            <a:alpha val="90000"/>
            <a:hueOff val="0"/>
            <a:satOff val="0"/>
            <a:lumOff val="0"/>
            <a:alphaOff val="0"/>
          </a:schemeClr>
        </a:solidFill>
        <a:ln w="6350" cap="flat" cmpd="sng" algn="ctr">
          <a:noFill/>
          <a:prstDash val="solid"/>
          <a:miter lim="800000"/>
        </a:ln>
        <a:effectLst/>
      </dgm:spPr>
    </dgm:pt>
    <dgm:pt modelId="{6761EEEB-1D93-4158-A5E3-E547ABD69920}" type="pres">
      <dgm:prSet presAssocID="{0121DDBE-5B3C-40C2-8AD5-4759CB6EE2CC}" presName="L2TextContainer" presStyleLbl="revTx" presStyleIdx="12" presStyleCnt="16">
        <dgm:presLayoutVars>
          <dgm:bulletEnabled val="1"/>
        </dgm:presLayoutVars>
      </dgm:prSet>
      <dgm:spPr/>
    </dgm:pt>
    <dgm:pt modelId="{A40E8F9B-4C1A-4C94-8B0A-A115B4F9FCCF}" type="pres">
      <dgm:prSet presAssocID="{0121DDBE-5B3C-40C2-8AD5-4759CB6EE2CC}" presName="L1TextContainer" presStyleLbl="revTx" presStyleIdx="13" presStyleCnt="16">
        <dgm:presLayoutVars>
          <dgm:chMax val="1"/>
          <dgm:chPref val="1"/>
          <dgm:bulletEnabled val="1"/>
        </dgm:presLayoutVars>
      </dgm:prSet>
      <dgm:spPr/>
    </dgm:pt>
    <dgm:pt modelId="{CB707BBF-5C55-446B-B0BA-B54287006CBB}" type="pres">
      <dgm:prSet presAssocID="{0121DDBE-5B3C-40C2-8AD5-4759CB6EE2CC}" presName="ConnectLine" presStyleLbl="sibTrans1D1" presStyleIdx="6" presStyleCnt="8"/>
      <dgm:spPr>
        <a:noFill/>
        <a:ln w="12700" cap="flat" cmpd="sng" algn="ctr">
          <a:solidFill>
            <a:schemeClr val="accent2">
              <a:hueOff val="-1091522"/>
              <a:satOff val="-62946"/>
              <a:lumOff val="6471"/>
              <a:alphaOff val="0"/>
            </a:schemeClr>
          </a:solidFill>
          <a:prstDash val="dash"/>
          <a:miter lim="800000"/>
        </a:ln>
        <a:effectLst/>
      </dgm:spPr>
    </dgm:pt>
    <dgm:pt modelId="{C1F76BCA-3832-43A3-B44F-537A31D96896}" type="pres">
      <dgm:prSet presAssocID="{0121DDBE-5B3C-40C2-8AD5-4759CB6EE2CC}" presName="EmptyPlaceHolder" presStyleCnt="0"/>
      <dgm:spPr/>
    </dgm:pt>
    <dgm:pt modelId="{EC4EEC26-6B1F-424B-927A-9E714EC536EE}" type="pres">
      <dgm:prSet presAssocID="{E21F6365-9CD9-4DEB-B112-C09B2E4BF4C8}" presName="spaceBetweenRectangles" presStyleCnt="0"/>
      <dgm:spPr/>
    </dgm:pt>
    <dgm:pt modelId="{D2CC8FBC-3D9D-4E19-8500-32AE0B40BE5C}" type="pres">
      <dgm:prSet presAssocID="{862AE897-8173-4F45-9628-9D277D73B77D}" presName="composite" presStyleCnt="0"/>
      <dgm:spPr/>
    </dgm:pt>
    <dgm:pt modelId="{54909D63-F1BB-4682-9594-5BBB1DD0CD20}" type="pres">
      <dgm:prSet presAssocID="{862AE897-8173-4F45-9628-9D277D73B77D}" presName="ConnectorPoint" presStyleLbl="lnNode1" presStyleIdx="7"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5FEDA23E-BD38-4E2E-82CA-AC6417D52886}" type="pres">
      <dgm:prSet presAssocID="{862AE897-8173-4F45-9628-9D277D73B77D}" presName="DropPinPlaceHolder" presStyleCnt="0"/>
      <dgm:spPr/>
    </dgm:pt>
    <dgm:pt modelId="{C2800C98-9AC6-4848-A993-8C9C8E3D33FA}" type="pres">
      <dgm:prSet presAssocID="{862AE897-8173-4F45-9628-9D277D73B77D}" presName="DropPin" presStyleLbl="alignNode1" presStyleIdx="7" presStyleCnt="8"/>
      <dgm:spPr/>
    </dgm:pt>
    <dgm:pt modelId="{5382F43E-08A4-449F-9E8B-1772B1E8B3E4}" type="pres">
      <dgm:prSet presAssocID="{862AE897-8173-4F45-9628-9D277D73B77D}" presName="Ellipse" presStyleLbl="fgAcc1" presStyleIdx="8" presStyleCnt="9"/>
      <dgm:spPr>
        <a:solidFill>
          <a:schemeClr val="lt1">
            <a:alpha val="90000"/>
            <a:hueOff val="0"/>
            <a:satOff val="0"/>
            <a:lumOff val="0"/>
            <a:alphaOff val="0"/>
          </a:schemeClr>
        </a:solidFill>
        <a:ln w="6350" cap="flat" cmpd="sng" algn="ctr">
          <a:noFill/>
          <a:prstDash val="solid"/>
          <a:miter lim="800000"/>
        </a:ln>
        <a:effectLst/>
      </dgm:spPr>
    </dgm:pt>
    <dgm:pt modelId="{DC19FF42-7421-4893-8108-C318472D9C94}" type="pres">
      <dgm:prSet presAssocID="{862AE897-8173-4F45-9628-9D277D73B77D}" presName="L2TextContainer" presStyleLbl="revTx" presStyleIdx="14" presStyleCnt="16">
        <dgm:presLayoutVars>
          <dgm:bulletEnabled val="1"/>
        </dgm:presLayoutVars>
      </dgm:prSet>
      <dgm:spPr/>
    </dgm:pt>
    <dgm:pt modelId="{8B3D7FFE-CC51-4F22-A546-2F16B2F8EABE}" type="pres">
      <dgm:prSet presAssocID="{862AE897-8173-4F45-9628-9D277D73B77D}" presName="L1TextContainer" presStyleLbl="revTx" presStyleIdx="15" presStyleCnt="16">
        <dgm:presLayoutVars>
          <dgm:chMax val="1"/>
          <dgm:chPref val="1"/>
          <dgm:bulletEnabled val="1"/>
        </dgm:presLayoutVars>
      </dgm:prSet>
      <dgm:spPr/>
    </dgm:pt>
    <dgm:pt modelId="{96903500-8898-485F-8563-676A840F9CC2}" type="pres">
      <dgm:prSet presAssocID="{862AE897-8173-4F45-9628-9D277D73B77D}" presName="ConnectLine" presStyleLbl="sibTrans1D1" presStyleIdx="7" presStyleCnt="8"/>
      <dgm:spPr>
        <a:noFill/>
        <a:ln w="12700" cap="flat" cmpd="sng" algn="ctr">
          <a:solidFill>
            <a:schemeClr val="accent2">
              <a:hueOff val="-1273443"/>
              <a:satOff val="-73437"/>
              <a:lumOff val="7549"/>
              <a:alphaOff val="0"/>
            </a:schemeClr>
          </a:solidFill>
          <a:prstDash val="dash"/>
          <a:miter lim="800000"/>
        </a:ln>
        <a:effectLst/>
      </dgm:spPr>
    </dgm:pt>
    <dgm:pt modelId="{C21FFA76-06C1-4324-B5FD-81B0216F4168}" type="pres">
      <dgm:prSet presAssocID="{862AE897-8173-4F45-9628-9D277D73B77D}" presName="EmptyPlaceHolder" presStyleCnt="0"/>
      <dgm:spPr/>
    </dgm:pt>
  </dgm:ptLst>
  <dgm:cxnLst>
    <dgm:cxn modelId="{9FEA9504-A992-475A-9DEA-5429735E061C}" srcId="{014FB42D-35CC-4042-8F32-4D115F4BA436}" destId="{7E6C152F-5990-42FD-B104-431F9A5F4B99}" srcOrd="0" destOrd="0" parTransId="{2F6EFFEB-CB2E-47A6-8B22-4488AB1DAAAE}" sibTransId="{0A9145D4-0FA7-4D2E-8ED3-D2F8D40E5D67}"/>
    <dgm:cxn modelId="{D774C90E-621E-4487-AE61-6BFE58BD00BF}" type="presOf" srcId="{B354FCF8-DB6B-482D-B09B-89788F882B2F}" destId="{F67CDAF9-4467-4AB2-97E5-B38C9B132223}" srcOrd="0" destOrd="1" presId="urn:microsoft.com/office/officeart/2017/3/layout/DropPinTimeline"/>
    <dgm:cxn modelId="{5D236D14-AD1B-41F9-BAD1-43DA81D2E865}" srcId="{D79436DB-3BB9-42B3-8C4A-8AC7CF9B5D83}" destId="{623878C8-0DCC-416A-8FAA-8623DE1C7EE5}" srcOrd="0" destOrd="0" parTransId="{DEAD2830-58B8-44B8-9B2D-1AE8868AB390}" sibTransId="{95E56E22-7767-433B-B309-4AC8C2C8AF79}"/>
    <dgm:cxn modelId="{C1099419-8B57-49BC-842A-75A621AF5E31}" type="presOf" srcId="{014FB42D-35CC-4042-8F32-4D115F4BA436}" destId="{04721067-19DC-489E-B7AB-BDF73316D78D}" srcOrd="0" destOrd="0" presId="urn:microsoft.com/office/officeart/2017/3/layout/DropPinTimeline"/>
    <dgm:cxn modelId="{1E66101E-10DC-45DB-905D-F3F2DE85B98E}" type="presOf" srcId="{B220060F-3F83-496F-93DC-1B9A63987547}" destId="{D528B340-4891-4B29-8267-35DF92BEDC40}" srcOrd="0" destOrd="0" presId="urn:microsoft.com/office/officeart/2017/3/layout/DropPinTimeline"/>
    <dgm:cxn modelId="{B12C0420-0AE4-48B4-935A-E7A338547115}" srcId="{B220060F-3F83-496F-93DC-1B9A63987547}" destId="{7F4DC3F9-F05F-41D7-A264-1430BE1D3A5D}" srcOrd="0" destOrd="0" parTransId="{883F02CA-A8AC-4020-A3B9-666CF77DCB17}" sibTransId="{9B61D11F-D124-410B-B670-4D0A7A34E514}"/>
    <dgm:cxn modelId="{FC911323-91E6-489B-8BF3-FC637E308991}" srcId="{9158DFDF-94F6-4249-A869-6BD6D3ABD476}" destId="{684712AD-79E5-463D-BA3D-BA351CCA43BC}" srcOrd="5" destOrd="0" parTransId="{6653047C-2955-4414-AAAE-F676C623B1FA}" sibTransId="{E602B2B6-B233-4290-BEE8-D8D9EFFCD1C6}"/>
    <dgm:cxn modelId="{86E08227-E878-4152-BC87-1F53F9C40927}" type="presOf" srcId="{0121DDBE-5B3C-40C2-8AD5-4759CB6EE2CC}" destId="{A40E8F9B-4C1A-4C94-8B0A-A115B4F9FCCF}" srcOrd="0" destOrd="0" presId="urn:microsoft.com/office/officeart/2017/3/layout/DropPinTimeline"/>
    <dgm:cxn modelId="{883DBD27-FB87-4D42-BABC-7A35B0D830FF}" srcId="{684712AD-79E5-463D-BA3D-BA351CCA43BC}" destId="{38CBB876-5F7A-480E-B74B-2FD48808F32C}" srcOrd="0" destOrd="0" parTransId="{1C97251F-5A03-45C1-A8C3-7A77BE59AD5C}" sibTransId="{AE0721ED-599B-4643-AEFF-DCC3D6681E11}"/>
    <dgm:cxn modelId="{958D4338-3A6B-4B37-ACD2-CAFB3043798D}" srcId="{BA100F3A-94FB-4517-AB4B-E5EAF4C4243F}" destId="{1E99B195-ED0C-4A80-98A0-CC4B92EB298B}" srcOrd="0" destOrd="0" parTransId="{ED377EA4-692F-4731-B270-B77D6A27F655}" sibTransId="{9719835F-570D-4803-A697-8940FDADE8E4}"/>
    <dgm:cxn modelId="{0F4A3C5B-7BBE-454C-82DF-5EC2E9AC6018}" type="presOf" srcId="{FE13CDF3-3D29-405E-9A05-6A09A8282D97}" destId="{F67CDAF9-4467-4AB2-97E5-B38C9B132223}" srcOrd="0" destOrd="0" presId="urn:microsoft.com/office/officeart/2017/3/layout/DropPinTimeline"/>
    <dgm:cxn modelId="{3114E65B-C8E0-4E2D-B422-00F080E19970}" srcId="{460CD7B3-19A0-4F2B-9183-9DF3C78DC285}" destId="{FE13CDF3-3D29-405E-9A05-6A09A8282D97}" srcOrd="0" destOrd="0" parTransId="{8D428F3B-4877-413E-B02A-DA8C4C98625D}" sibTransId="{1C16A19C-440F-4732-8CF9-9854D121CFC0}"/>
    <dgm:cxn modelId="{0132AC5D-86D0-470D-9FB7-78078F2FA929}" type="presOf" srcId="{9158DFDF-94F6-4249-A869-6BD6D3ABD476}" destId="{ED65A9C3-E5F5-4F0D-BE99-DC2CD0473262}" srcOrd="0" destOrd="0" presId="urn:microsoft.com/office/officeart/2017/3/layout/DropPinTimeline"/>
    <dgm:cxn modelId="{77843D62-B002-4683-81E3-239D3084D595}" type="presOf" srcId="{460CD7B3-19A0-4F2B-9183-9DF3C78DC285}" destId="{DC426A56-1830-4F3E-BA1D-98D59F012CDA}" srcOrd="0" destOrd="0" presId="urn:microsoft.com/office/officeart/2017/3/layout/DropPinTimeline"/>
    <dgm:cxn modelId="{0754D063-BFA0-4590-B02D-EA75DF8ACD9C}" type="presOf" srcId="{6126D77D-A3A6-4A56-9974-0FC761E5A611}" destId="{BA04A064-56A6-4F2E-B55F-1528A9D75B77}" srcOrd="0" destOrd="1" presId="urn:microsoft.com/office/officeart/2017/3/layout/DropPinTimeline"/>
    <dgm:cxn modelId="{714D7C66-6372-4176-AFE7-A5C23F69A07A}" srcId="{9158DFDF-94F6-4249-A869-6BD6D3ABD476}" destId="{D79436DB-3BB9-42B3-8C4A-8AC7CF9B5D83}" srcOrd="4" destOrd="0" parTransId="{52BB2F97-00B0-428A-BD49-46353BA2BA14}" sibTransId="{167A0F89-34CF-4E5D-AB25-5E2B5DA778B3}"/>
    <dgm:cxn modelId="{5A91D76F-D04C-4C5E-A698-91310588CA7E}" type="presOf" srcId="{7F4DC3F9-F05F-41D7-A264-1430BE1D3A5D}" destId="{454B9B48-7325-40ED-8584-B6BBE837810B}" srcOrd="0" destOrd="0" presId="urn:microsoft.com/office/officeart/2017/3/layout/DropPinTimeline"/>
    <dgm:cxn modelId="{B3188172-B219-4309-9485-9C0C62A436F3}" type="presOf" srcId="{AEEF39FC-9AF1-45F7-9BB4-85C8179F2CF3}" destId="{6761EEEB-1D93-4158-A5E3-E547ABD69920}" srcOrd="0" destOrd="0" presId="urn:microsoft.com/office/officeart/2017/3/layout/DropPinTimeline"/>
    <dgm:cxn modelId="{9128EC57-C248-4066-91BB-F96A332FA61B}" type="presOf" srcId="{623878C8-0DCC-416A-8FAA-8623DE1C7EE5}" destId="{B8A88864-2C5A-4B4F-BF90-383200938438}" srcOrd="0" destOrd="0" presId="urn:microsoft.com/office/officeart/2017/3/layout/DropPinTimeline"/>
    <dgm:cxn modelId="{0E56FB77-1738-465E-90B2-5A88ED084E27}" type="presOf" srcId="{BA100F3A-94FB-4517-AB4B-E5EAF4C4243F}" destId="{AEEFB2A3-E100-4EB0-AA21-00C01502422E}" srcOrd="0" destOrd="0" presId="urn:microsoft.com/office/officeart/2017/3/layout/DropPinTimeline"/>
    <dgm:cxn modelId="{BF0A217F-A649-4384-BCB4-692BD7CEB0C8}" type="presOf" srcId="{B0EC5614-0D8D-4C9D-9AE3-E3C09CB3C828}" destId="{DC19FF42-7421-4893-8108-C318472D9C94}" srcOrd="0" destOrd="0" presId="urn:microsoft.com/office/officeart/2017/3/layout/DropPinTimeline"/>
    <dgm:cxn modelId="{611C4B81-515C-4065-85D0-F366A1FBB4FF}" srcId="{460CD7B3-19A0-4F2B-9183-9DF3C78DC285}" destId="{B354FCF8-DB6B-482D-B09B-89788F882B2F}" srcOrd="1" destOrd="0" parTransId="{A5B8D1AE-1132-414D-B0E9-6EBEC3E5FAAC}" sibTransId="{8F19DE12-164D-4E71-8136-FC1602F5E919}"/>
    <dgm:cxn modelId="{12C9729A-41F6-4E37-919F-E84B67D010C0}" srcId="{9158DFDF-94F6-4249-A869-6BD6D3ABD476}" destId="{014FB42D-35CC-4042-8F32-4D115F4BA436}" srcOrd="1" destOrd="0" parTransId="{ABF64F28-CCB8-4798-A2EF-918500859713}" sibTransId="{F8B98610-0632-431E-8CAD-E87F0BA914F0}"/>
    <dgm:cxn modelId="{E6B8A1A2-8BE3-4E82-A06D-2F92A9996A52}" srcId="{0121DDBE-5B3C-40C2-8AD5-4759CB6EE2CC}" destId="{AEEF39FC-9AF1-45F7-9BB4-85C8179F2CF3}" srcOrd="0" destOrd="0" parTransId="{6B70279C-B4F2-415A-ABA0-508DC4157348}" sibTransId="{6EA1C8E5-2E53-430C-86DB-5613C77A70E0}"/>
    <dgm:cxn modelId="{51EDFBAA-F2E2-471D-A816-3954B8009D1D}" srcId="{9158DFDF-94F6-4249-A869-6BD6D3ABD476}" destId="{460CD7B3-19A0-4F2B-9183-9DF3C78DC285}" srcOrd="0" destOrd="0" parTransId="{F5C089F3-993B-4253-9554-FC085668F15F}" sibTransId="{6B272462-769A-4C7C-B53F-DC56354A1D84}"/>
    <dgm:cxn modelId="{7E5301AB-9D48-4AB6-A91F-561B5BD6E336}" srcId="{9158DFDF-94F6-4249-A869-6BD6D3ABD476}" destId="{B220060F-3F83-496F-93DC-1B9A63987547}" srcOrd="3" destOrd="0" parTransId="{EC56293B-EA7E-4585-9747-35EAFB7107EF}" sibTransId="{EEA6C310-4245-47AE-8ED5-912C957E658A}"/>
    <dgm:cxn modelId="{F00281B9-B093-4085-9B10-8470D3269EFE}" srcId="{862AE897-8173-4F45-9628-9D277D73B77D}" destId="{B0EC5614-0D8D-4C9D-9AE3-E3C09CB3C828}" srcOrd="0" destOrd="0" parTransId="{C6740D6C-DD9F-4C65-912C-E3593D4579FB}" sibTransId="{E1E30462-80B5-479B-9DDB-BF4848EDEF14}"/>
    <dgm:cxn modelId="{FFF39FBA-F1F3-405B-90AC-F53D170A8554}" type="presOf" srcId="{862AE897-8173-4F45-9628-9D277D73B77D}" destId="{8B3D7FFE-CC51-4F22-A546-2F16B2F8EABE}" srcOrd="0" destOrd="0" presId="urn:microsoft.com/office/officeart/2017/3/layout/DropPinTimeline"/>
    <dgm:cxn modelId="{9E9C18BC-1192-406A-A1D5-C73D725FB07B}" srcId="{9158DFDF-94F6-4249-A869-6BD6D3ABD476}" destId="{0121DDBE-5B3C-40C2-8AD5-4759CB6EE2CC}" srcOrd="6" destOrd="0" parTransId="{14F9ACD9-0491-4612-99B3-9EB5C82184A7}" sibTransId="{E21F6365-9CD9-4DEB-B112-C09B2E4BF4C8}"/>
    <dgm:cxn modelId="{645707BF-EF09-4405-A960-65B34C2B56A6}" srcId="{9158DFDF-94F6-4249-A869-6BD6D3ABD476}" destId="{862AE897-8173-4F45-9628-9D277D73B77D}" srcOrd="7" destOrd="0" parTransId="{531DB735-88DD-41FE-8743-9DF5D491136D}" sibTransId="{420CD89B-931D-4A5F-A684-01B673D42B70}"/>
    <dgm:cxn modelId="{C04EB1C3-9237-4B5C-823D-5AC9DC70261F}" type="presOf" srcId="{684712AD-79E5-463D-BA3D-BA351CCA43BC}" destId="{EDB2589B-014B-4269-B863-5EB6CA951A99}" srcOrd="0" destOrd="0" presId="urn:microsoft.com/office/officeart/2017/3/layout/DropPinTimeline"/>
    <dgm:cxn modelId="{942F73CE-2CD2-4130-A137-84784D5418C9}" type="presOf" srcId="{1E99B195-ED0C-4A80-98A0-CC4B92EB298B}" destId="{6A8E0F95-082D-4908-9F2E-F04750ECCA9D}" srcOrd="0" destOrd="0" presId="urn:microsoft.com/office/officeart/2017/3/layout/DropPinTimeline"/>
    <dgm:cxn modelId="{14F0B4D6-E5DF-4148-A760-B7C12E6FDD29}" type="presOf" srcId="{7E6C152F-5990-42FD-B104-431F9A5F4B99}" destId="{BA04A064-56A6-4F2E-B55F-1528A9D75B77}" srcOrd="0" destOrd="0" presId="urn:microsoft.com/office/officeart/2017/3/layout/DropPinTimeline"/>
    <dgm:cxn modelId="{3B0C44DB-B89F-4905-BA9B-6545961ABE20}" srcId="{9158DFDF-94F6-4249-A869-6BD6D3ABD476}" destId="{BA100F3A-94FB-4517-AB4B-E5EAF4C4243F}" srcOrd="2" destOrd="0" parTransId="{DCCD6741-4E9A-4891-9B3D-FB51E0BE1A63}" sibTransId="{616B641A-D7A2-42AA-82D4-629437857B9C}"/>
    <dgm:cxn modelId="{9DD70EE9-7439-4085-BC36-9CAD6C1E2D8A}" srcId="{014FB42D-35CC-4042-8F32-4D115F4BA436}" destId="{6126D77D-A3A6-4A56-9974-0FC761E5A611}" srcOrd="1" destOrd="0" parTransId="{ABB2EF46-37B2-4D51-A351-7FF009108EA2}" sibTransId="{1A5032CD-0B4D-4511-996D-22CC88EACB1C}"/>
    <dgm:cxn modelId="{7C8CD4EF-4170-487C-9406-4D3514121564}" type="presOf" srcId="{38CBB876-5F7A-480E-B74B-2FD48808F32C}" destId="{ECD1ABD9-1ECC-4DDF-AAC8-C9938208A684}" srcOrd="0" destOrd="0" presId="urn:microsoft.com/office/officeart/2017/3/layout/DropPinTimeline"/>
    <dgm:cxn modelId="{5F68FAF5-0516-48B2-8F74-1A6934E2E0FB}" type="presOf" srcId="{D79436DB-3BB9-42B3-8C4A-8AC7CF9B5D83}" destId="{D0584671-6877-49DA-AA8D-4586B54C36DB}" srcOrd="0" destOrd="0" presId="urn:microsoft.com/office/officeart/2017/3/layout/DropPinTimeline"/>
    <dgm:cxn modelId="{1163BB7D-FBFA-49E2-A1B0-AB22C44E6DB6}" type="presParOf" srcId="{ED65A9C3-E5F5-4F0D-BE99-DC2CD0473262}" destId="{38CFB4AD-83D8-401A-9982-FE841EBA8847}" srcOrd="0" destOrd="0" presId="urn:microsoft.com/office/officeart/2017/3/layout/DropPinTimeline"/>
    <dgm:cxn modelId="{8095CC20-C49B-45D1-AD58-5C0DC6F9D333}" type="presParOf" srcId="{ED65A9C3-E5F5-4F0D-BE99-DC2CD0473262}" destId="{71E72A16-A8CE-480C-98B6-DDE24DF3E58D}" srcOrd="1" destOrd="0" presId="urn:microsoft.com/office/officeart/2017/3/layout/DropPinTimeline"/>
    <dgm:cxn modelId="{1198BBB4-B594-4533-AFB9-E934A4871DE2}" type="presParOf" srcId="{71E72A16-A8CE-480C-98B6-DDE24DF3E58D}" destId="{8F3D1B04-E043-4785-9628-97A9F97FB001}" srcOrd="0" destOrd="0" presId="urn:microsoft.com/office/officeart/2017/3/layout/DropPinTimeline"/>
    <dgm:cxn modelId="{87BB44B7-7BB1-4C02-A87F-C9928B179B72}" type="presParOf" srcId="{8F3D1B04-E043-4785-9628-97A9F97FB001}" destId="{2FBA63F6-F00D-40AA-B19E-90EB2C97376E}" srcOrd="0" destOrd="0" presId="urn:microsoft.com/office/officeart/2017/3/layout/DropPinTimeline"/>
    <dgm:cxn modelId="{16005F1A-87CC-4CFD-992B-4C8CB54AD877}" type="presParOf" srcId="{8F3D1B04-E043-4785-9628-97A9F97FB001}" destId="{93269DF0-C92C-4918-B31E-C2F8A86E7B27}" srcOrd="1" destOrd="0" presId="urn:microsoft.com/office/officeart/2017/3/layout/DropPinTimeline"/>
    <dgm:cxn modelId="{FD2EFEA7-7AED-4BF5-B7BF-09585EE19EC3}" type="presParOf" srcId="{93269DF0-C92C-4918-B31E-C2F8A86E7B27}" destId="{2A80821D-D315-444F-BCC1-C31CAF954F84}" srcOrd="0" destOrd="0" presId="urn:microsoft.com/office/officeart/2017/3/layout/DropPinTimeline"/>
    <dgm:cxn modelId="{F054F911-7491-45C7-A232-F2E3A6981DAB}" type="presParOf" srcId="{93269DF0-C92C-4918-B31E-C2F8A86E7B27}" destId="{50FC6B4D-6949-4931-BBF2-2645DED13AD3}" srcOrd="1" destOrd="0" presId="urn:microsoft.com/office/officeart/2017/3/layout/DropPinTimeline"/>
    <dgm:cxn modelId="{3710A3C0-9900-4B72-ABFD-423252C07948}" type="presParOf" srcId="{8F3D1B04-E043-4785-9628-97A9F97FB001}" destId="{F67CDAF9-4467-4AB2-97E5-B38C9B132223}" srcOrd="2" destOrd="0" presId="urn:microsoft.com/office/officeart/2017/3/layout/DropPinTimeline"/>
    <dgm:cxn modelId="{70DE93D3-5495-4CB5-94D2-3B73D5C2AF2A}" type="presParOf" srcId="{8F3D1B04-E043-4785-9628-97A9F97FB001}" destId="{DC426A56-1830-4F3E-BA1D-98D59F012CDA}" srcOrd="3" destOrd="0" presId="urn:microsoft.com/office/officeart/2017/3/layout/DropPinTimeline"/>
    <dgm:cxn modelId="{9DD56CBF-9AE6-43FC-9593-ED67319FEB4A}" type="presParOf" srcId="{8F3D1B04-E043-4785-9628-97A9F97FB001}" destId="{E8E1553B-EA52-45DC-ACB8-308B56A3B3C4}" srcOrd="4" destOrd="0" presId="urn:microsoft.com/office/officeart/2017/3/layout/DropPinTimeline"/>
    <dgm:cxn modelId="{04B17DDD-7196-44FD-89B2-EFCC60866F84}" type="presParOf" srcId="{8F3D1B04-E043-4785-9628-97A9F97FB001}" destId="{1B857749-899A-4A1A-AF00-5ED188E5AB25}" srcOrd="5" destOrd="0" presId="urn:microsoft.com/office/officeart/2017/3/layout/DropPinTimeline"/>
    <dgm:cxn modelId="{19F1823E-66B1-42B4-80B0-7AAB47BEE812}" type="presParOf" srcId="{71E72A16-A8CE-480C-98B6-DDE24DF3E58D}" destId="{50A67A26-13F6-475D-A92F-8B61D142B8B5}" srcOrd="1" destOrd="0" presId="urn:microsoft.com/office/officeart/2017/3/layout/DropPinTimeline"/>
    <dgm:cxn modelId="{A4224DB5-F5F5-4F9A-89E6-FCF21244AD40}" type="presParOf" srcId="{71E72A16-A8CE-480C-98B6-DDE24DF3E58D}" destId="{8F2EC6E5-E997-4D34-93D8-E91DFE8E5782}" srcOrd="2" destOrd="0" presId="urn:microsoft.com/office/officeart/2017/3/layout/DropPinTimeline"/>
    <dgm:cxn modelId="{FE60130F-C2CC-46B8-9E8F-88ABF4F4475F}" type="presParOf" srcId="{8F2EC6E5-E997-4D34-93D8-E91DFE8E5782}" destId="{86B664E4-2F0D-4B39-93D8-752D856E0B65}" srcOrd="0" destOrd="0" presId="urn:microsoft.com/office/officeart/2017/3/layout/DropPinTimeline"/>
    <dgm:cxn modelId="{B6A7DD06-7B59-4AD2-A3CF-270FC1B308F9}" type="presParOf" srcId="{8F2EC6E5-E997-4D34-93D8-E91DFE8E5782}" destId="{6234EDF8-73F2-44FF-9169-E63655844A10}" srcOrd="1" destOrd="0" presId="urn:microsoft.com/office/officeart/2017/3/layout/DropPinTimeline"/>
    <dgm:cxn modelId="{EF4D4768-6F16-4FB0-9F0B-7926A7F47FD9}" type="presParOf" srcId="{6234EDF8-73F2-44FF-9169-E63655844A10}" destId="{7775C42B-A1A2-491F-B1BF-881948550D13}" srcOrd="0" destOrd="0" presId="urn:microsoft.com/office/officeart/2017/3/layout/DropPinTimeline"/>
    <dgm:cxn modelId="{61A293D8-AA9E-43CF-B6A1-F88F9A771141}" type="presParOf" srcId="{6234EDF8-73F2-44FF-9169-E63655844A10}" destId="{86D7DFB2-86E1-4FCA-ADB8-760BE862801E}" srcOrd="1" destOrd="0" presId="urn:microsoft.com/office/officeart/2017/3/layout/DropPinTimeline"/>
    <dgm:cxn modelId="{9F333DB6-5556-414A-B989-4B7D5A24A8BD}" type="presParOf" srcId="{8F2EC6E5-E997-4D34-93D8-E91DFE8E5782}" destId="{BA04A064-56A6-4F2E-B55F-1528A9D75B77}" srcOrd="2" destOrd="0" presId="urn:microsoft.com/office/officeart/2017/3/layout/DropPinTimeline"/>
    <dgm:cxn modelId="{C353F986-4D0A-45FA-B1F9-6EB181C6A7BC}" type="presParOf" srcId="{8F2EC6E5-E997-4D34-93D8-E91DFE8E5782}" destId="{04721067-19DC-489E-B7AB-BDF73316D78D}" srcOrd="3" destOrd="0" presId="urn:microsoft.com/office/officeart/2017/3/layout/DropPinTimeline"/>
    <dgm:cxn modelId="{F996EA3E-548D-4D87-9CEB-9CC510B7017F}" type="presParOf" srcId="{8F2EC6E5-E997-4D34-93D8-E91DFE8E5782}" destId="{6FE7F63F-1DD1-4D12-8D22-611AA62433D1}" srcOrd="4" destOrd="0" presId="urn:microsoft.com/office/officeart/2017/3/layout/DropPinTimeline"/>
    <dgm:cxn modelId="{604A495B-59E7-47A5-8B7F-038AB2146A6C}" type="presParOf" srcId="{8F2EC6E5-E997-4D34-93D8-E91DFE8E5782}" destId="{8D9B4B73-CF16-47C5-99E1-63E12B3E3A2E}" srcOrd="5" destOrd="0" presId="urn:microsoft.com/office/officeart/2017/3/layout/DropPinTimeline"/>
    <dgm:cxn modelId="{E39ED1AB-A207-4306-9BA7-03399A528020}" type="presParOf" srcId="{71E72A16-A8CE-480C-98B6-DDE24DF3E58D}" destId="{812F3D11-C5E7-47CE-AE3D-54FB259A74FF}" srcOrd="3" destOrd="0" presId="urn:microsoft.com/office/officeart/2017/3/layout/DropPinTimeline"/>
    <dgm:cxn modelId="{7DFC5633-4E0A-4933-AD56-E970118A4011}" type="presParOf" srcId="{71E72A16-A8CE-480C-98B6-DDE24DF3E58D}" destId="{2C315FB4-6C11-487D-BE7F-32BC19997EB9}" srcOrd="4" destOrd="0" presId="urn:microsoft.com/office/officeart/2017/3/layout/DropPinTimeline"/>
    <dgm:cxn modelId="{56870A67-02F8-481F-8C26-13250E8D7112}" type="presParOf" srcId="{2C315FB4-6C11-487D-BE7F-32BC19997EB9}" destId="{9E30C7BF-D31C-4EF9-AB20-E0BC743715F1}" srcOrd="0" destOrd="0" presId="urn:microsoft.com/office/officeart/2017/3/layout/DropPinTimeline"/>
    <dgm:cxn modelId="{41A6C964-624C-4D25-8DB2-D9A06C02E174}" type="presParOf" srcId="{2C315FB4-6C11-487D-BE7F-32BC19997EB9}" destId="{D311F4F4-1363-45F9-B967-5D1BEBEA80FA}" srcOrd="1" destOrd="0" presId="urn:microsoft.com/office/officeart/2017/3/layout/DropPinTimeline"/>
    <dgm:cxn modelId="{B6C33ED7-BFEF-406C-9CB5-07FEFD136DF5}" type="presParOf" srcId="{D311F4F4-1363-45F9-B967-5D1BEBEA80FA}" destId="{A194764A-4472-4932-8202-85EA8515948E}" srcOrd="0" destOrd="0" presId="urn:microsoft.com/office/officeart/2017/3/layout/DropPinTimeline"/>
    <dgm:cxn modelId="{2E803FE1-F6C9-4FDC-9093-B0E46CAD9E1F}" type="presParOf" srcId="{D311F4F4-1363-45F9-B967-5D1BEBEA80FA}" destId="{E8C1E404-B703-4F54-AEAE-C3D454934B76}" srcOrd="1" destOrd="0" presId="urn:microsoft.com/office/officeart/2017/3/layout/DropPinTimeline"/>
    <dgm:cxn modelId="{A4E8DF0D-7879-4771-BF24-4046E65A1370}" type="presParOf" srcId="{2C315FB4-6C11-487D-BE7F-32BC19997EB9}" destId="{6A8E0F95-082D-4908-9F2E-F04750ECCA9D}" srcOrd="2" destOrd="0" presId="urn:microsoft.com/office/officeart/2017/3/layout/DropPinTimeline"/>
    <dgm:cxn modelId="{B96F509A-BC3B-46A2-A633-9032324B8CA2}" type="presParOf" srcId="{2C315FB4-6C11-487D-BE7F-32BC19997EB9}" destId="{AEEFB2A3-E100-4EB0-AA21-00C01502422E}" srcOrd="3" destOrd="0" presId="urn:microsoft.com/office/officeart/2017/3/layout/DropPinTimeline"/>
    <dgm:cxn modelId="{59A44821-2173-4949-BA38-169368A7996B}" type="presParOf" srcId="{2C315FB4-6C11-487D-BE7F-32BC19997EB9}" destId="{E66BB7CB-1B5C-4CC9-BF2B-EEB6DCD58D7B}" srcOrd="4" destOrd="0" presId="urn:microsoft.com/office/officeart/2017/3/layout/DropPinTimeline"/>
    <dgm:cxn modelId="{AF3E0CA0-F9C4-41C1-9108-66D5302528AB}" type="presParOf" srcId="{2C315FB4-6C11-487D-BE7F-32BC19997EB9}" destId="{20FD7092-90E0-4C8A-8998-CCF25298E3C8}" srcOrd="5" destOrd="0" presId="urn:microsoft.com/office/officeart/2017/3/layout/DropPinTimeline"/>
    <dgm:cxn modelId="{17D66AFE-30E1-4BAD-AB13-DD64E83ED5AB}" type="presParOf" srcId="{71E72A16-A8CE-480C-98B6-DDE24DF3E58D}" destId="{990F7347-6DF6-4218-94DA-66F83D2DA354}" srcOrd="5" destOrd="0" presId="urn:microsoft.com/office/officeart/2017/3/layout/DropPinTimeline"/>
    <dgm:cxn modelId="{FDE77F4C-FBE0-461A-9349-7C5EBA3F577B}" type="presParOf" srcId="{71E72A16-A8CE-480C-98B6-DDE24DF3E58D}" destId="{75828F7D-D612-4DA9-9545-EA423783B8E0}" srcOrd="6" destOrd="0" presId="urn:microsoft.com/office/officeart/2017/3/layout/DropPinTimeline"/>
    <dgm:cxn modelId="{2566B8F5-4AE6-4FC7-AADB-82BFB61E68D1}" type="presParOf" srcId="{75828F7D-D612-4DA9-9545-EA423783B8E0}" destId="{15BBAA79-0809-4CFA-96E7-DD223B7527F5}" srcOrd="0" destOrd="0" presId="urn:microsoft.com/office/officeart/2017/3/layout/DropPinTimeline"/>
    <dgm:cxn modelId="{F3CE6A4E-C291-4EFC-869C-483B8FBFB4EC}" type="presParOf" srcId="{75828F7D-D612-4DA9-9545-EA423783B8E0}" destId="{0F490EFB-7FD0-495D-9A10-6253C58A54DA}" srcOrd="1" destOrd="0" presId="urn:microsoft.com/office/officeart/2017/3/layout/DropPinTimeline"/>
    <dgm:cxn modelId="{5F3C4F0B-D5E1-429B-87F6-98ADB95A90CF}" type="presParOf" srcId="{0F490EFB-7FD0-495D-9A10-6253C58A54DA}" destId="{0084EC3A-0C2A-47B2-BC6F-2B0EBBC60019}" srcOrd="0" destOrd="0" presId="urn:microsoft.com/office/officeart/2017/3/layout/DropPinTimeline"/>
    <dgm:cxn modelId="{D2079461-BE30-4516-A326-DEE1C5184FE4}" type="presParOf" srcId="{0F490EFB-7FD0-495D-9A10-6253C58A54DA}" destId="{4B65D6D9-2A5D-4201-9433-A7AF919B9452}" srcOrd="1" destOrd="0" presId="urn:microsoft.com/office/officeart/2017/3/layout/DropPinTimeline"/>
    <dgm:cxn modelId="{EF1F24CF-825D-47B3-B831-FADB1C142B68}" type="presParOf" srcId="{75828F7D-D612-4DA9-9545-EA423783B8E0}" destId="{454B9B48-7325-40ED-8584-B6BBE837810B}" srcOrd="2" destOrd="0" presId="urn:microsoft.com/office/officeart/2017/3/layout/DropPinTimeline"/>
    <dgm:cxn modelId="{95A9DB4F-D92B-4434-8D28-3E001B92CF14}" type="presParOf" srcId="{75828F7D-D612-4DA9-9545-EA423783B8E0}" destId="{D528B340-4891-4B29-8267-35DF92BEDC40}" srcOrd="3" destOrd="0" presId="urn:microsoft.com/office/officeart/2017/3/layout/DropPinTimeline"/>
    <dgm:cxn modelId="{0E2F4B9F-D8F0-4C81-8062-1E14B44A48F2}" type="presParOf" srcId="{75828F7D-D612-4DA9-9545-EA423783B8E0}" destId="{39CD31A4-35F7-41D6-A2D4-3C6E39A8C682}" srcOrd="4" destOrd="0" presId="urn:microsoft.com/office/officeart/2017/3/layout/DropPinTimeline"/>
    <dgm:cxn modelId="{5FCE2481-ED18-4B2E-AF2C-2446D1F33207}" type="presParOf" srcId="{75828F7D-D612-4DA9-9545-EA423783B8E0}" destId="{DC3504B5-4AE0-4345-AB80-5EEB7C44CF92}" srcOrd="5" destOrd="0" presId="urn:microsoft.com/office/officeart/2017/3/layout/DropPinTimeline"/>
    <dgm:cxn modelId="{84CA739C-5D93-4E0E-A23B-728975DBC735}" type="presParOf" srcId="{71E72A16-A8CE-480C-98B6-DDE24DF3E58D}" destId="{F5AB4186-21DD-42B3-BF8E-551973306BE1}" srcOrd="7" destOrd="0" presId="urn:microsoft.com/office/officeart/2017/3/layout/DropPinTimeline"/>
    <dgm:cxn modelId="{359863B9-A751-41AF-AF8E-2ECAC2C4EC9F}" type="presParOf" srcId="{71E72A16-A8CE-480C-98B6-DDE24DF3E58D}" destId="{F398093D-CD6E-4973-9BE0-BB049DFE1FE4}" srcOrd="8" destOrd="0" presId="urn:microsoft.com/office/officeart/2017/3/layout/DropPinTimeline"/>
    <dgm:cxn modelId="{E357E7DB-222B-403E-AF42-1B8BFC1687B1}" type="presParOf" srcId="{F398093D-CD6E-4973-9BE0-BB049DFE1FE4}" destId="{CC6E73E7-687D-4A36-B709-68E0A7DE2ABE}" srcOrd="0" destOrd="0" presId="urn:microsoft.com/office/officeart/2017/3/layout/DropPinTimeline"/>
    <dgm:cxn modelId="{98CAA37A-E044-4C2E-BBDA-C459892C95AA}" type="presParOf" srcId="{F398093D-CD6E-4973-9BE0-BB049DFE1FE4}" destId="{D3C5F136-5697-4822-A6CC-CF6E49B04D3E}" srcOrd="1" destOrd="0" presId="urn:microsoft.com/office/officeart/2017/3/layout/DropPinTimeline"/>
    <dgm:cxn modelId="{1A0CE11C-C184-47C4-AB68-7B5520BE0D07}" type="presParOf" srcId="{D3C5F136-5697-4822-A6CC-CF6E49B04D3E}" destId="{2C8D2983-96EB-4B9E-8C3B-8E4E11D6EAA1}" srcOrd="0" destOrd="0" presId="urn:microsoft.com/office/officeart/2017/3/layout/DropPinTimeline"/>
    <dgm:cxn modelId="{4B2F76E0-334A-4681-BE2A-BC27CB1B918F}" type="presParOf" srcId="{D3C5F136-5697-4822-A6CC-CF6E49B04D3E}" destId="{A37E5CBE-0286-4B21-B9F5-B9AB1D70BB23}" srcOrd="1" destOrd="0" presId="urn:microsoft.com/office/officeart/2017/3/layout/DropPinTimeline"/>
    <dgm:cxn modelId="{BDC358F3-C854-4463-804E-6F917B15EE02}" type="presParOf" srcId="{F398093D-CD6E-4973-9BE0-BB049DFE1FE4}" destId="{B8A88864-2C5A-4B4F-BF90-383200938438}" srcOrd="2" destOrd="0" presId="urn:microsoft.com/office/officeart/2017/3/layout/DropPinTimeline"/>
    <dgm:cxn modelId="{5015ACAA-7992-45F3-BB57-3381A7D2AAA8}" type="presParOf" srcId="{F398093D-CD6E-4973-9BE0-BB049DFE1FE4}" destId="{D0584671-6877-49DA-AA8D-4586B54C36DB}" srcOrd="3" destOrd="0" presId="urn:microsoft.com/office/officeart/2017/3/layout/DropPinTimeline"/>
    <dgm:cxn modelId="{C7652D07-FAFD-457D-9AA1-89694EE45257}" type="presParOf" srcId="{F398093D-CD6E-4973-9BE0-BB049DFE1FE4}" destId="{F03315B5-AC4F-4B4D-8B49-844B790A6CFE}" srcOrd="4" destOrd="0" presId="urn:microsoft.com/office/officeart/2017/3/layout/DropPinTimeline"/>
    <dgm:cxn modelId="{61DCFA48-6ED4-4F21-8DE4-DF10A2778224}" type="presParOf" srcId="{F398093D-CD6E-4973-9BE0-BB049DFE1FE4}" destId="{E6747616-3E7E-4B81-A437-16F8F3309247}" srcOrd="5" destOrd="0" presId="urn:microsoft.com/office/officeart/2017/3/layout/DropPinTimeline"/>
    <dgm:cxn modelId="{E9D01CA3-4574-402B-ACE7-C7E186B38D42}" type="presParOf" srcId="{71E72A16-A8CE-480C-98B6-DDE24DF3E58D}" destId="{E5F9D2C9-9732-4417-BB26-91821325A638}" srcOrd="9" destOrd="0" presId="urn:microsoft.com/office/officeart/2017/3/layout/DropPinTimeline"/>
    <dgm:cxn modelId="{D3567209-2DD2-455C-BDB3-EDB3FDA52689}" type="presParOf" srcId="{71E72A16-A8CE-480C-98B6-DDE24DF3E58D}" destId="{2C28250D-DC28-45E1-8EB4-F3B056BCE40D}" srcOrd="10" destOrd="0" presId="urn:microsoft.com/office/officeart/2017/3/layout/DropPinTimeline"/>
    <dgm:cxn modelId="{176C168B-6FA8-47DC-87C7-9E78CF516A3D}" type="presParOf" srcId="{2C28250D-DC28-45E1-8EB4-F3B056BCE40D}" destId="{D41E37D4-F7A4-4D65-91EA-A865FB60383D}" srcOrd="0" destOrd="0" presId="urn:microsoft.com/office/officeart/2017/3/layout/DropPinTimeline"/>
    <dgm:cxn modelId="{FB007375-6B1E-4AF6-B4B2-4F378D28D43A}" type="presParOf" srcId="{2C28250D-DC28-45E1-8EB4-F3B056BCE40D}" destId="{4F61466B-66C6-4A2F-BDDE-AC8AD1FF47F6}" srcOrd="1" destOrd="0" presId="urn:microsoft.com/office/officeart/2017/3/layout/DropPinTimeline"/>
    <dgm:cxn modelId="{C1ABF5FB-0DC6-4A76-9E53-8022C07B6573}" type="presParOf" srcId="{4F61466B-66C6-4A2F-BDDE-AC8AD1FF47F6}" destId="{DEEF1C63-556B-441F-87DF-50DF6BAA916F}" srcOrd="0" destOrd="0" presId="urn:microsoft.com/office/officeart/2017/3/layout/DropPinTimeline"/>
    <dgm:cxn modelId="{5D116605-B2F4-498A-AD7B-ACE446573447}" type="presParOf" srcId="{4F61466B-66C6-4A2F-BDDE-AC8AD1FF47F6}" destId="{EB086902-BAF9-43BA-8ED0-DC1EC810072E}" srcOrd="1" destOrd="0" presId="urn:microsoft.com/office/officeart/2017/3/layout/DropPinTimeline"/>
    <dgm:cxn modelId="{B7EA9D7D-03AB-40DA-B01B-886285930A95}" type="presParOf" srcId="{2C28250D-DC28-45E1-8EB4-F3B056BCE40D}" destId="{ECD1ABD9-1ECC-4DDF-AAC8-C9938208A684}" srcOrd="2" destOrd="0" presId="urn:microsoft.com/office/officeart/2017/3/layout/DropPinTimeline"/>
    <dgm:cxn modelId="{098FDA74-4C0F-4A23-B6C9-4574A226A382}" type="presParOf" srcId="{2C28250D-DC28-45E1-8EB4-F3B056BCE40D}" destId="{EDB2589B-014B-4269-B863-5EB6CA951A99}" srcOrd="3" destOrd="0" presId="urn:microsoft.com/office/officeart/2017/3/layout/DropPinTimeline"/>
    <dgm:cxn modelId="{63F10548-C299-4330-8ED8-403BF982A0D6}" type="presParOf" srcId="{2C28250D-DC28-45E1-8EB4-F3B056BCE40D}" destId="{95D31A89-29C8-4E0C-9194-E3AEACE30FF2}" srcOrd="4" destOrd="0" presId="urn:microsoft.com/office/officeart/2017/3/layout/DropPinTimeline"/>
    <dgm:cxn modelId="{19723AC6-5A61-42F6-8D3D-EA36F43AB27C}" type="presParOf" srcId="{2C28250D-DC28-45E1-8EB4-F3B056BCE40D}" destId="{C68052DC-5A22-4DAA-83E2-7760910367DB}" srcOrd="5" destOrd="0" presId="urn:microsoft.com/office/officeart/2017/3/layout/DropPinTimeline"/>
    <dgm:cxn modelId="{FEBC5F98-201B-47FE-8ED8-BC0F523DCEF6}" type="presParOf" srcId="{71E72A16-A8CE-480C-98B6-DDE24DF3E58D}" destId="{180A0F43-C5B6-47B5-BC92-B83522A900A6}" srcOrd="11" destOrd="0" presId="urn:microsoft.com/office/officeart/2017/3/layout/DropPinTimeline"/>
    <dgm:cxn modelId="{0E7BE209-2E91-4C5E-9758-31F733F4BD8F}" type="presParOf" srcId="{71E72A16-A8CE-480C-98B6-DDE24DF3E58D}" destId="{C6A7D0F4-B22F-4A8A-8211-69A04A845DE9}" srcOrd="12" destOrd="0" presId="urn:microsoft.com/office/officeart/2017/3/layout/DropPinTimeline"/>
    <dgm:cxn modelId="{F3F79693-E9A1-4AE6-B046-CE9366034726}" type="presParOf" srcId="{C6A7D0F4-B22F-4A8A-8211-69A04A845DE9}" destId="{6741D1AC-C9FD-496B-A76F-1CABF7E70F95}" srcOrd="0" destOrd="0" presId="urn:microsoft.com/office/officeart/2017/3/layout/DropPinTimeline"/>
    <dgm:cxn modelId="{50E2B574-9E03-42FC-9C6B-DC96D4006083}" type="presParOf" srcId="{C6A7D0F4-B22F-4A8A-8211-69A04A845DE9}" destId="{63EF1D9A-4880-423F-984E-537FCD5D55A4}" srcOrd="1" destOrd="0" presId="urn:microsoft.com/office/officeart/2017/3/layout/DropPinTimeline"/>
    <dgm:cxn modelId="{F9F8B6BC-90A2-4445-9DE4-C38AA728C1C8}" type="presParOf" srcId="{63EF1D9A-4880-423F-984E-537FCD5D55A4}" destId="{199382C5-0CDE-4143-AE22-80107ADE62F4}" srcOrd="0" destOrd="0" presId="urn:microsoft.com/office/officeart/2017/3/layout/DropPinTimeline"/>
    <dgm:cxn modelId="{43D2A5F5-FBB1-4DE2-A8E3-B76097EA7ECB}" type="presParOf" srcId="{63EF1D9A-4880-423F-984E-537FCD5D55A4}" destId="{4AA31B22-1D35-4B0D-945B-B0F9D9C8AABA}" srcOrd="1" destOrd="0" presId="urn:microsoft.com/office/officeart/2017/3/layout/DropPinTimeline"/>
    <dgm:cxn modelId="{1230D8B2-9E9F-427B-93E9-9402F4632D48}" type="presParOf" srcId="{C6A7D0F4-B22F-4A8A-8211-69A04A845DE9}" destId="{6761EEEB-1D93-4158-A5E3-E547ABD69920}" srcOrd="2" destOrd="0" presId="urn:microsoft.com/office/officeart/2017/3/layout/DropPinTimeline"/>
    <dgm:cxn modelId="{67BDD0FB-C927-4C9D-9593-8A896ECBB857}" type="presParOf" srcId="{C6A7D0F4-B22F-4A8A-8211-69A04A845DE9}" destId="{A40E8F9B-4C1A-4C94-8B0A-A115B4F9FCCF}" srcOrd="3" destOrd="0" presId="urn:microsoft.com/office/officeart/2017/3/layout/DropPinTimeline"/>
    <dgm:cxn modelId="{D86FD371-D60F-4755-B0E6-1A6A31D01EF5}" type="presParOf" srcId="{C6A7D0F4-B22F-4A8A-8211-69A04A845DE9}" destId="{CB707BBF-5C55-446B-B0BA-B54287006CBB}" srcOrd="4" destOrd="0" presId="urn:microsoft.com/office/officeart/2017/3/layout/DropPinTimeline"/>
    <dgm:cxn modelId="{E432EB37-8ECB-4E7F-90B8-4E61F01C4376}" type="presParOf" srcId="{C6A7D0F4-B22F-4A8A-8211-69A04A845DE9}" destId="{C1F76BCA-3832-43A3-B44F-537A31D96896}" srcOrd="5" destOrd="0" presId="urn:microsoft.com/office/officeart/2017/3/layout/DropPinTimeline"/>
    <dgm:cxn modelId="{524DA0DB-E28F-469F-90C0-4D8208030095}" type="presParOf" srcId="{71E72A16-A8CE-480C-98B6-DDE24DF3E58D}" destId="{EC4EEC26-6B1F-424B-927A-9E714EC536EE}" srcOrd="13" destOrd="0" presId="urn:microsoft.com/office/officeart/2017/3/layout/DropPinTimeline"/>
    <dgm:cxn modelId="{39B86535-07B4-471E-B389-541193ADB202}" type="presParOf" srcId="{71E72A16-A8CE-480C-98B6-DDE24DF3E58D}" destId="{D2CC8FBC-3D9D-4E19-8500-32AE0B40BE5C}" srcOrd="14" destOrd="0" presId="urn:microsoft.com/office/officeart/2017/3/layout/DropPinTimeline"/>
    <dgm:cxn modelId="{5A056984-388A-4030-992A-B75DA32D311B}" type="presParOf" srcId="{D2CC8FBC-3D9D-4E19-8500-32AE0B40BE5C}" destId="{54909D63-F1BB-4682-9594-5BBB1DD0CD20}" srcOrd="0" destOrd="0" presId="urn:microsoft.com/office/officeart/2017/3/layout/DropPinTimeline"/>
    <dgm:cxn modelId="{B64B8907-B939-445F-A450-979BD7C2A519}" type="presParOf" srcId="{D2CC8FBC-3D9D-4E19-8500-32AE0B40BE5C}" destId="{5FEDA23E-BD38-4E2E-82CA-AC6417D52886}" srcOrd="1" destOrd="0" presId="urn:microsoft.com/office/officeart/2017/3/layout/DropPinTimeline"/>
    <dgm:cxn modelId="{DD558337-0063-4761-81D9-F405C4776E99}" type="presParOf" srcId="{5FEDA23E-BD38-4E2E-82CA-AC6417D52886}" destId="{C2800C98-9AC6-4848-A993-8C9C8E3D33FA}" srcOrd="0" destOrd="0" presId="urn:microsoft.com/office/officeart/2017/3/layout/DropPinTimeline"/>
    <dgm:cxn modelId="{38FF05ED-1BB8-4A4D-A86C-12A4E3B16B46}" type="presParOf" srcId="{5FEDA23E-BD38-4E2E-82CA-AC6417D52886}" destId="{5382F43E-08A4-449F-9E8B-1772B1E8B3E4}" srcOrd="1" destOrd="0" presId="urn:microsoft.com/office/officeart/2017/3/layout/DropPinTimeline"/>
    <dgm:cxn modelId="{FA5A10E8-1C12-45BA-BA10-43C860497BDD}" type="presParOf" srcId="{D2CC8FBC-3D9D-4E19-8500-32AE0B40BE5C}" destId="{DC19FF42-7421-4893-8108-C318472D9C94}" srcOrd="2" destOrd="0" presId="urn:microsoft.com/office/officeart/2017/3/layout/DropPinTimeline"/>
    <dgm:cxn modelId="{B41BE3DE-900B-402C-95EC-6786ED8B553E}" type="presParOf" srcId="{D2CC8FBC-3D9D-4E19-8500-32AE0B40BE5C}" destId="{8B3D7FFE-CC51-4F22-A546-2F16B2F8EABE}" srcOrd="3" destOrd="0" presId="urn:microsoft.com/office/officeart/2017/3/layout/DropPinTimeline"/>
    <dgm:cxn modelId="{476A2FBD-2D3E-46A8-A253-0B443AAE8FA6}" type="presParOf" srcId="{D2CC8FBC-3D9D-4E19-8500-32AE0B40BE5C}" destId="{96903500-8898-485F-8563-676A840F9CC2}" srcOrd="4" destOrd="0" presId="urn:microsoft.com/office/officeart/2017/3/layout/DropPinTimeline"/>
    <dgm:cxn modelId="{EE471805-155E-43D8-8019-088D3E162D1D}" type="presParOf" srcId="{D2CC8FBC-3D9D-4E19-8500-32AE0B40BE5C}" destId="{C21FFA76-06C1-4324-B5FD-81B0216F416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23741-F7A7-4C01-BBC5-4FA8F91B5D18}">
      <dsp:nvSpPr>
        <dsp:cNvPr id="0" name=""/>
        <dsp:cNvSpPr/>
      </dsp:nvSpPr>
      <dsp:spPr>
        <a:xfrm>
          <a:off x="657847"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F0BBD-FE3D-453F-8C73-13722AA77681}">
      <dsp:nvSpPr>
        <dsp:cNvPr id="0" name=""/>
        <dsp:cNvSpPr/>
      </dsp:nvSpPr>
      <dsp:spPr>
        <a:xfrm>
          <a:off x="913530" y="274343"/>
          <a:ext cx="688377" cy="688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83A7CE-0D9F-4C35-BC6B-DC649B998E92}">
      <dsp:nvSpPr>
        <dsp:cNvPr id="0" name=""/>
        <dsp:cNvSpPr/>
      </dsp:nvSpPr>
      <dsp:spPr>
        <a:xfrm>
          <a:off x="274322"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Aim and Objectives</a:t>
          </a:r>
        </a:p>
      </dsp:txBody>
      <dsp:txXfrm>
        <a:off x="274322" y="1592095"/>
        <a:ext cx="1966793" cy="720000"/>
      </dsp:txXfrm>
    </dsp:sp>
    <dsp:sp modelId="{71A44723-D344-40A5-9B1E-84C3FDB5BD0D}">
      <dsp:nvSpPr>
        <dsp:cNvPr id="0" name=""/>
        <dsp:cNvSpPr/>
      </dsp:nvSpPr>
      <dsp:spPr>
        <a:xfrm>
          <a:off x="2968829"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07947-7A17-4DDE-BB4E-6A8F3A734C4F}">
      <dsp:nvSpPr>
        <dsp:cNvPr id="0" name=""/>
        <dsp:cNvSpPr/>
      </dsp:nvSpPr>
      <dsp:spPr>
        <a:xfrm>
          <a:off x="3224513" y="274343"/>
          <a:ext cx="688377" cy="68837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98861-1279-4D64-AAA9-FDECBBF9B277}">
      <dsp:nvSpPr>
        <dsp:cNvPr id="0" name=""/>
        <dsp:cNvSpPr/>
      </dsp:nvSpPr>
      <dsp:spPr>
        <a:xfrm>
          <a:off x="2585305"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PROGRESS</a:t>
          </a:r>
        </a:p>
      </dsp:txBody>
      <dsp:txXfrm>
        <a:off x="2585305" y="1592095"/>
        <a:ext cx="1966793" cy="720000"/>
      </dsp:txXfrm>
    </dsp:sp>
    <dsp:sp modelId="{3D1583ED-9C17-467C-94C2-9906308CF709}">
      <dsp:nvSpPr>
        <dsp:cNvPr id="0" name=""/>
        <dsp:cNvSpPr/>
      </dsp:nvSpPr>
      <dsp:spPr>
        <a:xfrm>
          <a:off x="5279812"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DEDE8-C3E7-4E77-9588-4902C959A040}">
      <dsp:nvSpPr>
        <dsp:cNvPr id="0" name=""/>
        <dsp:cNvSpPr/>
      </dsp:nvSpPr>
      <dsp:spPr>
        <a:xfrm>
          <a:off x="5535495" y="274343"/>
          <a:ext cx="688377" cy="688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D8398A-2E99-46A0-A82C-03EDDAE64F6D}">
      <dsp:nvSpPr>
        <dsp:cNvPr id="0" name=""/>
        <dsp:cNvSpPr/>
      </dsp:nvSpPr>
      <dsp:spPr>
        <a:xfrm>
          <a:off x="4896287"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Architecture and Flow Diagram</a:t>
          </a:r>
        </a:p>
      </dsp:txBody>
      <dsp:txXfrm>
        <a:off x="4896287" y="1592095"/>
        <a:ext cx="1966793" cy="720000"/>
      </dsp:txXfrm>
    </dsp:sp>
    <dsp:sp modelId="{5BA8A0CE-21B2-41B5-B7F0-0C200B912566}">
      <dsp:nvSpPr>
        <dsp:cNvPr id="0" name=""/>
        <dsp:cNvSpPr/>
      </dsp:nvSpPr>
      <dsp:spPr>
        <a:xfrm>
          <a:off x="657847"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5A666-5C38-4C9F-98ED-8F3B8C976274}">
      <dsp:nvSpPr>
        <dsp:cNvPr id="0" name=""/>
        <dsp:cNvSpPr/>
      </dsp:nvSpPr>
      <dsp:spPr>
        <a:xfrm>
          <a:off x="913530" y="3059476"/>
          <a:ext cx="688377" cy="688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661B3-F46B-4D62-AA98-5F52EE7A57AA}">
      <dsp:nvSpPr>
        <dsp:cNvPr id="0" name=""/>
        <dsp:cNvSpPr/>
      </dsp:nvSpPr>
      <dsp:spPr>
        <a:xfrm>
          <a:off x="274322"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Partial Results</a:t>
          </a:r>
        </a:p>
      </dsp:txBody>
      <dsp:txXfrm>
        <a:off x="274322" y="4377228"/>
        <a:ext cx="1966793" cy="720000"/>
      </dsp:txXfrm>
    </dsp:sp>
    <dsp:sp modelId="{672D23B1-66C9-464F-B1C9-56B249B496F3}">
      <dsp:nvSpPr>
        <dsp:cNvPr id="0" name=""/>
        <dsp:cNvSpPr/>
      </dsp:nvSpPr>
      <dsp:spPr>
        <a:xfrm>
          <a:off x="2968829"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58857-C0F0-42AB-A8B5-A7626650E572}">
      <dsp:nvSpPr>
        <dsp:cNvPr id="0" name=""/>
        <dsp:cNvSpPr/>
      </dsp:nvSpPr>
      <dsp:spPr>
        <a:xfrm>
          <a:off x="3224513" y="3059476"/>
          <a:ext cx="688377" cy="688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A16B3-92B1-4C60-815D-038FA4F34F54}">
      <dsp:nvSpPr>
        <dsp:cNvPr id="0" name=""/>
        <dsp:cNvSpPr/>
      </dsp:nvSpPr>
      <dsp:spPr>
        <a:xfrm>
          <a:off x="2585305"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Timeline</a:t>
          </a:r>
        </a:p>
      </dsp:txBody>
      <dsp:txXfrm>
        <a:off x="2585305" y="4377228"/>
        <a:ext cx="1966793" cy="720000"/>
      </dsp:txXfrm>
    </dsp:sp>
    <dsp:sp modelId="{1A6FC401-E9C7-477B-AE08-725A781F7689}">
      <dsp:nvSpPr>
        <dsp:cNvPr id="0" name=""/>
        <dsp:cNvSpPr/>
      </dsp:nvSpPr>
      <dsp:spPr>
        <a:xfrm>
          <a:off x="5279812"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C1BC2-9B9F-4CCA-84A2-FFC953BA5D4E}">
      <dsp:nvSpPr>
        <dsp:cNvPr id="0" name=""/>
        <dsp:cNvSpPr/>
      </dsp:nvSpPr>
      <dsp:spPr>
        <a:xfrm>
          <a:off x="5535495" y="3059476"/>
          <a:ext cx="688377" cy="68837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937E7-DC02-43A8-AF44-7A040950C3B5}">
      <dsp:nvSpPr>
        <dsp:cNvPr id="0" name=""/>
        <dsp:cNvSpPr/>
      </dsp:nvSpPr>
      <dsp:spPr>
        <a:xfrm>
          <a:off x="4896287"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Conclusion and Future Work</a:t>
          </a:r>
        </a:p>
      </dsp:txBody>
      <dsp:txXfrm>
        <a:off x="4896287" y="4377228"/>
        <a:ext cx="196679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FB3B7-5738-4E1D-B1E9-29D2ABDBAEB2}">
      <dsp:nvSpPr>
        <dsp:cNvPr id="0" name=""/>
        <dsp:cNvSpPr/>
      </dsp:nvSpPr>
      <dsp:spPr>
        <a:xfrm>
          <a:off x="0" y="0"/>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7C49A-F3FA-4DDA-923C-5206932C90DA}">
      <dsp:nvSpPr>
        <dsp:cNvPr id="0" name=""/>
        <dsp:cNvSpPr/>
      </dsp:nvSpPr>
      <dsp:spPr>
        <a:xfrm>
          <a:off x="227225" y="170492"/>
          <a:ext cx="413136" cy="413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A315E-A93B-41DF-84B4-18E22C22CA2A}">
      <dsp:nvSpPr>
        <dsp:cNvPr id="0" name=""/>
        <dsp:cNvSpPr/>
      </dsp:nvSpPr>
      <dsp:spPr>
        <a:xfrm>
          <a:off x="867587" y="1482"/>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Implement a transformer-based deep learning model for text translation.</a:t>
          </a:r>
          <a:endParaRPr lang="en-US" sz="2000" b="0" kern="1200"/>
        </a:p>
      </dsp:txBody>
      <dsp:txXfrm>
        <a:off x="867587" y="1482"/>
        <a:ext cx="9648012" cy="751157"/>
      </dsp:txXfrm>
    </dsp:sp>
    <dsp:sp modelId="{72DD3766-5921-42C7-B82B-753575E2C2AC}">
      <dsp:nvSpPr>
        <dsp:cNvPr id="0" name=""/>
        <dsp:cNvSpPr/>
      </dsp:nvSpPr>
      <dsp:spPr>
        <a:xfrm>
          <a:off x="0" y="940429"/>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6E8D1-C24E-428A-A6F8-8955F021C5E9}">
      <dsp:nvSpPr>
        <dsp:cNvPr id="0" name=""/>
        <dsp:cNvSpPr/>
      </dsp:nvSpPr>
      <dsp:spPr>
        <a:xfrm>
          <a:off x="227225" y="1109439"/>
          <a:ext cx="413136" cy="413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74306E-6D67-4BBE-827A-E3E7BB2D6168}">
      <dsp:nvSpPr>
        <dsp:cNvPr id="0" name=""/>
        <dsp:cNvSpPr/>
      </dsp:nvSpPr>
      <dsp:spPr>
        <a:xfrm>
          <a:off x="867587" y="940429"/>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Fine-tune the model to handle language-specific nuances and improve performance.</a:t>
          </a:r>
          <a:endParaRPr lang="en-US" sz="2000" b="0" kern="1200"/>
        </a:p>
      </dsp:txBody>
      <dsp:txXfrm>
        <a:off x="867587" y="940429"/>
        <a:ext cx="9648012" cy="751157"/>
      </dsp:txXfrm>
    </dsp:sp>
    <dsp:sp modelId="{13CB3F82-931C-4D71-8BA9-77B1741AAEE6}">
      <dsp:nvSpPr>
        <dsp:cNvPr id="0" name=""/>
        <dsp:cNvSpPr/>
      </dsp:nvSpPr>
      <dsp:spPr>
        <a:xfrm>
          <a:off x="0" y="1879376"/>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72238-4754-4333-90A8-362E04085609}">
      <dsp:nvSpPr>
        <dsp:cNvPr id="0" name=""/>
        <dsp:cNvSpPr/>
      </dsp:nvSpPr>
      <dsp:spPr>
        <a:xfrm>
          <a:off x="227225" y="2048386"/>
          <a:ext cx="413136" cy="413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31593-E465-4FB0-8D33-DDCAAC4AAB10}">
      <dsp:nvSpPr>
        <dsp:cNvPr id="0" name=""/>
        <dsp:cNvSpPr/>
      </dsp:nvSpPr>
      <dsp:spPr>
        <a:xfrm>
          <a:off x="867587" y="1879376"/>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Implement appropriate evaluation metrics (e.g.,BLEU-score,accuracy)to quantitatively assess the translation quality.</a:t>
          </a:r>
          <a:endParaRPr lang="en-US" sz="2000" b="0" kern="1200"/>
        </a:p>
      </dsp:txBody>
      <dsp:txXfrm>
        <a:off x="867587" y="1879376"/>
        <a:ext cx="9648012" cy="751157"/>
      </dsp:txXfrm>
    </dsp:sp>
    <dsp:sp modelId="{94F1881C-67A5-49C7-9830-DBB4821734B7}">
      <dsp:nvSpPr>
        <dsp:cNvPr id="0" name=""/>
        <dsp:cNvSpPr/>
      </dsp:nvSpPr>
      <dsp:spPr>
        <a:xfrm>
          <a:off x="0" y="2818323"/>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417EF-4C03-4524-B522-424085187BCC}">
      <dsp:nvSpPr>
        <dsp:cNvPr id="0" name=""/>
        <dsp:cNvSpPr/>
      </dsp:nvSpPr>
      <dsp:spPr>
        <a:xfrm>
          <a:off x="227225" y="2987333"/>
          <a:ext cx="413136" cy="413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AFA7D-D88E-4885-8B1D-DFDA0C62A5C7}">
      <dsp:nvSpPr>
        <dsp:cNvPr id="0" name=""/>
        <dsp:cNvSpPr/>
      </dsp:nvSpPr>
      <dsp:spPr>
        <a:xfrm>
          <a:off x="867587" y="2818323"/>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Create an intuitive and user-friendly interface for users to input English text and receive the corresponding translated Telugu text.</a:t>
          </a:r>
          <a:endParaRPr lang="en-US" sz="2000" b="0" kern="1200"/>
        </a:p>
      </dsp:txBody>
      <dsp:txXfrm>
        <a:off x="867587" y="2818323"/>
        <a:ext cx="9648012" cy="751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109DA-B490-4931-8CBA-9109D3C8FF15}">
      <dsp:nvSpPr>
        <dsp:cNvPr id="0" name=""/>
        <dsp:cNvSpPr/>
      </dsp:nvSpPr>
      <dsp:spPr>
        <a:xfrm>
          <a:off x="2224192" y="1257364"/>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1855" y="1300527"/>
        <a:ext cx="25575" cy="5115"/>
      </dsp:txXfrm>
    </dsp:sp>
    <dsp:sp modelId="{4BEFED5F-0097-4218-A006-D931206789C1}">
      <dsp:nvSpPr>
        <dsp:cNvPr id="0" name=""/>
        <dsp:cNvSpPr/>
      </dsp:nvSpPr>
      <dsp:spPr>
        <a:xfrm>
          <a:off x="2076" y="635909"/>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dirty="0">
              <a:latin typeface="Nunito" pitchFamily="34" charset="0"/>
              <a:ea typeface="Nunito" pitchFamily="34" charset="-122"/>
              <a:cs typeface="Nunito" pitchFamily="34" charset="-120"/>
            </a:rPr>
            <a:t>Used Regex To Convert Contractions Into Natural Form </a:t>
          </a:r>
        </a:p>
        <a:p>
          <a:pPr marL="0" lvl="0" indent="0" algn="ctr" defTabSz="577850">
            <a:lnSpc>
              <a:spcPct val="90000"/>
            </a:lnSpc>
            <a:spcBef>
              <a:spcPct val="0"/>
            </a:spcBef>
            <a:spcAft>
              <a:spcPct val="35000"/>
            </a:spcAft>
            <a:buNone/>
          </a:pPr>
          <a:r>
            <a:rPr lang="en-US" sz="1300" kern="1200" dirty="0">
              <a:latin typeface="PT Sans" pitchFamily="34" charset="0"/>
              <a:ea typeface="PT Sans" pitchFamily="34" charset="-122"/>
              <a:cs typeface="PT Sans" pitchFamily="34" charset="-120"/>
            </a:rPr>
            <a:t>For example, won't to Will not</a:t>
          </a:r>
          <a:endParaRPr lang="en-US" sz="1300" kern="1200" dirty="0"/>
        </a:p>
      </dsp:txBody>
      <dsp:txXfrm>
        <a:off x="2076" y="635909"/>
        <a:ext cx="2223916" cy="1334349"/>
      </dsp:txXfrm>
    </dsp:sp>
    <dsp:sp modelId="{481EDD1E-935B-4E79-9B18-46107C6F2EDC}">
      <dsp:nvSpPr>
        <dsp:cNvPr id="0" name=""/>
        <dsp:cNvSpPr/>
      </dsp:nvSpPr>
      <dsp:spPr>
        <a:xfrm>
          <a:off x="4959609" y="1257364"/>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7272" y="1300527"/>
        <a:ext cx="25575" cy="5115"/>
      </dsp:txXfrm>
    </dsp:sp>
    <dsp:sp modelId="{A5A389AF-970C-4471-8714-9BD61C84EEED}">
      <dsp:nvSpPr>
        <dsp:cNvPr id="0" name=""/>
        <dsp:cNvSpPr/>
      </dsp:nvSpPr>
      <dsp:spPr>
        <a:xfrm>
          <a:off x="2737493" y="635909"/>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34" charset="0"/>
              <a:ea typeface="Nunito" pitchFamily="34" charset="-122"/>
              <a:cs typeface="Nunito" pitchFamily="34" charset="-120"/>
            </a:rPr>
            <a:t>Created Custom Tokenizer Using Bert</a:t>
          </a:r>
          <a:endParaRPr lang="en-US" sz="1300" kern="1200" cap="none" dirty="0">
            <a:solidFill>
              <a:schemeClr val="bg1"/>
            </a:solidFill>
          </a:endParaRPr>
        </a:p>
      </dsp:txBody>
      <dsp:txXfrm>
        <a:off x="2737493" y="635909"/>
        <a:ext cx="2223916" cy="1334349"/>
      </dsp:txXfrm>
    </dsp:sp>
    <dsp:sp modelId="{342E20F8-6D1A-4A0D-BBF7-1F1FC1B3AB85}">
      <dsp:nvSpPr>
        <dsp:cNvPr id="0" name=""/>
        <dsp:cNvSpPr/>
      </dsp:nvSpPr>
      <dsp:spPr>
        <a:xfrm>
          <a:off x="7695026" y="1257364"/>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22689" y="1300527"/>
        <a:ext cx="25575" cy="5115"/>
      </dsp:txXfrm>
    </dsp:sp>
    <dsp:sp modelId="{DF567B4E-DD6B-4579-8277-14BC1F0B3AA9}">
      <dsp:nvSpPr>
        <dsp:cNvPr id="0" name=""/>
        <dsp:cNvSpPr/>
      </dsp:nvSpPr>
      <dsp:spPr>
        <a:xfrm>
          <a:off x="5472910" y="635909"/>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34" charset="0"/>
              <a:ea typeface="Nunito" pitchFamily="34" charset="-122"/>
              <a:cs typeface="Nunito" pitchFamily="34" charset="-120"/>
            </a:rPr>
            <a:t>Positional Encoding</a:t>
          </a:r>
          <a:endParaRPr lang="en-US" sz="1300" kern="1200" cap="none" dirty="0">
            <a:solidFill>
              <a:schemeClr val="bg1"/>
            </a:solidFill>
          </a:endParaRPr>
        </a:p>
      </dsp:txBody>
      <dsp:txXfrm>
        <a:off x="5472910" y="635909"/>
        <a:ext cx="2223916" cy="1334349"/>
      </dsp:txXfrm>
    </dsp:sp>
    <dsp:sp modelId="{0F6792AF-69C4-4B3A-ACAD-DCD35F3C8496}">
      <dsp:nvSpPr>
        <dsp:cNvPr id="0" name=""/>
        <dsp:cNvSpPr/>
      </dsp:nvSpPr>
      <dsp:spPr>
        <a:xfrm>
          <a:off x="1114034" y="1968459"/>
          <a:ext cx="8206251" cy="480900"/>
        </a:xfrm>
        <a:custGeom>
          <a:avLst/>
          <a:gdLst/>
          <a:ahLst/>
          <a:cxnLst/>
          <a:rect l="0" t="0" r="0" b="0"/>
          <a:pathLst>
            <a:path>
              <a:moveTo>
                <a:pt x="8206251" y="0"/>
              </a:moveTo>
              <a:lnTo>
                <a:pt x="8206251" y="257550"/>
              </a:lnTo>
              <a:lnTo>
                <a:pt x="0" y="257550"/>
              </a:lnTo>
              <a:lnTo>
                <a:pt x="0" y="48090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1605" y="2206352"/>
        <a:ext cx="411108" cy="5115"/>
      </dsp:txXfrm>
    </dsp:sp>
    <dsp:sp modelId="{201FEE5E-EB5B-4D32-9834-A810A42E32F6}">
      <dsp:nvSpPr>
        <dsp:cNvPr id="0" name=""/>
        <dsp:cNvSpPr/>
      </dsp:nvSpPr>
      <dsp:spPr>
        <a:xfrm>
          <a:off x="8208327" y="635909"/>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34" charset="0"/>
              <a:ea typeface="Nunito" pitchFamily="34" charset="-122"/>
              <a:cs typeface="Nunito" pitchFamily="34" charset="-120"/>
            </a:rPr>
            <a:t>Scaled Dot Product Attention</a:t>
          </a:r>
          <a:endParaRPr lang="en-US" sz="1300" kern="1200" cap="none" dirty="0">
            <a:solidFill>
              <a:schemeClr val="bg1"/>
            </a:solidFill>
          </a:endParaRPr>
        </a:p>
      </dsp:txBody>
      <dsp:txXfrm>
        <a:off x="8208327" y="635909"/>
        <a:ext cx="2223916" cy="1334349"/>
      </dsp:txXfrm>
    </dsp:sp>
    <dsp:sp modelId="{B53581A4-7C68-4E57-9A57-A69245331FDC}">
      <dsp:nvSpPr>
        <dsp:cNvPr id="0" name=""/>
        <dsp:cNvSpPr/>
      </dsp:nvSpPr>
      <dsp:spPr>
        <a:xfrm>
          <a:off x="2224192" y="3103215"/>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1855" y="3146377"/>
        <a:ext cx="25575" cy="5115"/>
      </dsp:txXfrm>
    </dsp:sp>
    <dsp:sp modelId="{EA2A9A70-F40E-43F8-BFC8-466F013646C8}">
      <dsp:nvSpPr>
        <dsp:cNvPr id="0" name=""/>
        <dsp:cNvSpPr/>
      </dsp:nvSpPr>
      <dsp:spPr>
        <a:xfrm>
          <a:off x="2076" y="2481760"/>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2" charset="0"/>
            </a:rPr>
            <a:t>Multi</a:t>
          </a:r>
          <a:r>
            <a:rPr lang="en-US" sz="1300" b="1" kern="1200" cap="none" baseline="0">
              <a:solidFill>
                <a:schemeClr val="bg1"/>
              </a:solidFill>
              <a:latin typeface="Nunito" pitchFamily="2" charset="0"/>
            </a:rPr>
            <a:t> Head Attention</a:t>
          </a:r>
          <a:endParaRPr lang="en-US" sz="1300" b="1" kern="1200" cap="none" dirty="0">
            <a:solidFill>
              <a:schemeClr val="bg1"/>
            </a:solidFill>
            <a:latin typeface="Nunito" pitchFamily="2" charset="0"/>
          </a:endParaRPr>
        </a:p>
      </dsp:txBody>
      <dsp:txXfrm>
        <a:off x="2076" y="2481760"/>
        <a:ext cx="2223916" cy="1334349"/>
      </dsp:txXfrm>
    </dsp:sp>
    <dsp:sp modelId="{AD23A38D-4AE2-463D-850E-3221C6B37144}">
      <dsp:nvSpPr>
        <dsp:cNvPr id="0" name=""/>
        <dsp:cNvSpPr/>
      </dsp:nvSpPr>
      <dsp:spPr>
        <a:xfrm>
          <a:off x="4959609" y="3103215"/>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87272" y="3146377"/>
        <a:ext cx="25575" cy="5115"/>
      </dsp:txXfrm>
    </dsp:sp>
    <dsp:sp modelId="{DA47D1FA-5A06-4631-95CC-B213C4889D87}">
      <dsp:nvSpPr>
        <dsp:cNvPr id="0" name=""/>
        <dsp:cNvSpPr/>
      </dsp:nvSpPr>
      <dsp:spPr>
        <a:xfrm>
          <a:off x="2737493" y="2481760"/>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2" charset="0"/>
            </a:rPr>
            <a:t>Feed Forward Network</a:t>
          </a:r>
          <a:endParaRPr lang="en-US" sz="1300" b="1" kern="1200" cap="none" dirty="0">
            <a:solidFill>
              <a:schemeClr val="bg1"/>
            </a:solidFill>
            <a:latin typeface="Nunito" pitchFamily="2" charset="0"/>
          </a:endParaRPr>
        </a:p>
      </dsp:txBody>
      <dsp:txXfrm>
        <a:off x="2737493" y="2481760"/>
        <a:ext cx="2223916" cy="1334349"/>
      </dsp:txXfrm>
    </dsp:sp>
    <dsp:sp modelId="{CBFD71A6-395C-4A2C-9401-BE1FBF22486F}">
      <dsp:nvSpPr>
        <dsp:cNvPr id="0" name=""/>
        <dsp:cNvSpPr/>
      </dsp:nvSpPr>
      <dsp:spPr>
        <a:xfrm>
          <a:off x="7695026" y="3103215"/>
          <a:ext cx="480900" cy="91440"/>
        </a:xfrm>
        <a:custGeom>
          <a:avLst/>
          <a:gdLst/>
          <a:ahLst/>
          <a:cxnLst/>
          <a:rect l="0" t="0" r="0" b="0"/>
          <a:pathLst>
            <a:path>
              <a:moveTo>
                <a:pt x="0" y="45720"/>
              </a:moveTo>
              <a:lnTo>
                <a:pt x="48090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922689" y="3146377"/>
        <a:ext cx="25575" cy="5115"/>
      </dsp:txXfrm>
    </dsp:sp>
    <dsp:sp modelId="{7A13DAFD-B707-4888-A5B2-AE748B654076}">
      <dsp:nvSpPr>
        <dsp:cNvPr id="0" name=""/>
        <dsp:cNvSpPr/>
      </dsp:nvSpPr>
      <dsp:spPr>
        <a:xfrm>
          <a:off x="5472910" y="2481760"/>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2" charset="0"/>
            </a:rPr>
            <a:t>Encoder</a:t>
          </a:r>
          <a:r>
            <a:rPr lang="en-US" sz="1300" b="1" kern="1200" cap="none" baseline="0">
              <a:solidFill>
                <a:schemeClr val="bg1"/>
              </a:solidFill>
              <a:latin typeface="Nunito" pitchFamily="2" charset="0"/>
            </a:rPr>
            <a:t> and Decoder Layers</a:t>
          </a:r>
          <a:endParaRPr lang="en-US" sz="1300" b="1" kern="1200" cap="none" dirty="0">
            <a:solidFill>
              <a:schemeClr val="bg1"/>
            </a:solidFill>
            <a:latin typeface="Nunito" pitchFamily="2" charset="0"/>
          </a:endParaRPr>
        </a:p>
      </dsp:txBody>
      <dsp:txXfrm>
        <a:off x="5472910" y="2481760"/>
        <a:ext cx="2223916" cy="1334349"/>
      </dsp:txXfrm>
    </dsp:sp>
    <dsp:sp modelId="{05E031F9-F463-4E0A-BB41-89FCF4B7D0C8}">
      <dsp:nvSpPr>
        <dsp:cNvPr id="0" name=""/>
        <dsp:cNvSpPr/>
      </dsp:nvSpPr>
      <dsp:spPr>
        <a:xfrm>
          <a:off x="8208327" y="2481760"/>
          <a:ext cx="2223916" cy="1334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974" tIns="114387" rIns="108974" bIns="114387"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2" charset="0"/>
            </a:rPr>
            <a:t>Transformer</a:t>
          </a:r>
          <a:r>
            <a:rPr lang="en-US" sz="1300" b="1" kern="1200" cap="none" baseline="0">
              <a:solidFill>
                <a:schemeClr val="bg1"/>
              </a:solidFill>
              <a:latin typeface="Nunito" pitchFamily="2" charset="0"/>
            </a:rPr>
            <a:t> Model</a:t>
          </a:r>
          <a:endParaRPr lang="en-US" sz="1300" b="1" kern="1200" cap="none" dirty="0">
            <a:solidFill>
              <a:schemeClr val="bg1"/>
            </a:solidFill>
            <a:latin typeface="Nunito" pitchFamily="2" charset="0"/>
          </a:endParaRPr>
        </a:p>
      </dsp:txBody>
      <dsp:txXfrm>
        <a:off x="8208327" y="2481760"/>
        <a:ext cx="2223916" cy="1334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FB4AD-83D8-401A-9982-FE841EBA8847}">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2A80821D-D315-444F-BCC1-C31CAF954F84}">
      <dsp:nvSpPr>
        <dsp:cNvPr id="0" name=""/>
        <dsp:cNvSpPr/>
      </dsp:nvSpPr>
      <dsp:spPr>
        <a:xfrm rot="8100000">
          <a:off x="67688" y="505031"/>
          <a:ext cx="312743" cy="312743"/>
        </a:xfrm>
        <a:prstGeom prst="teardrop">
          <a:avLst>
            <a:gd name="adj" fmla="val 11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0FC6B4D-6949-4931-BBF2-2645DED13AD3}">
      <dsp:nvSpPr>
        <dsp:cNvPr id="0" name=""/>
        <dsp:cNvSpPr/>
      </dsp:nvSpPr>
      <dsp:spPr>
        <a:xfrm>
          <a:off x="102432"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F67CDAF9-4467-4AB2-97E5-B38C9B132223}">
      <dsp:nvSpPr>
        <dsp:cNvPr id="0" name=""/>
        <dsp:cNvSpPr/>
      </dsp:nvSpPr>
      <dsp:spPr>
        <a:xfrm>
          <a:off x="445203"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Dataset Preparation</a:t>
          </a:r>
        </a:p>
        <a:p>
          <a:pPr marL="0" lvl="0" indent="0" algn="l" defTabSz="666750">
            <a:lnSpc>
              <a:spcPct val="90000"/>
            </a:lnSpc>
            <a:spcBef>
              <a:spcPct val="0"/>
            </a:spcBef>
            <a:spcAft>
              <a:spcPct val="35000"/>
            </a:spcAft>
            <a:buNone/>
          </a:pPr>
          <a:r>
            <a:rPr lang="en-US" sz="1500" kern="1200"/>
            <a:t>Data Preprocessing</a:t>
          </a:r>
        </a:p>
      </dsp:txBody>
      <dsp:txXfrm>
        <a:off x="445203" y="887672"/>
        <a:ext cx="1900273" cy="1287996"/>
      </dsp:txXfrm>
    </dsp:sp>
    <dsp:sp modelId="{DC426A56-1830-4F3E-BA1D-98D59F012CDA}">
      <dsp:nvSpPr>
        <dsp:cNvPr id="0" name=""/>
        <dsp:cNvSpPr/>
      </dsp:nvSpPr>
      <dsp:spPr>
        <a:xfrm>
          <a:off x="445203"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Oct. 2023</a:t>
          </a:r>
        </a:p>
      </dsp:txBody>
      <dsp:txXfrm>
        <a:off x="445203" y="435133"/>
        <a:ext cx="1900273" cy="452539"/>
      </dsp:txXfrm>
    </dsp:sp>
    <dsp:sp modelId="{E8E1553B-EA52-45DC-ACB8-308B56A3B3C4}">
      <dsp:nvSpPr>
        <dsp:cNvPr id="0" name=""/>
        <dsp:cNvSpPr/>
      </dsp:nvSpPr>
      <dsp:spPr>
        <a:xfrm>
          <a:off x="224060"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FBA63F6-F00D-40AA-B19E-90EB2C97376E}">
      <dsp:nvSpPr>
        <dsp:cNvPr id="0" name=""/>
        <dsp:cNvSpPr/>
      </dsp:nvSpPr>
      <dsp:spPr>
        <a:xfrm>
          <a:off x="189381"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775C42B-A1A2-491F-B1BF-881948550D13}">
      <dsp:nvSpPr>
        <dsp:cNvPr id="0" name=""/>
        <dsp:cNvSpPr/>
      </dsp:nvSpPr>
      <dsp:spPr>
        <a:xfrm rot="18900000">
          <a:off x="1234432" y="3533562"/>
          <a:ext cx="312743" cy="312743"/>
        </a:xfrm>
        <a:prstGeom prst="teardrop">
          <a:avLst>
            <a:gd name="adj" fmla="val 115000"/>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w="6350" cap="flat" cmpd="sng" algn="ctr">
          <a:solidFill>
            <a:schemeClr val="accent2">
              <a:hueOff val="-207909"/>
              <a:satOff val="-11990"/>
              <a:lumOff val="12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D7DFB2-86E1-4FCA-ADB8-760BE862801E}">
      <dsp:nvSpPr>
        <dsp:cNvPr id="0" name=""/>
        <dsp:cNvSpPr/>
      </dsp:nvSpPr>
      <dsp:spPr>
        <a:xfrm>
          <a:off x="1269175"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A04A064-56A6-4F2E-B55F-1528A9D75B77}">
      <dsp:nvSpPr>
        <dsp:cNvPr id="0" name=""/>
        <dsp:cNvSpPr/>
      </dsp:nvSpPr>
      <dsp:spPr>
        <a:xfrm>
          <a:off x="1611947"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Creating Vocab File</a:t>
          </a:r>
        </a:p>
        <a:p>
          <a:pPr marL="0" lvl="0" indent="0" algn="l" defTabSz="666750">
            <a:lnSpc>
              <a:spcPct val="90000"/>
            </a:lnSpc>
            <a:spcBef>
              <a:spcPct val="0"/>
            </a:spcBef>
            <a:spcAft>
              <a:spcPct val="35000"/>
            </a:spcAft>
            <a:buNone/>
          </a:pPr>
          <a:r>
            <a:rPr lang="en-US" sz="1500" kern="1200"/>
            <a:t>Custom tokenizer</a:t>
          </a:r>
        </a:p>
      </dsp:txBody>
      <dsp:txXfrm>
        <a:off x="1611947" y="2175669"/>
        <a:ext cx="1900273" cy="1287996"/>
      </dsp:txXfrm>
    </dsp:sp>
    <dsp:sp modelId="{04721067-19DC-489E-B7AB-BDF73316D78D}">
      <dsp:nvSpPr>
        <dsp:cNvPr id="0" name=""/>
        <dsp:cNvSpPr/>
      </dsp:nvSpPr>
      <dsp:spPr>
        <a:xfrm>
          <a:off x="1611947"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Nov. 2023</a:t>
          </a:r>
        </a:p>
      </dsp:txBody>
      <dsp:txXfrm>
        <a:off x="1611947" y="3463665"/>
        <a:ext cx="1900273" cy="452539"/>
      </dsp:txXfrm>
    </dsp:sp>
    <dsp:sp modelId="{6FE7F63F-1DD1-4D12-8D22-611AA62433D1}">
      <dsp:nvSpPr>
        <dsp:cNvPr id="0" name=""/>
        <dsp:cNvSpPr/>
      </dsp:nvSpPr>
      <dsp:spPr>
        <a:xfrm>
          <a:off x="1390804" y="2175669"/>
          <a:ext cx="0" cy="1287996"/>
        </a:xfrm>
        <a:prstGeom prst="line">
          <a:avLst/>
        </a:prstGeom>
        <a:noFill/>
        <a:ln w="12700" cap="flat" cmpd="sng" algn="ctr">
          <a:solidFill>
            <a:schemeClr val="accent2">
              <a:hueOff val="-181920"/>
              <a:satOff val="-10491"/>
              <a:lumOff val="1078"/>
              <a:alphaOff val="0"/>
            </a:schemeClr>
          </a:solidFill>
          <a:prstDash val="dash"/>
          <a:miter lim="800000"/>
        </a:ln>
        <a:effectLst/>
      </dsp:spPr>
      <dsp:style>
        <a:lnRef idx="1">
          <a:scrgbClr r="0" g="0" b="0"/>
        </a:lnRef>
        <a:fillRef idx="0">
          <a:scrgbClr r="0" g="0" b="0"/>
        </a:fillRef>
        <a:effectRef idx="0">
          <a:scrgbClr r="0" g="0" b="0"/>
        </a:effectRef>
        <a:fontRef idx="minor"/>
      </dsp:style>
    </dsp:sp>
    <dsp:sp modelId="{86B664E4-2F0D-4B39-93D8-752D856E0B65}">
      <dsp:nvSpPr>
        <dsp:cNvPr id="0" name=""/>
        <dsp:cNvSpPr/>
      </dsp:nvSpPr>
      <dsp:spPr>
        <a:xfrm>
          <a:off x="1356124"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94764A-4472-4932-8202-85EA8515948E}">
      <dsp:nvSpPr>
        <dsp:cNvPr id="0" name=""/>
        <dsp:cNvSpPr/>
      </dsp:nvSpPr>
      <dsp:spPr>
        <a:xfrm rot="8100000">
          <a:off x="2401176" y="505031"/>
          <a:ext cx="312743" cy="312743"/>
        </a:xfrm>
        <a:prstGeom prst="teardrop">
          <a:avLst>
            <a:gd name="adj" fmla="val 115000"/>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w="6350" cap="flat" cmpd="sng" algn="ctr">
          <a:solidFill>
            <a:schemeClr val="accent2">
              <a:hueOff val="-415818"/>
              <a:satOff val="-23979"/>
              <a:lumOff val="24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C1E404-B703-4F54-AEAE-C3D454934B76}">
      <dsp:nvSpPr>
        <dsp:cNvPr id="0" name=""/>
        <dsp:cNvSpPr/>
      </dsp:nvSpPr>
      <dsp:spPr>
        <a:xfrm>
          <a:off x="2435919"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A8E0F95-082D-4908-9F2E-F04750ECCA9D}">
      <dsp:nvSpPr>
        <dsp:cNvPr id="0" name=""/>
        <dsp:cNvSpPr/>
      </dsp:nvSpPr>
      <dsp:spPr>
        <a:xfrm>
          <a:off x="2778690"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Building Attention Mechanism</a:t>
          </a:r>
        </a:p>
      </dsp:txBody>
      <dsp:txXfrm>
        <a:off x="2778690" y="887672"/>
        <a:ext cx="1900273" cy="1287996"/>
      </dsp:txXfrm>
    </dsp:sp>
    <dsp:sp modelId="{AEEFB2A3-E100-4EB0-AA21-00C01502422E}">
      <dsp:nvSpPr>
        <dsp:cNvPr id="0" name=""/>
        <dsp:cNvSpPr/>
      </dsp:nvSpPr>
      <dsp:spPr>
        <a:xfrm>
          <a:off x="2778690"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Dec. 2023</a:t>
          </a:r>
        </a:p>
      </dsp:txBody>
      <dsp:txXfrm>
        <a:off x="2778690" y="435133"/>
        <a:ext cx="1900273" cy="452539"/>
      </dsp:txXfrm>
    </dsp:sp>
    <dsp:sp modelId="{E66BB7CB-1B5C-4CC9-BF2B-EEB6DCD58D7B}">
      <dsp:nvSpPr>
        <dsp:cNvPr id="0" name=""/>
        <dsp:cNvSpPr/>
      </dsp:nvSpPr>
      <dsp:spPr>
        <a:xfrm>
          <a:off x="2557547" y="887672"/>
          <a:ext cx="0" cy="1287996"/>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9E30C7BF-D31C-4EF9-AB20-E0BC743715F1}">
      <dsp:nvSpPr>
        <dsp:cNvPr id="0" name=""/>
        <dsp:cNvSpPr/>
      </dsp:nvSpPr>
      <dsp:spPr>
        <a:xfrm>
          <a:off x="2522868"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4EC3A-0C2A-47B2-BC6F-2B0EBBC60019}">
      <dsp:nvSpPr>
        <dsp:cNvPr id="0" name=""/>
        <dsp:cNvSpPr/>
      </dsp:nvSpPr>
      <dsp:spPr>
        <a:xfrm rot="18900000">
          <a:off x="3567919" y="3533562"/>
          <a:ext cx="312743" cy="312743"/>
        </a:xfrm>
        <a:prstGeom prst="teardrop">
          <a:avLst>
            <a:gd name="adj" fmla="val 115000"/>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w="6350" cap="flat" cmpd="sng" algn="ctr">
          <a:solidFill>
            <a:schemeClr val="accent2">
              <a:hueOff val="-623727"/>
              <a:satOff val="-35969"/>
              <a:lumOff val="36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65D6D9-2A5D-4201-9433-A7AF919B9452}">
      <dsp:nvSpPr>
        <dsp:cNvPr id="0" name=""/>
        <dsp:cNvSpPr/>
      </dsp:nvSpPr>
      <dsp:spPr>
        <a:xfrm>
          <a:off x="3602662"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54B9B48-7325-40ED-8584-B6BBE837810B}">
      <dsp:nvSpPr>
        <dsp:cNvPr id="0" name=""/>
        <dsp:cNvSpPr/>
      </dsp:nvSpPr>
      <dsp:spPr>
        <a:xfrm>
          <a:off x="3945434"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Encoder Layer</a:t>
          </a:r>
        </a:p>
      </dsp:txBody>
      <dsp:txXfrm>
        <a:off x="3945434" y="2175669"/>
        <a:ext cx="1900273" cy="1287996"/>
      </dsp:txXfrm>
    </dsp:sp>
    <dsp:sp modelId="{D528B340-4891-4B29-8267-35DF92BEDC40}">
      <dsp:nvSpPr>
        <dsp:cNvPr id="0" name=""/>
        <dsp:cNvSpPr/>
      </dsp:nvSpPr>
      <dsp:spPr>
        <a:xfrm>
          <a:off x="3945434"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Jan. 2024</a:t>
          </a:r>
        </a:p>
      </dsp:txBody>
      <dsp:txXfrm>
        <a:off x="3945434" y="3463665"/>
        <a:ext cx="1900273" cy="452539"/>
      </dsp:txXfrm>
    </dsp:sp>
    <dsp:sp modelId="{39CD31A4-35F7-41D6-A2D4-3C6E39A8C682}">
      <dsp:nvSpPr>
        <dsp:cNvPr id="0" name=""/>
        <dsp:cNvSpPr/>
      </dsp:nvSpPr>
      <dsp:spPr>
        <a:xfrm>
          <a:off x="3724291" y="2175669"/>
          <a:ext cx="0" cy="1287996"/>
        </a:xfrm>
        <a:prstGeom prst="line">
          <a:avLst/>
        </a:prstGeom>
        <a:noFill/>
        <a:ln w="12700" cap="flat" cmpd="sng" algn="ctr">
          <a:solidFill>
            <a:schemeClr val="accent2">
              <a:hueOff val="-545761"/>
              <a:satOff val="-31473"/>
              <a:lumOff val="3235"/>
              <a:alphaOff val="0"/>
            </a:schemeClr>
          </a:solidFill>
          <a:prstDash val="dash"/>
          <a:miter lim="800000"/>
        </a:ln>
        <a:effectLst/>
      </dsp:spPr>
      <dsp:style>
        <a:lnRef idx="1">
          <a:scrgbClr r="0" g="0" b="0"/>
        </a:lnRef>
        <a:fillRef idx="0">
          <a:scrgbClr r="0" g="0" b="0"/>
        </a:fillRef>
        <a:effectRef idx="0">
          <a:scrgbClr r="0" g="0" b="0"/>
        </a:effectRef>
        <a:fontRef idx="minor"/>
      </dsp:style>
    </dsp:sp>
    <dsp:sp modelId="{15BBAA79-0809-4CFA-96E7-DD223B7527F5}">
      <dsp:nvSpPr>
        <dsp:cNvPr id="0" name=""/>
        <dsp:cNvSpPr/>
      </dsp:nvSpPr>
      <dsp:spPr>
        <a:xfrm>
          <a:off x="3689611"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8D2983-96EB-4B9E-8C3B-8E4E11D6EAA1}">
      <dsp:nvSpPr>
        <dsp:cNvPr id="0" name=""/>
        <dsp:cNvSpPr/>
      </dsp:nvSpPr>
      <dsp:spPr>
        <a:xfrm rot="8100000">
          <a:off x="4734663" y="505031"/>
          <a:ext cx="312743" cy="312743"/>
        </a:xfrm>
        <a:prstGeom prst="teardrop">
          <a:avLst>
            <a:gd name="adj" fmla="val 115000"/>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w="6350" cap="flat" cmpd="sng" algn="ctr">
          <a:solidFill>
            <a:schemeClr val="accent2">
              <a:hueOff val="-831636"/>
              <a:satOff val="-47959"/>
              <a:lumOff val="493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37E5CBE-0286-4B21-B9F5-B9AB1D70BB23}">
      <dsp:nvSpPr>
        <dsp:cNvPr id="0" name=""/>
        <dsp:cNvSpPr/>
      </dsp:nvSpPr>
      <dsp:spPr>
        <a:xfrm>
          <a:off x="4769406"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8A88864-2C5A-4B4F-BF90-383200938438}">
      <dsp:nvSpPr>
        <dsp:cNvPr id="0" name=""/>
        <dsp:cNvSpPr/>
      </dsp:nvSpPr>
      <dsp:spPr>
        <a:xfrm>
          <a:off x="5112178"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Decoder Layer</a:t>
          </a:r>
        </a:p>
      </dsp:txBody>
      <dsp:txXfrm>
        <a:off x="5112178" y="887672"/>
        <a:ext cx="1900273" cy="1287996"/>
      </dsp:txXfrm>
    </dsp:sp>
    <dsp:sp modelId="{D0584671-6877-49DA-AA8D-4586B54C36DB}">
      <dsp:nvSpPr>
        <dsp:cNvPr id="0" name=""/>
        <dsp:cNvSpPr/>
      </dsp:nvSpPr>
      <dsp:spPr>
        <a:xfrm>
          <a:off x="5112178"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Feb. 2024</a:t>
          </a:r>
        </a:p>
      </dsp:txBody>
      <dsp:txXfrm>
        <a:off x="5112178" y="435133"/>
        <a:ext cx="1900273" cy="452539"/>
      </dsp:txXfrm>
    </dsp:sp>
    <dsp:sp modelId="{F03315B5-AC4F-4B4D-8B49-844B790A6CFE}">
      <dsp:nvSpPr>
        <dsp:cNvPr id="0" name=""/>
        <dsp:cNvSpPr/>
      </dsp:nvSpPr>
      <dsp:spPr>
        <a:xfrm>
          <a:off x="4891034" y="887672"/>
          <a:ext cx="0" cy="1287996"/>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CC6E73E7-687D-4A36-B709-68E0A7DE2ABE}">
      <dsp:nvSpPr>
        <dsp:cNvPr id="0" name=""/>
        <dsp:cNvSpPr/>
      </dsp:nvSpPr>
      <dsp:spPr>
        <a:xfrm>
          <a:off x="4856355"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EF1C63-556B-441F-87DF-50DF6BAA916F}">
      <dsp:nvSpPr>
        <dsp:cNvPr id="0" name=""/>
        <dsp:cNvSpPr/>
      </dsp:nvSpPr>
      <dsp:spPr>
        <a:xfrm rot="18900000">
          <a:off x="5901406" y="3533562"/>
          <a:ext cx="312743" cy="312743"/>
        </a:xfrm>
        <a:prstGeom prst="teardrop">
          <a:avLst>
            <a:gd name="adj" fmla="val 115000"/>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w="6350" cap="flat" cmpd="sng" algn="ctr">
          <a:solidFill>
            <a:schemeClr val="accent2">
              <a:hueOff val="-1039545"/>
              <a:satOff val="-59949"/>
              <a:lumOff val="61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B086902-BAF9-43BA-8ED0-DC1EC810072E}">
      <dsp:nvSpPr>
        <dsp:cNvPr id="0" name=""/>
        <dsp:cNvSpPr/>
      </dsp:nvSpPr>
      <dsp:spPr>
        <a:xfrm>
          <a:off x="5936149"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ECD1ABD9-1ECC-4DDF-AAC8-C9938208A684}">
      <dsp:nvSpPr>
        <dsp:cNvPr id="0" name=""/>
        <dsp:cNvSpPr/>
      </dsp:nvSpPr>
      <dsp:spPr>
        <a:xfrm>
          <a:off x="6278921"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Transformer</a:t>
          </a:r>
        </a:p>
      </dsp:txBody>
      <dsp:txXfrm>
        <a:off x="6278921" y="2175669"/>
        <a:ext cx="1900273" cy="1287996"/>
      </dsp:txXfrm>
    </dsp:sp>
    <dsp:sp modelId="{EDB2589B-014B-4269-B863-5EB6CA951A99}">
      <dsp:nvSpPr>
        <dsp:cNvPr id="0" name=""/>
        <dsp:cNvSpPr/>
      </dsp:nvSpPr>
      <dsp:spPr>
        <a:xfrm>
          <a:off x="6278921"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 2024</a:t>
          </a:r>
        </a:p>
      </dsp:txBody>
      <dsp:txXfrm>
        <a:off x="6278921" y="3463665"/>
        <a:ext cx="1900273" cy="452539"/>
      </dsp:txXfrm>
    </dsp:sp>
    <dsp:sp modelId="{95D31A89-29C8-4E0C-9194-E3AEACE30FF2}">
      <dsp:nvSpPr>
        <dsp:cNvPr id="0" name=""/>
        <dsp:cNvSpPr/>
      </dsp:nvSpPr>
      <dsp:spPr>
        <a:xfrm>
          <a:off x="6057778" y="2175669"/>
          <a:ext cx="0" cy="1287996"/>
        </a:xfrm>
        <a:prstGeom prst="line">
          <a:avLst/>
        </a:prstGeom>
        <a:noFill/>
        <a:ln w="12700" cap="flat" cmpd="sng" algn="ctr">
          <a:solidFill>
            <a:schemeClr val="accent2">
              <a:hueOff val="-909602"/>
              <a:satOff val="-52455"/>
              <a:lumOff val="5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D41E37D4-F7A4-4D65-91EA-A865FB60383D}">
      <dsp:nvSpPr>
        <dsp:cNvPr id="0" name=""/>
        <dsp:cNvSpPr/>
      </dsp:nvSpPr>
      <dsp:spPr>
        <a:xfrm>
          <a:off x="6023099"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9382C5-0CDE-4143-AE22-80107ADE62F4}">
      <dsp:nvSpPr>
        <dsp:cNvPr id="0" name=""/>
        <dsp:cNvSpPr/>
      </dsp:nvSpPr>
      <dsp:spPr>
        <a:xfrm rot="8100000">
          <a:off x="7068150" y="505031"/>
          <a:ext cx="312743" cy="312743"/>
        </a:xfrm>
        <a:prstGeom prst="teardrop">
          <a:avLst>
            <a:gd name="adj" fmla="val 115000"/>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w="6350" cap="flat" cmpd="sng" algn="ctr">
          <a:solidFill>
            <a:schemeClr val="accent2">
              <a:hueOff val="-1247454"/>
              <a:satOff val="-71938"/>
              <a:lumOff val="73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AA31B22-1D35-4B0D-945B-B0F9D9C8AABA}">
      <dsp:nvSpPr>
        <dsp:cNvPr id="0" name=""/>
        <dsp:cNvSpPr/>
      </dsp:nvSpPr>
      <dsp:spPr>
        <a:xfrm>
          <a:off x="7102893"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761EEEB-1D93-4158-A5E3-E547ABD69920}">
      <dsp:nvSpPr>
        <dsp:cNvPr id="0" name=""/>
        <dsp:cNvSpPr/>
      </dsp:nvSpPr>
      <dsp:spPr>
        <a:xfrm>
          <a:off x="7445665"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Training and testing</a:t>
          </a:r>
        </a:p>
      </dsp:txBody>
      <dsp:txXfrm>
        <a:off x="7445665" y="887672"/>
        <a:ext cx="1900273" cy="1287996"/>
      </dsp:txXfrm>
    </dsp:sp>
    <dsp:sp modelId="{A40E8F9B-4C1A-4C94-8B0A-A115B4F9FCCF}">
      <dsp:nvSpPr>
        <dsp:cNvPr id="0" name=""/>
        <dsp:cNvSpPr/>
      </dsp:nvSpPr>
      <dsp:spPr>
        <a:xfrm>
          <a:off x="7445665"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 2024</a:t>
          </a:r>
        </a:p>
      </dsp:txBody>
      <dsp:txXfrm>
        <a:off x="7445665" y="435133"/>
        <a:ext cx="1900273" cy="452539"/>
      </dsp:txXfrm>
    </dsp:sp>
    <dsp:sp modelId="{CB707BBF-5C55-446B-B0BA-B54287006CBB}">
      <dsp:nvSpPr>
        <dsp:cNvPr id="0" name=""/>
        <dsp:cNvSpPr/>
      </dsp:nvSpPr>
      <dsp:spPr>
        <a:xfrm>
          <a:off x="7224521" y="887672"/>
          <a:ext cx="0" cy="1287996"/>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6741D1AC-C9FD-496B-A76F-1CABF7E70F95}">
      <dsp:nvSpPr>
        <dsp:cNvPr id="0" name=""/>
        <dsp:cNvSpPr/>
      </dsp:nvSpPr>
      <dsp:spPr>
        <a:xfrm>
          <a:off x="7189842"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2800C98-9AC6-4848-A993-8C9C8E3D33FA}">
      <dsp:nvSpPr>
        <dsp:cNvPr id="0" name=""/>
        <dsp:cNvSpPr/>
      </dsp:nvSpPr>
      <dsp:spPr>
        <a:xfrm rot="18900000">
          <a:off x="8234893" y="3533562"/>
          <a:ext cx="312743" cy="312743"/>
        </a:xfrm>
        <a:prstGeom prst="teardrop">
          <a:avLst>
            <a:gd name="adj" fmla="val 115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82F43E-08A4-449F-9E8B-1772B1E8B3E4}">
      <dsp:nvSpPr>
        <dsp:cNvPr id="0" name=""/>
        <dsp:cNvSpPr/>
      </dsp:nvSpPr>
      <dsp:spPr>
        <a:xfrm>
          <a:off x="8269636"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C19FF42-7421-4893-8108-C318472D9C94}">
      <dsp:nvSpPr>
        <dsp:cNvPr id="0" name=""/>
        <dsp:cNvSpPr/>
      </dsp:nvSpPr>
      <dsp:spPr>
        <a:xfrm>
          <a:off x="8612408"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Deployment </a:t>
          </a:r>
        </a:p>
      </dsp:txBody>
      <dsp:txXfrm>
        <a:off x="8612408" y="2175669"/>
        <a:ext cx="1900273" cy="1287996"/>
      </dsp:txXfrm>
    </dsp:sp>
    <dsp:sp modelId="{8B3D7FFE-CC51-4F22-A546-2F16B2F8EABE}">
      <dsp:nvSpPr>
        <dsp:cNvPr id="0" name=""/>
        <dsp:cNvSpPr/>
      </dsp:nvSpPr>
      <dsp:spPr>
        <a:xfrm>
          <a:off x="8612408"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2024</a:t>
          </a:r>
        </a:p>
      </dsp:txBody>
      <dsp:txXfrm>
        <a:off x="8612408" y="3463665"/>
        <a:ext cx="1900273" cy="452539"/>
      </dsp:txXfrm>
    </dsp:sp>
    <dsp:sp modelId="{96903500-8898-485F-8563-676A840F9CC2}">
      <dsp:nvSpPr>
        <dsp:cNvPr id="0" name=""/>
        <dsp:cNvSpPr/>
      </dsp:nvSpPr>
      <dsp:spPr>
        <a:xfrm>
          <a:off x="8391265" y="2175669"/>
          <a:ext cx="0" cy="1287996"/>
        </a:xfrm>
        <a:prstGeom prst="line">
          <a:avLst/>
        </a:prstGeom>
        <a:noFill/>
        <a:ln w="12700" cap="flat" cmpd="sng" algn="ctr">
          <a:solidFill>
            <a:schemeClr val="accent2">
              <a:hueOff val="-1273443"/>
              <a:satOff val="-73437"/>
              <a:lumOff val="7549"/>
              <a:alphaOff val="0"/>
            </a:schemeClr>
          </a:solidFill>
          <a:prstDash val="dash"/>
          <a:miter lim="800000"/>
        </a:ln>
        <a:effectLst/>
      </dsp:spPr>
      <dsp:style>
        <a:lnRef idx="1">
          <a:scrgbClr r="0" g="0" b="0"/>
        </a:lnRef>
        <a:fillRef idx="0">
          <a:scrgbClr r="0" g="0" b="0"/>
        </a:fillRef>
        <a:effectRef idx="0">
          <a:scrgbClr r="0" g="0" b="0"/>
        </a:effectRef>
        <a:fontRef idx="minor"/>
      </dsp:style>
    </dsp:sp>
    <dsp:sp modelId="{54909D63-F1BB-4682-9594-5BBB1DD0CD20}">
      <dsp:nvSpPr>
        <dsp:cNvPr id="0" name=""/>
        <dsp:cNvSpPr/>
      </dsp:nvSpPr>
      <dsp:spPr>
        <a:xfrm>
          <a:off x="8356586"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96569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66068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9379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398121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125495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33039" y="1828800"/>
            <a:ext cx="5558961" cy="3200400"/>
          </a:xfrm>
        </p:spPr>
        <p:txBody>
          <a:bodyPr anchor="ctr"/>
          <a:lstStyle/>
          <a:p>
            <a:r>
              <a:rPr lang="en-US" dirty="0"/>
              <a:t>MID SEMester</a:t>
            </a:r>
            <a:br>
              <a:rPr lang="en-US" dirty="0"/>
            </a:br>
            <a:r>
              <a:rPr lang="en-US" dirty="0"/>
              <a:t>project presentation </a:t>
            </a:r>
          </a:p>
        </p:txBody>
      </p:sp>
      <p:sp>
        <p:nvSpPr>
          <p:cNvPr id="3" name="TextBox 2">
            <a:extLst>
              <a:ext uri="{FF2B5EF4-FFF2-40B4-BE49-F238E27FC236}">
                <a16:creationId xmlns:a16="http://schemas.microsoft.com/office/drawing/2014/main" id="{7F27D7E8-A35F-4BC0-BB3A-1CAFB95FE865}"/>
              </a:ext>
            </a:extLst>
          </p:cNvPr>
          <p:cNvSpPr txBox="1"/>
          <p:nvPr/>
        </p:nvSpPr>
        <p:spPr>
          <a:xfrm>
            <a:off x="320040" y="4270248"/>
            <a:ext cx="3392424" cy="2348592"/>
          </a:xfrm>
          <a:prstGeom prst="rect">
            <a:avLst/>
          </a:prstGeom>
          <a:noFill/>
        </p:spPr>
        <p:txBody>
          <a:bodyPr wrap="square" rtlCol="0">
            <a:spAutoFit/>
          </a:bodyPr>
          <a:lstStyle/>
          <a:p>
            <a:pPr>
              <a:lnSpc>
                <a:spcPct val="150000"/>
              </a:lnSpc>
            </a:pPr>
            <a:r>
              <a:rPr lang="en-IN" sz="2000" dirty="0">
                <a:latin typeface="+mj-lt"/>
              </a:rPr>
              <a:t>BY</a:t>
            </a:r>
          </a:p>
          <a:p>
            <a:pPr>
              <a:lnSpc>
                <a:spcPct val="150000"/>
              </a:lnSpc>
            </a:pPr>
            <a:r>
              <a:rPr lang="en-IN" sz="2000" dirty="0">
                <a:latin typeface="+mj-lt"/>
              </a:rPr>
              <a:t>Komal Reddy (20103005)</a:t>
            </a:r>
          </a:p>
          <a:p>
            <a:pPr>
              <a:lnSpc>
                <a:spcPct val="150000"/>
              </a:lnSpc>
            </a:pPr>
            <a:r>
              <a:rPr lang="en-IN" sz="2000" dirty="0">
                <a:latin typeface="+mj-lt"/>
              </a:rPr>
              <a:t>Jayanth Reddy (20103010)</a:t>
            </a:r>
          </a:p>
          <a:p>
            <a:pPr>
              <a:lnSpc>
                <a:spcPct val="150000"/>
              </a:lnSpc>
            </a:pPr>
            <a:r>
              <a:rPr lang="en-IN" sz="2000" dirty="0">
                <a:latin typeface="+mj-lt"/>
              </a:rPr>
              <a:t>Jnana </a:t>
            </a:r>
            <a:r>
              <a:rPr lang="en-IN" sz="2000" dirty="0" err="1">
                <a:latin typeface="+mj-lt"/>
              </a:rPr>
              <a:t>Yasaswini</a:t>
            </a:r>
            <a:r>
              <a:rPr lang="en-IN" sz="2000" dirty="0">
                <a:latin typeface="+mj-lt"/>
              </a:rPr>
              <a:t> (20103023)</a:t>
            </a:r>
          </a:p>
          <a:p>
            <a:pPr>
              <a:lnSpc>
                <a:spcPct val="150000"/>
              </a:lnSpc>
            </a:pPr>
            <a:r>
              <a:rPr lang="en-IN" sz="2000" dirty="0" err="1">
                <a:latin typeface="+mj-lt"/>
              </a:rPr>
              <a:t>Akhila</a:t>
            </a:r>
            <a:r>
              <a:rPr lang="en-IN" sz="2000" dirty="0">
                <a:latin typeface="+mj-lt"/>
              </a:rPr>
              <a:t> </a:t>
            </a:r>
            <a:r>
              <a:rPr lang="en-IN" sz="2000" dirty="0" err="1">
                <a:latin typeface="+mj-lt"/>
              </a:rPr>
              <a:t>Banoth</a:t>
            </a:r>
            <a:r>
              <a:rPr lang="en-IN" sz="2000" dirty="0">
                <a:latin typeface="+mj-lt"/>
              </a:rPr>
              <a:t> (20103052)</a:t>
            </a:r>
          </a:p>
        </p:txBody>
      </p:sp>
    </p:spTree>
    <p:extLst>
      <p:ext uri="{BB962C8B-B14F-4D97-AF65-F5344CB8AC3E}">
        <p14:creationId xmlns:p14="http://schemas.microsoft.com/office/powerpoint/2010/main" val="258605881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pic>
        <p:nvPicPr>
          <p:cNvPr id="5" name="Picture 4">
            <a:extLst>
              <a:ext uri="{FF2B5EF4-FFF2-40B4-BE49-F238E27FC236}">
                <a16:creationId xmlns:a16="http://schemas.microsoft.com/office/drawing/2014/main" id="{39FF94AE-9009-A234-FA16-7E00C5E9E026}"/>
              </a:ext>
            </a:extLst>
          </p:cNvPr>
          <p:cNvPicPr>
            <a:picLocks noChangeAspect="1"/>
          </p:cNvPicPr>
          <p:nvPr/>
        </p:nvPicPr>
        <p:blipFill>
          <a:blip r:embed="rId2"/>
          <a:stretch>
            <a:fillRect/>
          </a:stretch>
        </p:blipFill>
        <p:spPr>
          <a:xfrm>
            <a:off x="715253" y="1045845"/>
            <a:ext cx="11139141" cy="4929289"/>
          </a:xfrm>
          <a:prstGeom prst="rect">
            <a:avLst/>
          </a:prstGeom>
        </p:spPr>
      </p:pic>
      <p:sp>
        <p:nvSpPr>
          <p:cNvPr id="6" name="TextBox 5">
            <a:extLst>
              <a:ext uri="{FF2B5EF4-FFF2-40B4-BE49-F238E27FC236}">
                <a16:creationId xmlns:a16="http://schemas.microsoft.com/office/drawing/2014/main" id="{906D9783-4578-8A56-618A-FC70316819B8}"/>
              </a:ext>
            </a:extLst>
          </p:cNvPr>
          <p:cNvSpPr txBox="1"/>
          <p:nvPr/>
        </p:nvSpPr>
        <p:spPr>
          <a:xfrm>
            <a:off x="1027023" y="258704"/>
            <a:ext cx="10515600" cy="7962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cap="all" spc="150" dirty="0">
                <a:latin typeface="+mj-lt"/>
                <a:ea typeface="+mj-ea"/>
                <a:cs typeface="+mj-cs"/>
              </a:rPr>
              <a:t>ARCHITECTURE AND FLOW DIAGRAM</a:t>
            </a:r>
            <a:endParaRPr lang="en-US" sz="4000" kern="1200" cap="all" spc="150" baseline="0" dirty="0">
              <a:latin typeface="+mj-lt"/>
              <a:ea typeface="+mj-ea"/>
              <a:cs typeface="+mj-cs"/>
            </a:endParaRPr>
          </a:p>
        </p:txBody>
      </p:sp>
    </p:spTree>
    <p:extLst>
      <p:ext uri="{BB962C8B-B14F-4D97-AF65-F5344CB8AC3E}">
        <p14:creationId xmlns:p14="http://schemas.microsoft.com/office/powerpoint/2010/main" val="31031969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77520" y="2411349"/>
            <a:ext cx="3956304" cy="1325563"/>
          </a:xfrm>
        </p:spPr>
        <p:txBody>
          <a:bodyPr>
            <a:normAutofit/>
          </a:bodyPr>
          <a:lstStyle/>
          <a:p>
            <a:r>
              <a:rPr lang="en-US" sz="4400" dirty="0"/>
              <a:t>PARTIAL RESULTS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0162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ATTENTION MECHANISM</a:t>
            </a:r>
            <a:endParaRPr lang="en-IN" dirty="0"/>
          </a:p>
        </p:txBody>
      </p:sp>
    </p:spTree>
    <p:extLst>
      <p:ext uri="{BB962C8B-B14F-4D97-AF65-F5344CB8AC3E}">
        <p14:creationId xmlns:p14="http://schemas.microsoft.com/office/powerpoint/2010/main" val="83820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881931" cy="707886"/>
          </a:xfrm>
          <a:prstGeom prst="rect">
            <a:avLst/>
          </a:prstGeom>
          <a:noFill/>
        </p:spPr>
        <p:txBody>
          <a:bodyPr wrap="none" rtlCol="0">
            <a:spAutoFit/>
          </a:bodyPr>
          <a:lstStyle/>
          <a:p>
            <a:r>
              <a:rPr lang="en-IN" sz="4000" dirty="0"/>
              <a:t> ATTENTION MECHANISM</a:t>
            </a:r>
          </a:p>
        </p:txBody>
      </p:sp>
      <p:pic>
        <p:nvPicPr>
          <p:cNvPr id="4" name="Picture 3">
            <a:extLst>
              <a:ext uri="{FF2B5EF4-FFF2-40B4-BE49-F238E27FC236}">
                <a16:creationId xmlns:a16="http://schemas.microsoft.com/office/drawing/2014/main" id="{DC3485DC-E40D-E37A-7830-AF54DB4FE96A}"/>
              </a:ext>
            </a:extLst>
          </p:cNvPr>
          <p:cNvPicPr>
            <a:picLocks noChangeAspect="1"/>
          </p:cNvPicPr>
          <p:nvPr/>
        </p:nvPicPr>
        <p:blipFill>
          <a:blip r:embed="rId2"/>
          <a:stretch>
            <a:fillRect/>
          </a:stretch>
        </p:blipFill>
        <p:spPr>
          <a:xfrm>
            <a:off x="1595110" y="1083806"/>
            <a:ext cx="9272016" cy="5302152"/>
          </a:xfrm>
          <a:prstGeom prst="rect">
            <a:avLst/>
          </a:prstGeom>
        </p:spPr>
      </p:pic>
    </p:spTree>
    <p:extLst>
      <p:ext uri="{BB962C8B-B14F-4D97-AF65-F5344CB8AC3E}">
        <p14:creationId xmlns:p14="http://schemas.microsoft.com/office/powerpoint/2010/main" val="386656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a:xfrm>
            <a:off x="6355080" y="406400"/>
            <a:ext cx="5394960" cy="3457971"/>
          </a:xfrm>
        </p:spPr>
        <p:txBody>
          <a:bodyPr/>
          <a:lstStyle/>
          <a:p>
            <a:r>
              <a:rPr lang="en-US" dirty="0"/>
              <a:t>SCALED DOT PRODUCT ATTENTION</a:t>
            </a:r>
            <a:endParaRPr lang="en-IN" dirty="0"/>
          </a:p>
        </p:txBody>
      </p:sp>
    </p:spTree>
    <p:extLst>
      <p:ext uri="{BB962C8B-B14F-4D97-AF65-F5344CB8AC3E}">
        <p14:creationId xmlns:p14="http://schemas.microsoft.com/office/powerpoint/2010/main" val="1625463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669369" y="395809"/>
            <a:ext cx="8021235" cy="707886"/>
          </a:xfrm>
          <a:prstGeom prst="rect">
            <a:avLst/>
          </a:prstGeom>
          <a:noFill/>
        </p:spPr>
        <p:txBody>
          <a:bodyPr wrap="none" rtlCol="0">
            <a:spAutoFit/>
          </a:bodyPr>
          <a:lstStyle/>
          <a:p>
            <a:r>
              <a:rPr lang="en-IN" sz="4000" dirty="0"/>
              <a:t>SCALED DOT PRODUCT ATTENTION</a:t>
            </a:r>
          </a:p>
        </p:txBody>
      </p:sp>
      <p:pic>
        <p:nvPicPr>
          <p:cNvPr id="2052" name="Picture 4">
            <a:extLst>
              <a:ext uri="{FF2B5EF4-FFF2-40B4-BE49-F238E27FC236}">
                <a16:creationId xmlns:a16="http://schemas.microsoft.com/office/drawing/2014/main" id="{E8618BAA-2835-8F3C-ED4E-C71AB6E7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02" y="1332929"/>
            <a:ext cx="3667506" cy="4423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BC744-264D-3190-9A69-5CC57539B2BB}"/>
              </a:ext>
            </a:extLst>
          </p:cNvPr>
          <p:cNvSpPr txBox="1"/>
          <p:nvPr/>
        </p:nvSpPr>
        <p:spPr>
          <a:xfrm>
            <a:off x="4631944" y="1332929"/>
            <a:ext cx="7112000" cy="1477328"/>
          </a:xfrm>
          <a:prstGeom prst="rect">
            <a:avLst/>
          </a:prstGeom>
          <a:noFill/>
        </p:spPr>
        <p:txBody>
          <a:bodyPr wrap="square" rtlCol="0">
            <a:spAutoFit/>
          </a:bodyPr>
          <a:lstStyle/>
          <a:p>
            <a:pPr rtl="0">
              <a:spcBef>
                <a:spcPts val="3200"/>
              </a:spcBef>
            </a:pPr>
            <a:r>
              <a:rPr lang="en-US" sz="1800" b="0" i="0" u="none" strike="noStrike" dirty="0">
                <a:solidFill>
                  <a:srgbClr val="242424"/>
                </a:solidFill>
                <a:effectLst/>
              </a:rPr>
              <a:t>The attention function used by the transformer takes three inputs: Q (query), K (key), V (value). The equation used to calculate the attention weights is:</a:t>
            </a:r>
            <a:endParaRPr lang="en-US" b="0" dirty="0">
              <a:effectLst/>
            </a:endParaRPr>
          </a:p>
          <a:p>
            <a:br>
              <a:rPr lang="en-US" dirty="0"/>
            </a:br>
            <a:endParaRPr lang="en-IN" dirty="0"/>
          </a:p>
        </p:txBody>
      </p:sp>
      <p:pic>
        <p:nvPicPr>
          <p:cNvPr id="2054" name="Picture 6" descr="self-attention mathematical representation">
            <a:extLst>
              <a:ext uri="{FF2B5EF4-FFF2-40B4-BE49-F238E27FC236}">
                <a16:creationId xmlns:a16="http://schemas.microsoft.com/office/drawing/2014/main" id="{9EE33302-785A-9A36-A238-45CD78E8C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981" y="2288617"/>
            <a:ext cx="4010025" cy="752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E7E313-0CE1-A569-649F-D05CD8310673}"/>
              </a:ext>
            </a:extLst>
          </p:cNvPr>
          <p:cNvSpPr txBox="1"/>
          <p:nvPr/>
        </p:nvSpPr>
        <p:spPr>
          <a:xfrm>
            <a:off x="4700016" y="3145536"/>
            <a:ext cx="7043928" cy="3416320"/>
          </a:xfrm>
          <a:prstGeom prst="rect">
            <a:avLst/>
          </a:prstGeom>
          <a:noFill/>
        </p:spPr>
        <p:txBody>
          <a:bodyPr wrap="square" rtlCol="0">
            <a:spAutoFit/>
          </a:bodyPr>
          <a:lstStyle/>
          <a:p>
            <a:pPr rtl="0">
              <a:spcBef>
                <a:spcPts val="3200"/>
              </a:spcBef>
              <a:spcAft>
                <a:spcPts val="0"/>
              </a:spcAft>
            </a:pPr>
            <a:r>
              <a:rPr lang="en-US" sz="1800" b="1" i="0" u="none" strike="noStrike" dirty="0">
                <a:solidFill>
                  <a:srgbClr val="242424"/>
                </a:solidFill>
                <a:effectLst/>
              </a:rPr>
              <a:t>Query vector</a:t>
            </a:r>
            <a:r>
              <a:rPr lang="en-US" sz="1800" b="0" i="0" u="none" strike="noStrike" dirty="0">
                <a:solidFill>
                  <a:srgbClr val="242424"/>
                </a:solidFill>
                <a:effectLst/>
              </a:rPr>
              <a:t>: Represented by a word vector in the sequence and defines the hidden state of the decoder.</a:t>
            </a:r>
            <a:endParaRPr lang="en-US" b="0" dirty="0">
              <a:effectLst/>
            </a:endParaRPr>
          </a:p>
          <a:p>
            <a:pPr rtl="0">
              <a:spcBef>
                <a:spcPts val="0"/>
              </a:spcBef>
              <a:spcAft>
                <a:spcPts val="0"/>
              </a:spcAft>
            </a:pPr>
            <a:r>
              <a:rPr lang="en-US" sz="1800" b="1" i="0" u="none" strike="noStrike" dirty="0">
                <a:solidFill>
                  <a:srgbClr val="242424"/>
                </a:solidFill>
                <a:effectLst/>
              </a:rPr>
              <a:t>Key vector</a:t>
            </a:r>
            <a:r>
              <a:rPr lang="en-US" sz="1800" b="0" i="0" u="none" strike="noStrike" dirty="0">
                <a:solidFill>
                  <a:srgbClr val="242424"/>
                </a:solidFill>
                <a:effectLst/>
              </a:rPr>
              <a:t>: Represented by all the words in the sequence and defines the hidden state of the encoder.</a:t>
            </a:r>
            <a:endParaRPr lang="en-US" b="0" dirty="0">
              <a:effectLst/>
            </a:endParaRPr>
          </a:p>
          <a:p>
            <a:pPr rtl="0">
              <a:spcBef>
                <a:spcPts val="0"/>
              </a:spcBef>
              <a:spcAft>
                <a:spcPts val="0"/>
              </a:spcAft>
            </a:pPr>
            <a:r>
              <a:rPr lang="en-US" sz="1800" b="1" i="0" u="none" strike="noStrike" dirty="0">
                <a:solidFill>
                  <a:srgbClr val="242424"/>
                </a:solidFill>
                <a:effectLst/>
              </a:rPr>
              <a:t>Value vector: </a:t>
            </a:r>
            <a:r>
              <a:rPr lang="en-US" sz="1800" b="0" i="0" u="none" strike="noStrike" dirty="0">
                <a:solidFill>
                  <a:srgbClr val="242424"/>
                </a:solidFill>
                <a:effectLst/>
              </a:rPr>
              <a:t>Represented by all the words in the sequence and defines the</a:t>
            </a:r>
            <a:r>
              <a:rPr lang="en-US" sz="1800" b="1" i="0" u="none" strike="noStrike" dirty="0">
                <a:solidFill>
                  <a:srgbClr val="242424"/>
                </a:solidFill>
                <a:effectLst/>
              </a:rPr>
              <a:t> </a:t>
            </a:r>
            <a:r>
              <a:rPr lang="en-US" sz="1800" b="0" i="0" u="none" strike="noStrike" dirty="0">
                <a:solidFill>
                  <a:srgbClr val="242424"/>
                </a:solidFill>
                <a:effectLst/>
              </a:rPr>
              <a:t>attention weights of the encoder hidden states.</a:t>
            </a:r>
            <a:endParaRPr lang="en-US" b="0" dirty="0">
              <a:effectLst/>
            </a:endParaRPr>
          </a:p>
          <a:p>
            <a:pPr rtl="0">
              <a:spcBef>
                <a:spcPts val="0"/>
              </a:spcBef>
            </a:pPr>
            <a:r>
              <a:rPr lang="en-US" sz="1800" b="0" i="0" u="none" strike="noStrike" dirty="0">
                <a:solidFill>
                  <a:srgbClr val="242424"/>
                </a:solidFill>
                <a:effectLst/>
              </a:rPr>
              <a:t>The dot-product attention is scaled by a factor of square root of the depth. This is done because for large values of depth, the dot product grows large in magnitude pushing the </a:t>
            </a:r>
            <a:r>
              <a:rPr lang="en-US" sz="1800" b="0" i="0" u="none" strike="noStrike" dirty="0" err="1">
                <a:solidFill>
                  <a:srgbClr val="242424"/>
                </a:solidFill>
                <a:effectLst/>
              </a:rPr>
              <a:t>softmax</a:t>
            </a:r>
            <a:r>
              <a:rPr lang="en-US" sz="1800" b="0" i="0" u="none" strike="noStrike" dirty="0">
                <a:solidFill>
                  <a:srgbClr val="242424"/>
                </a:solidFill>
                <a:effectLst/>
              </a:rPr>
              <a:t> function where it has small gradients resulting in a very hard </a:t>
            </a:r>
            <a:r>
              <a:rPr lang="en-US" sz="1800" b="0" i="0" u="none" strike="noStrike" dirty="0" err="1">
                <a:solidFill>
                  <a:srgbClr val="242424"/>
                </a:solidFill>
                <a:effectLst/>
              </a:rPr>
              <a:t>softmax</a:t>
            </a:r>
            <a:r>
              <a:rPr lang="en-US" sz="1800" b="0" i="0" u="none" strike="noStrike" dirty="0">
                <a:solidFill>
                  <a:srgbClr val="242424"/>
                </a:solidFill>
                <a:effectLst/>
              </a:rPr>
              <a:t>.</a:t>
            </a:r>
            <a:endParaRPr lang="en-US" b="0" dirty="0">
              <a:effectLst/>
            </a:endParaRPr>
          </a:p>
          <a:p>
            <a:br>
              <a:rPr lang="en-US" dirty="0"/>
            </a:br>
            <a:endParaRPr lang="en-IN" dirty="0"/>
          </a:p>
        </p:txBody>
      </p:sp>
    </p:spTree>
    <p:extLst>
      <p:ext uri="{BB962C8B-B14F-4D97-AF65-F5344CB8AC3E}">
        <p14:creationId xmlns:p14="http://schemas.microsoft.com/office/powerpoint/2010/main" val="1257065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16</a:t>
            </a:fld>
            <a:endParaRPr lang="en-US"/>
          </a:p>
        </p:txBody>
      </p:sp>
      <p:pic>
        <p:nvPicPr>
          <p:cNvPr id="2052" name="Picture 4">
            <a:extLst>
              <a:ext uri="{FF2B5EF4-FFF2-40B4-BE49-F238E27FC236}">
                <a16:creationId xmlns:a16="http://schemas.microsoft.com/office/drawing/2014/main" id="{E8618BAA-2835-8F3C-ED4E-C71AB6E7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02" y="1332929"/>
            <a:ext cx="3667506" cy="44235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E96F111-89D3-E4B1-174E-595A0DB7D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04" y="1083806"/>
            <a:ext cx="6942628" cy="55010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9A472F-60BA-D04F-8FBA-B913F1A7627C}"/>
              </a:ext>
            </a:extLst>
          </p:cNvPr>
          <p:cNvSpPr txBox="1"/>
          <p:nvPr/>
        </p:nvSpPr>
        <p:spPr>
          <a:xfrm>
            <a:off x="2669369" y="395809"/>
            <a:ext cx="8021235" cy="707886"/>
          </a:xfrm>
          <a:prstGeom prst="rect">
            <a:avLst/>
          </a:prstGeom>
          <a:noFill/>
        </p:spPr>
        <p:txBody>
          <a:bodyPr wrap="none" rtlCol="0">
            <a:spAutoFit/>
          </a:bodyPr>
          <a:lstStyle/>
          <a:p>
            <a:r>
              <a:rPr lang="en-IN" sz="4000" dirty="0"/>
              <a:t>SCALED DOT PRODUCT ATTENTION</a:t>
            </a:r>
          </a:p>
        </p:txBody>
      </p:sp>
    </p:spTree>
    <p:extLst>
      <p:ext uri="{BB962C8B-B14F-4D97-AF65-F5344CB8AC3E}">
        <p14:creationId xmlns:p14="http://schemas.microsoft.com/office/powerpoint/2010/main" val="393698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MULTI HEAD ATTENTION</a:t>
            </a:r>
            <a:endParaRPr lang="en-IN" dirty="0"/>
          </a:p>
        </p:txBody>
      </p:sp>
    </p:spTree>
    <p:extLst>
      <p:ext uri="{BB962C8B-B14F-4D97-AF65-F5344CB8AC3E}">
        <p14:creationId xmlns:p14="http://schemas.microsoft.com/office/powerpoint/2010/main" val="384012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18</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6BA54B-2B41-DA7D-5739-0726AAA72F5D}"/>
              </a:ext>
            </a:extLst>
          </p:cNvPr>
          <p:cNvSpPr txBox="1"/>
          <p:nvPr/>
        </p:nvSpPr>
        <p:spPr>
          <a:xfrm>
            <a:off x="3595878" y="1245869"/>
            <a:ext cx="8273034" cy="5816977"/>
          </a:xfrm>
          <a:prstGeom prst="rect">
            <a:avLst/>
          </a:prstGeom>
          <a:noFill/>
        </p:spPr>
        <p:txBody>
          <a:bodyPr wrap="square">
            <a:spAutoFit/>
          </a:bodyPr>
          <a:lstStyle/>
          <a:p>
            <a:pPr rtl="0">
              <a:lnSpc>
                <a:spcPct val="150000"/>
              </a:lnSpc>
              <a:spcBef>
                <a:spcPts val="3200"/>
              </a:spcBef>
            </a:pPr>
            <a:r>
              <a:rPr lang="en-US" sz="1600" b="0" i="0" u="none" strike="noStrike" dirty="0">
                <a:solidFill>
                  <a:srgbClr val="242424"/>
                </a:solidFill>
                <a:effectLst/>
              </a:rPr>
              <a:t>Multi-head attention consists of four parts:  </a:t>
            </a:r>
            <a:r>
              <a:rPr lang="en-US" sz="1600" b="1" i="0" u="none" strike="noStrike" dirty="0">
                <a:solidFill>
                  <a:srgbClr val="242424"/>
                </a:solidFill>
                <a:effectLst/>
              </a:rPr>
              <a:t>Linear layers and split into heads, Scaled dot-product attention, Concatenation of heads, Final linear layer</a:t>
            </a:r>
            <a:r>
              <a:rPr lang="en-US" sz="1600" b="1" dirty="0"/>
              <a:t> </a:t>
            </a:r>
            <a:r>
              <a:rPr lang="en-US" sz="1600" dirty="0"/>
              <a:t>. </a:t>
            </a:r>
            <a:r>
              <a:rPr lang="en-US" sz="1600" b="0" i="0" u="none" strike="noStrike" dirty="0">
                <a:solidFill>
                  <a:srgbClr val="242424"/>
                </a:solidFill>
                <a:effectLst/>
              </a:rPr>
              <a:t>Each multi-head attention block gets three inputs</a:t>
            </a:r>
            <a:r>
              <a:rPr lang="en-US" sz="1600" b="1" i="0" u="none" strike="noStrike" dirty="0">
                <a:solidFill>
                  <a:srgbClr val="242424"/>
                </a:solidFill>
                <a:effectLst/>
              </a:rPr>
              <a:t>; Q (query), K (key), V (value). </a:t>
            </a:r>
            <a:r>
              <a:rPr lang="en-US" sz="1600" b="0" i="0" u="none" strike="noStrike" dirty="0">
                <a:solidFill>
                  <a:srgbClr val="242424"/>
                </a:solidFill>
                <a:effectLst/>
              </a:rPr>
              <a:t>These are put through linear (Dense) layers and split up into multiple heads.</a:t>
            </a:r>
            <a:endParaRPr lang="en-US" sz="1600" b="0" dirty="0">
              <a:effectLst/>
            </a:endParaRPr>
          </a:p>
          <a:p>
            <a:pPr rtl="0">
              <a:lnSpc>
                <a:spcPct val="150000"/>
              </a:lnSpc>
              <a:spcBef>
                <a:spcPts val="0"/>
              </a:spcBef>
              <a:spcAft>
                <a:spcPts val="0"/>
              </a:spcAft>
            </a:pPr>
            <a:r>
              <a:rPr lang="en-US" sz="1600" b="0" i="0" u="none" strike="noStrike" dirty="0">
                <a:solidFill>
                  <a:srgbClr val="242424"/>
                </a:solidFill>
                <a:effectLst/>
              </a:rPr>
              <a:t>The </a:t>
            </a:r>
            <a:r>
              <a:rPr lang="en-US" sz="1600" b="0" i="0" u="none" strike="noStrike" dirty="0" err="1">
                <a:solidFill>
                  <a:srgbClr val="242424"/>
                </a:solidFill>
                <a:effectLst/>
              </a:rPr>
              <a:t>scaled_dot_product_attention</a:t>
            </a:r>
            <a:r>
              <a:rPr lang="en-US" sz="1600" b="0" i="0" u="none" strike="noStrike" dirty="0">
                <a:solidFill>
                  <a:srgbClr val="242424"/>
                </a:solidFill>
                <a:effectLst/>
              </a:rPr>
              <a:t> defined above is applied to each head (broadcasted for efficiency). An appropriate mask must be used in the attention step. The attention output for each head is then concatenated and put through a final Dense layer.</a:t>
            </a:r>
            <a:endParaRPr lang="en-US" sz="1600" b="0" dirty="0">
              <a:effectLst/>
            </a:endParaRPr>
          </a:p>
          <a:p>
            <a:pPr rtl="0">
              <a:lnSpc>
                <a:spcPct val="150000"/>
              </a:lnSpc>
              <a:spcBef>
                <a:spcPts val="0"/>
              </a:spcBef>
              <a:spcAft>
                <a:spcPts val="0"/>
              </a:spcAft>
            </a:pPr>
            <a:r>
              <a:rPr lang="en-US" sz="1600" b="0" i="0" u="none" strike="noStrike" dirty="0">
                <a:solidFill>
                  <a:srgbClr val="242424"/>
                </a:solidFill>
                <a:effectLst/>
              </a:rPr>
              <a:t>Instead of one single attention head, Q, K, and V are split into multiple heads because it allows the model to jointly attend to information from different representation subspaces at different positions. After the split each head has a reduced dimensionality, so the total computation cost is the same as a single head attention with full dimensionality.</a:t>
            </a:r>
            <a:endParaRPr lang="en-US" sz="1600" b="0" dirty="0">
              <a:effectLst/>
            </a:endParaRPr>
          </a:p>
          <a:p>
            <a:pPr rtl="0">
              <a:lnSpc>
                <a:spcPct val="150000"/>
              </a:lnSpc>
              <a:spcBef>
                <a:spcPts val="0"/>
              </a:spcBef>
            </a:pPr>
            <a:r>
              <a:rPr lang="en-US" sz="1600" b="0" i="0" u="none" strike="noStrike" dirty="0">
                <a:solidFill>
                  <a:srgbClr val="242424"/>
                </a:solidFill>
                <a:effectLst/>
              </a:rPr>
              <a:t>The output represents the multiplication of the attention weights and the V (value) vector. This ensures that the words we want to focus on are kept as-is and the irrelevant words are flushed out.</a:t>
            </a:r>
            <a:endParaRPr lang="en-US" sz="1600" b="0" dirty="0">
              <a:effectLst/>
            </a:endParaRPr>
          </a:p>
          <a:p>
            <a:br>
              <a:rPr lang="en-US" dirty="0"/>
            </a:br>
            <a:endParaRPr lang="en-IN" dirty="0"/>
          </a:p>
        </p:txBody>
      </p:sp>
    </p:spTree>
    <p:extLst>
      <p:ext uri="{BB962C8B-B14F-4D97-AF65-F5344CB8AC3E}">
        <p14:creationId xmlns:p14="http://schemas.microsoft.com/office/powerpoint/2010/main" val="2278093906"/>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19</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6B0867F-F08F-0381-A1E7-DA6E22645D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81" r="28173" b="52639"/>
          <a:stretch/>
        </p:blipFill>
        <p:spPr bwMode="auto">
          <a:xfrm>
            <a:off x="4403461" y="1355597"/>
            <a:ext cx="6905478" cy="401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91062"/>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BBE-FE25-5C2F-E9BC-35492F1D94C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15" name="Title 1">
            <a:extLst>
              <a:ext uri="{FF2B5EF4-FFF2-40B4-BE49-F238E27FC236}">
                <a16:creationId xmlns:a16="http://schemas.microsoft.com/office/drawing/2014/main" id="{F98DE552-F606-1038-8646-993B6599C582}"/>
              </a:ext>
            </a:extLst>
          </p:cNvPr>
          <p:cNvSpPr txBox="1">
            <a:spLocks/>
          </p:cNvSpPr>
          <p:nvPr/>
        </p:nvSpPr>
        <p:spPr>
          <a:xfrm>
            <a:off x="6298662" y="2093976"/>
            <a:ext cx="5628162" cy="32004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dirty="0"/>
              <a:t>Design and Development of English to Telugu Translation System based on Transformer with Deep Learning</a:t>
            </a:r>
            <a:br>
              <a:rPr lang="en-US" sz="3600" dirty="0"/>
            </a:br>
            <a:endParaRPr lang="en-US" dirty="0"/>
          </a:p>
        </p:txBody>
      </p:sp>
      <p:pic>
        <p:nvPicPr>
          <p:cNvPr id="3" name="Picture 2">
            <a:extLst>
              <a:ext uri="{FF2B5EF4-FFF2-40B4-BE49-F238E27FC236}">
                <a16:creationId xmlns:a16="http://schemas.microsoft.com/office/drawing/2014/main" id="{4BC47C03-2138-5778-3CFD-6AD4F6B92E50}"/>
              </a:ext>
            </a:extLst>
          </p:cNvPr>
          <p:cNvPicPr>
            <a:picLocks noChangeAspect="1"/>
          </p:cNvPicPr>
          <p:nvPr/>
        </p:nvPicPr>
        <p:blipFill>
          <a:blip r:embed="rId2"/>
          <a:stretch>
            <a:fillRect/>
          </a:stretch>
        </p:blipFill>
        <p:spPr>
          <a:xfrm>
            <a:off x="265176" y="1188720"/>
            <a:ext cx="6072948" cy="4105656"/>
          </a:xfrm>
          <a:prstGeom prst="rect">
            <a:avLst/>
          </a:prstGeom>
        </p:spPr>
      </p:pic>
      <p:sp>
        <p:nvSpPr>
          <p:cNvPr id="5" name="Rectangle 4">
            <a:extLst>
              <a:ext uri="{FF2B5EF4-FFF2-40B4-BE49-F238E27FC236}">
                <a16:creationId xmlns:a16="http://schemas.microsoft.com/office/drawing/2014/main" id="{1BA77D7F-0D40-BFF3-E2F8-10F912B9C439}"/>
              </a:ext>
            </a:extLst>
          </p:cNvPr>
          <p:cNvSpPr/>
          <p:nvPr/>
        </p:nvSpPr>
        <p:spPr>
          <a:xfrm>
            <a:off x="0" y="0"/>
            <a:ext cx="2980944" cy="1051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175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20</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2C3F11A0-800E-10B2-8E08-B005ACA85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048"/>
          <a:stretch/>
        </p:blipFill>
        <p:spPr bwMode="auto">
          <a:xfrm>
            <a:off x="3879214" y="1560828"/>
            <a:ext cx="8032081" cy="370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87866"/>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ENCODER</a:t>
            </a:r>
            <a:endParaRPr lang="en-IN" dirty="0"/>
          </a:p>
        </p:txBody>
      </p:sp>
    </p:spTree>
    <p:extLst>
      <p:ext uri="{BB962C8B-B14F-4D97-AF65-F5344CB8AC3E}">
        <p14:creationId xmlns:p14="http://schemas.microsoft.com/office/powerpoint/2010/main" val="238273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22</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496649" y="341520"/>
            <a:ext cx="3857916" cy="707886"/>
          </a:xfrm>
          <a:prstGeom prst="rect">
            <a:avLst/>
          </a:prstGeom>
          <a:noFill/>
        </p:spPr>
        <p:txBody>
          <a:bodyPr wrap="none" rtlCol="0">
            <a:spAutoFit/>
          </a:bodyPr>
          <a:lstStyle/>
          <a:p>
            <a:r>
              <a:rPr lang="en-IN" sz="4000" dirty="0"/>
              <a:t>ENCODER LAYER</a:t>
            </a:r>
          </a:p>
        </p:txBody>
      </p:sp>
      <p:pic>
        <p:nvPicPr>
          <p:cNvPr id="7170" name="Picture 2">
            <a:extLst>
              <a:ext uri="{FF2B5EF4-FFF2-40B4-BE49-F238E27FC236}">
                <a16:creationId xmlns:a16="http://schemas.microsoft.com/office/drawing/2014/main" id="{F4FA4FA3-B5DD-67C5-4797-B55843E50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663" y="341520"/>
            <a:ext cx="4333875" cy="642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EEA10E-1B66-EDD0-964F-EDE59325959A}"/>
              </a:ext>
            </a:extLst>
          </p:cNvPr>
          <p:cNvSpPr txBox="1"/>
          <p:nvPr/>
        </p:nvSpPr>
        <p:spPr>
          <a:xfrm>
            <a:off x="313944" y="1138584"/>
            <a:ext cx="7101840" cy="5632311"/>
          </a:xfrm>
          <a:prstGeom prst="rect">
            <a:avLst/>
          </a:prstGeom>
          <a:noFill/>
        </p:spPr>
        <p:txBody>
          <a:bodyPr wrap="square">
            <a:spAutoFit/>
          </a:bodyPr>
          <a:lstStyle/>
          <a:p>
            <a:pPr algn="just">
              <a:lnSpc>
                <a:spcPct val="150000"/>
              </a:lnSpc>
            </a:pPr>
            <a:r>
              <a:rPr lang="en-US" sz="1800" b="0" i="0" u="none" strike="noStrike" dirty="0">
                <a:effectLst/>
              </a:rPr>
              <a:t>The encoder contains a stack of </a:t>
            </a:r>
            <a:r>
              <a:rPr lang="en-US" b="0" i="0" u="none" strike="noStrike" dirty="0">
                <a:effectLst/>
              </a:rPr>
              <a:t>N</a:t>
            </a:r>
            <a:r>
              <a:rPr lang="en-US" sz="1800" b="0" i="0" u="none" strike="noStrike" dirty="0">
                <a:effectLst/>
              </a:rPr>
              <a:t> encoder layers. Where each contains a </a:t>
            </a:r>
            <a:r>
              <a:rPr lang="en-US" b="0" i="0" u="none" strike="noStrike" dirty="0" err="1">
                <a:effectLst/>
              </a:rPr>
              <a:t>GlobalSelfAttention</a:t>
            </a:r>
            <a:r>
              <a:rPr lang="en-US" sz="1800" b="0" i="0" u="none" strike="noStrike" dirty="0">
                <a:effectLst/>
              </a:rPr>
              <a:t> and </a:t>
            </a:r>
            <a:r>
              <a:rPr lang="en-US" b="0" i="0" u="none" strike="noStrike" dirty="0" err="1">
                <a:effectLst/>
              </a:rPr>
              <a:t>FeedForward</a:t>
            </a:r>
            <a:r>
              <a:rPr lang="en-US" sz="1800" b="0" i="0" u="none" strike="noStrike" dirty="0">
                <a:effectLst/>
              </a:rPr>
              <a:t> layer</a:t>
            </a:r>
          </a:p>
          <a:p>
            <a:pPr algn="just" rtl="0">
              <a:lnSpc>
                <a:spcPct val="150000"/>
              </a:lnSpc>
              <a:spcBef>
                <a:spcPts val="0"/>
              </a:spcBef>
              <a:spcAft>
                <a:spcPts val="0"/>
              </a:spcAft>
            </a:pPr>
            <a:r>
              <a:rPr lang="en-US" sz="1800" b="0" i="0" u="none" strike="noStrike" dirty="0">
                <a:solidFill>
                  <a:srgbClr val="242424"/>
                </a:solidFill>
                <a:effectLst/>
              </a:rPr>
              <a:t>The encoder takes each word in the input sentence, process it to an intermediate representation and compares it with all the other words in the input sentence. The result of those comparisons is an attention score that evaluates the contribution of each word in the sentence to the key word. The attention scores are then used as weights for words’ representations that are fed the fully-connected network that generates a new representation for the key word. It does so for all the words in the sentence and transfers the new representation to the decoder that by this information can have all the dependencies that it needs to build the predictions.</a:t>
            </a:r>
            <a:endParaRPr lang="en-US" b="0" dirty="0">
              <a:effectLst/>
            </a:endParaRPr>
          </a:p>
          <a:p>
            <a:br>
              <a:rPr lang="en-US" dirty="0"/>
            </a:br>
            <a:endParaRPr lang="en-IN" dirty="0"/>
          </a:p>
        </p:txBody>
      </p:sp>
    </p:spTree>
    <p:extLst>
      <p:ext uri="{BB962C8B-B14F-4D97-AF65-F5344CB8AC3E}">
        <p14:creationId xmlns:p14="http://schemas.microsoft.com/office/powerpoint/2010/main" val="1587517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23</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496649" y="341520"/>
            <a:ext cx="3857916" cy="707886"/>
          </a:xfrm>
          <a:prstGeom prst="rect">
            <a:avLst/>
          </a:prstGeom>
          <a:noFill/>
        </p:spPr>
        <p:txBody>
          <a:bodyPr wrap="none" rtlCol="0">
            <a:spAutoFit/>
          </a:bodyPr>
          <a:lstStyle/>
          <a:p>
            <a:r>
              <a:rPr lang="en-IN" sz="4000" dirty="0"/>
              <a:t>ENCODER LAYER</a:t>
            </a:r>
          </a:p>
        </p:txBody>
      </p:sp>
      <p:pic>
        <p:nvPicPr>
          <p:cNvPr id="7170" name="Picture 2">
            <a:extLst>
              <a:ext uri="{FF2B5EF4-FFF2-40B4-BE49-F238E27FC236}">
                <a16:creationId xmlns:a16="http://schemas.microsoft.com/office/drawing/2014/main" id="{F4FA4FA3-B5DD-67C5-4797-B55843E50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663" y="341520"/>
            <a:ext cx="4333875" cy="64293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E039D1CB-2E4B-E5D4-90FD-B836A25BA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26" y="1049406"/>
            <a:ext cx="6107688" cy="37741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A257383-B679-00A6-45BB-274D74CD79D1}"/>
              </a:ext>
            </a:extLst>
          </p:cNvPr>
          <p:cNvPicPr>
            <a:picLocks noChangeAspect="1"/>
          </p:cNvPicPr>
          <p:nvPr/>
        </p:nvPicPr>
        <p:blipFill>
          <a:blip r:embed="rId4"/>
          <a:stretch>
            <a:fillRect/>
          </a:stretch>
        </p:blipFill>
        <p:spPr>
          <a:xfrm>
            <a:off x="1321141" y="5026168"/>
            <a:ext cx="4613315" cy="1490312"/>
          </a:xfrm>
          <a:prstGeom prst="rect">
            <a:avLst/>
          </a:prstGeom>
        </p:spPr>
      </p:pic>
    </p:spTree>
    <p:extLst>
      <p:ext uri="{BB962C8B-B14F-4D97-AF65-F5344CB8AC3E}">
        <p14:creationId xmlns:p14="http://schemas.microsoft.com/office/powerpoint/2010/main" val="1521097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24</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791793" y="372144"/>
            <a:ext cx="2475358" cy="707886"/>
          </a:xfrm>
          <a:prstGeom prst="rect">
            <a:avLst/>
          </a:prstGeom>
          <a:noFill/>
        </p:spPr>
        <p:txBody>
          <a:bodyPr wrap="none" rtlCol="0">
            <a:spAutoFit/>
          </a:bodyPr>
          <a:lstStyle/>
          <a:p>
            <a:r>
              <a:rPr lang="en-IN" sz="4000" dirty="0"/>
              <a:t>ENCODER </a:t>
            </a:r>
          </a:p>
        </p:txBody>
      </p:sp>
      <p:pic>
        <p:nvPicPr>
          <p:cNvPr id="9218" name="Picture 2">
            <a:extLst>
              <a:ext uri="{FF2B5EF4-FFF2-40B4-BE49-F238E27FC236}">
                <a16:creationId xmlns:a16="http://schemas.microsoft.com/office/drawing/2014/main" id="{B19A0019-357A-FB43-0C39-DA1E9D0A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551" y="266700"/>
            <a:ext cx="4943475" cy="659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5D239F-21F7-B7D9-C1A0-CA1C7F07A535}"/>
              </a:ext>
            </a:extLst>
          </p:cNvPr>
          <p:cNvSpPr txBox="1"/>
          <p:nvPr/>
        </p:nvSpPr>
        <p:spPr>
          <a:xfrm>
            <a:off x="742950" y="1080030"/>
            <a:ext cx="6094476" cy="5896486"/>
          </a:xfrm>
          <a:prstGeom prst="rect">
            <a:avLst/>
          </a:prstGeom>
          <a:noFill/>
        </p:spPr>
        <p:txBody>
          <a:bodyPr wrap="square">
            <a:spAutoFit/>
          </a:bodyPr>
          <a:lstStyle/>
          <a:p>
            <a:pPr rtl="0">
              <a:lnSpc>
                <a:spcPct val="150000"/>
              </a:lnSpc>
              <a:spcBef>
                <a:spcPts val="1200"/>
              </a:spcBef>
              <a:spcAft>
                <a:spcPts val="1200"/>
              </a:spcAft>
            </a:pPr>
            <a:r>
              <a:rPr lang="en-US" sz="1800" b="0" i="0" u="none" strike="noStrike" dirty="0">
                <a:solidFill>
                  <a:srgbClr val="202124"/>
                </a:solidFill>
                <a:effectLst/>
              </a:rPr>
              <a:t>The encoder consists of:</a:t>
            </a:r>
            <a:endParaRPr lang="en-US" b="0" dirty="0">
              <a:effectLst/>
            </a:endParaRPr>
          </a:p>
          <a:p>
            <a:pPr marL="285750" indent="-285750" rtl="0" fontAlgn="base">
              <a:lnSpc>
                <a:spcPct val="150000"/>
              </a:lnSpc>
              <a:spcBef>
                <a:spcPts val="900"/>
              </a:spcBef>
              <a:spcAft>
                <a:spcPts val="0"/>
              </a:spcAft>
              <a:buFont typeface="Arial" panose="020B0604020202020204" pitchFamily="34" charset="0"/>
              <a:buChar char="•"/>
            </a:pPr>
            <a:r>
              <a:rPr lang="en-US" sz="1800" b="0" i="0" u="none" strike="noStrike" dirty="0">
                <a:solidFill>
                  <a:srgbClr val="202124"/>
                </a:solidFill>
                <a:effectLst/>
              </a:rPr>
              <a:t>A </a:t>
            </a:r>
            <a:r>
              <a:rPr lang="en-US" sz="1800" b="0" i="0" u="none" strike="noStrike" dirty="0" err="1">
                <a:solidFill>
                  <a:srgbClr val="202124"/>
                </a:solidFill>
                <a:effectLst/>
              </a:rPr>
              <a:t>PositionalEmbedding</a:t>
            </a:r>
            <a:r>
              <a:rPr lang="en-US" sz="1800" b="0" i="0" u="none" strike="noStrike" dirty="0">
                <a:solidFill>
                  <a:srgbClr val="202124"/>
                </a:solidFill>
                <a:effectLst/>
              </a:rPr>
              <a:t> layer at the input.</a:t>
            </a:r>
          </a:p>
          <a:p>
            <a:pPr marL="285750" indent="-285750">
              <a:lnSpc>
                <a:spcPct val="150000"/>
              </a:lnSpc>
              <a:buFont typeface="Arial" panose="020B0604020202020204" pitchFamily="34" charset="0"/>
              <a:buChar char="•"/>
            </a:pPr>
            <a:r>
              <a:rPr lang="en-US" sz="1800" b="0" i="0" u="none" strike="noStrike" dirty="0">
                <a:solidFill>
                  <a:srgbClr val="202124"/>
                </a:solidFill>
                <a:effectLst/>
              </a:rPr>
              <a:t>A stack of </a:t>
            </a:r>
            <a:r>
              <a:rPr lang="en-US" sz="1800" b="0" i="0" u="none" strike="noStrike" dirty="0" err="1">
                <a:solidFill>
                  <a:srgbClr val="202124"/>
                </a:solidFill>
                <a:effectLst/>
              </a:rPr>
              <a:t>EncoderLayer</a:t>
            </a:r>
            <a:r>
              <a:rPr lang="en-US" sz="1800" b="0" i="0" u="none" strike="noStrike" dirty="0">
                <a:solidFill>
                  <a:srgbClr val="202124"/>
                </a:solidFill>
                <a:effectLst/>
              </a:rPr>
              <a:t> layers.</a:t>
            </a:r>
            <a:endParaRPr lang="en-US" sz="1800" b="0" i="0" u="none" strike="noStrike" dirty="0">
              <a:solidFill>
                <a:srgbClr val="242424"/>
              </a:solidFill>
              <a:effectLst/>
            </a:endParaRPr>
          </a:p>
          <a:p>
            <a:pPr algn="just" rtl="0">
              <a:lnSpc>
                <a:spcPct val="150000"/>
              </a:lnSpc>
              <a:spcBef>
                <a:spcPts val="3200"/>
              </a:spcBef>
            </a:pPr>
            <a:r>
              <a:rPr lang="en-US" sz="1800" b="0" i="0" u="none" strike="noStrike" dirty="0">
                <a:solidFill>
                  <a:srgbClr val="242424"/>
                </a:solidFill>
                <a:effectLst/>
              </a:rPr>
              <a:t>The encoder receives the embedding vectors as a list of vectors, each of 512 (can be tuned as a hyper-parameter) size dimension. Both the encoder and the decoder add a positional encoding (that will be explained later) to their input. Both also use a bypass that is called a residual connection followed by an addition of the original input of the sub-layer and another normalization layer (which is also known as a batch normalization)</a:t>
            </a:r>
            <a:endParaRPr lang="en-US" b="0" dirty="0">
              <a:effectLst/>
            </a:endParaRPr>
          </a:p>
          <a:p>
            <a:br>
              <a:rPr lang="en-US" dirty="0"/>
            </a:br>
            <a:endParaRPr lang="en-IN" dirty="0"/>
          </a:p>
        </p:txBody>
      </p:sp>
    </p:spTree>
    <p:extLst>
      <p:ext uri="{BB962C8B-B14F-4D97-AF65-F5344CB8AC3E}">
        <p14:creationId xmlns:p14="http://schemas.microsoft.com/office/powerpoint/2010/main" val="40267113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25</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791793" y="372144"/>
            <a:ext cx="2475358" cy="707886"/>
          </a:xfrm>
          <a:prstGeom prst="rect">
            <a:avLst/>
          </a:prstGeom>
          <a:noFill/>
        </p:spPr>
        <p:txBody>
          <a:bodyPr wrap="none" rtlCol="0">
            <a:spAutoFit/>
          </a:bodyPr>
          <a:lstStyle/>
          <a:p>
            <a:r>
              <a:rPr lang="en-IN" sz="4000" dirty="0"/>
              <a:t>ENCODER </a:t>
            </a:r>
          </a:p>
        </p:txBody>
      </p:sp>
      <p:pic>
        <p:nvPicPr>
          <p:cNvPr id="9218" name="Picture 2">
            <a:extLst>
              <a:ext uri="{FF2B5EF4-FFF2-40B4-BE49-F238E27FC236}">
                <a16:creationId xmlns:a16="http://schemas.microsoft.com/office/drawing/2014/main" id="{B19A0019-357A-FB43-0C39-DA1E9D0A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551" y="266700"/>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22269FF8-FC90-F76D-6394-7D253889C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31" y="1080030"/>
            <a:ext cx="57340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46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DECODER</a:t>
            </a:r>
            <a:endParaRPr lang="en-IN" dirty="0"/>
          </a:p>
        </p:txBody>
      </p:sp>
    </p:spTree>
    <p:extLst>
      <p:ext uri="{BB962C8B-B14F-4D97-AF65-F5344CB8AC3E}">
        <p14:creationId xmlns:p14="http://schemas.microsoft.com/office/powerpoint/2010/main" val="2601400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27</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042379" y="97824"/>
            <a:ext cx="3965188" cy="707886"/>
          </a:xfrm>
          <a:prstGeom prst="rect">
            <a:avLst/>
          </a:prstGeom>
          <a:noFill/>
        </p:spPr>
        <p:txBody>
          <a:bodyPr wrap="none" rtlCol="0">
            <a:spAutoFit/>
          </a:bodyPr>
          <a:lstStyle/>
          <a:p>
            <a:r>
              <a:rPr lang="en-IN" sz="4000" dirty="0"/>
              <a:t>DECODER LAYER </a:t>
            </a:r>
          </a:p>
        </p:txBody>
      </p:sp>
      <p:pic>
        <p:nvPicPr>
          <p:cNvPr id="11266" name="Picture 2">
            <a:extLst>
              <a:ext uri="{FF2B5EF4-FFF2-40B4-BE49-F238E27FC236}">
                <a16:creationId xmlns:a16="http://schemas.microsoft.com/office/drawing/2014/main" id="{1DC582D3-F15C-679E-4915-F2FF9F8C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95" y="97824"/>
            <a:ext cx="4943475" cy="659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5B79BF-2FA7-AFE4-C2F7-2587FCF6AD7A}"/>
              </a:ext>
            </a:extLst>
          </p:cNvPr>
          <p:cNvSpPr txBox="1"/>
          <p:nvPr/>
        </p:nvSpPr>
        <p:spPr>
          <a:xfrm>
            <a:off x="757619" y="805710"/>
            <a:ext cx="6094476" cy="6463308"/>
          </a:xfrm>
          <a:prstGeom prst="rect">
            <a:avLst/>
          </a:prstGeom>
          <a:noFill/>
        </p:spPr>
        <p:txBody>
          <a:bodyPr wrap="square">
            <a:spAutoFit/>
          </a:bodyPr>
          <a:lstStyle/>
          <a:p>
            <a:pPr algn="just">
              <a:lnSpc>
                <a:spcPct val="150000"/>
              </a:lnSpc>
            </a:pPr>
            <a:r>
              <a:rPr lang="en-US" sz="1800" b="0" i="0" u="none" strike="noStrike" dirty="0">
                <a:effectLst/>
              </a:rPr>
              <a:t>The decoder's stack is slightly more complex, with each </a:t>
            </a:r>
            <a:r>
              <a:rPr lang="en-US" b="0" i="0" u="none" strike="noStrike" dirty="0" err="1">
                <a:effectLst/>
              </a:rPr>
              <a:t>DecoderLayer</a:t>
            </a:r>
            <a:r>
              <a:rPr lang="en-US" sz="1800" b="0" i="0" u="none" strike="noStrike" dirty="0">
                <a:effectLst/>
              </a:rPr>
              <a:t> containing a </a:t>
            </a:r>
            <a:r>
              <a:rPr lang="en-US" b="0" i="0" u="none" strike="noStrike" dirty="0" err="1">
                <a:effectLst/>
              </a:rPr>
              <a:t>CausalSelfAttention</a:t>
            </a:r>
            <a:r>
              <a:rPr lang="en-US" sz="1800" b="0" i="0" u="none" strike="noStrike" dirty="0">
                <a:effectLst/>
              </a:rPr>
              <a:t>, a </a:t>
            </a:r>
            <a:r>
              <a:rPr lang="en-US" b="0" i="0" u="none" strike="noStrike" dirty="0" err="1">
                <a:effectLst/>
              </a:rPr>
              <a:t>CrossAttention</a:t>
            </a:r>
            <a:r>
              <a:rPr lang="en-US" sz="1800" b="0" i="0" u="none" strike="noStrike" dirty="0">
                <a:effectLst/>
              </a:rPr>
              <a:t>, and a </a:t>
            </a:r>
            <a:r>
              <a:rPr lang="en-US" b="0" i="0" u="none" strike="noStrike" dirty="0" err="1">
                <a:effectLst/>
              </a:rPr>
              <a:t>FeedForward</a:t>
            </a:r>
            <a:r>
              <a:rPr lang="en-US" sz="1800" b="0" i="0" u="none" strike="noStrike" dirty="0">
                <a:effectLst/>
              </a:rPr>
              <a:t> layer</a:t>
            </a:r>
            <a:endParaRPr lang="en-US" dirty="0">
              <a:solidFill>
                <a:srgbClr val="202124"/>
              </a:solidFill>
              <a:latin typeface="Roboto" panose="02000000000000000000" pitchFamily="2" charset="0"/>
            </a:endParaRPr>
          </a:p>
          <a:p>
            <a:pPr algn="just">
              <a:lnSpc>
                <a:spcPct val="150000"/>
              </a:lnSpc>
            </a:pPr>
            <a:r>
              <a:rPr lang="en-US" sz="1800" b="0" i="0" u="none" strike="noStrike" dirty="0">
                <a:effectLst/>
              </a:rPr>
              <a:t>Similar to the Encoder, the Decoder consists of a </a:t>
            </a:r>
            <a:r>
              <a:rPr lang="en-US" sz="1800" b="0" i="0" u="none" strike="noStrike" dirty="0" err="1">
                <a:effectLst/>
              </a:rPr>
              <a:t>PositionalEmbedding</a:t>
            </a:r>
            <a:r>
              <a:rPr lang="en-US" sz="1800" b="0" i="0" u="none" strike="noStrike" dirty="0">
                <a:effectLst/>
              </a:rPr>
              <a:t>, and a stack of </a:t>
            </a:r>
            <a:r>
              <a:rPr lang="en-US" sz="1800" b="0" i="0" u="none" strike="noStrike" dirty="0" err="1">
                <a:effectLst/>
              </a:rPr>
              <a:t>DecoderLayers</a:t>
            </a:r>
            <a:endParaRPr lang="en-US" sz="1800" b="0" i="0" u="none" strike="noStrike" dirty="0">
              <a:effectLst/>
            </a:endParaRPr>
          </a:p>
          <a:p>
            <a:pPr algn="just">
              <a:lnSpc>
                <a:spcPct val="150000"/>
              </a:lnSpc>
            </a:pPr>
            <a:r>
              <a:rPr lang="en-US" sz="1800" b="0" i="0" u="none" strike="noStrike" dirty="0">
                <a:solidFill>
                  <a:srgbClr val="242424"/>
                </a:solidFill>
                <a:effectLst/>
              </a:rPr>
              <a:t>Unlike the encoder, the decoder uses an addition to the Multi-head attention that is called masking. This operation is intended to prevent exposing posterior information from the decoder. It means that in the training level the decoder doesn’t get access to tokens in the target sentence that will reveal the correct answer and will disrupt the learning procedure. It’s really important part in the decoder because if we will not use the masking the model will not learn anything and will just repeat the target sentence.</a:t>
            </a:r>
            <a:endParaRPr lang="en-US" dirty="0"/>
          </a:p>
          <a:p>
            <a:endParaRPr lang="en-IN" dirty="0"/>
          </a:p>
          <a:p>
            <a:endParaRPr lang="en-IN" dirty="0"/>
          </a:p>
        </p:txBody>
      </p:sp>
    </p:spTree>
    <p:extLst>
      <p:ext uri="{BB962C8B-B14F-4D97-AF65-F5344CB8AC3E}">
        <p14:creationId xmlns:p14="http://schemas.microsoft.com/office/powerpoint/2010/main" val="28147776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28</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042379" y="97824"/>
            <a:ext cx="3965188" cy="707886"/>
          </a:xfrm>
          <a:prstGeom prst="rect">
            <a:avLst/>
          </a:prstGeom>
          <a:noFill/>
        </p:spPr>
        <p:txBody>
          <a:bodyPr wrap="none" rtlCol="0">
            <a:spAutoFit/>
          </a:bodyPr>
          <a:lstStyle/>
          <a:p>
            <a:r>
              <a:rPr lang="en-IN" sz="4000" dirty="0"/>
              <a:t>DECODER LAYER </a:t>
            </a:r>
          </a:p>
        </p:txBody>
      </p:sp>
      <p:pic>
        <p:nvPicPr>
          <p:cNvPr id="11266" name="Picture 2">
            <a:extLst>
              <a:ext uri="{FF2B5EF4-FFF2-40B4-BE49-F238E27FC236}">
                <a16:creationId xmlns:a16="http://schemas.microsoft.com/office/drawing/2014/main" id="{1DC582D3-F15C-679E-4915-F2FF9F8C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95" y="97824"/>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CA8E27B0-6031-0500-F5BA-025659F7F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90" y="1360357"/>
            <a:ext cx="6517051" cy="477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887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29</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538769" y="168876"/>
            <a:ext cx="2313326" cy="707886"/>
          </a:xfrm>
          <a:prstGeom prst="rect">
            <a:avLst/>
          </a:prstGeom>
          <a:noFill/>
        </p:spPr>
        <p:txBody>
          <a:bodyPr wrap="none" rtlCol="0">
            <a:spAutoFit/>
          </a:bodyPr>
          <a:lstStyle/>
          <a:p>
            <a:r>
              <a:rPr lang="en-IN" sz="4000" dirty="0"/>
              <a:t>DECODER</a:t>
            </a:r>
          </a:p>
        </p:txBody>
      </p:sp>
      <p:pic>
        <p:nvPicPr>
          <p:cNvPr id="12290" name="Picture 2">
            <a:extLst>
              <a:ext uri="{FF2B5EF4-FFF2-40B4-BE49-F238E27FC236}">
                <a16:creationId xmlns:a16="http://schemas.microsoft.com/office/drawing/2014/main" id="{F542C6B4-869A-616B-0513-30DB30D23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30174"/>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81DA21F-4EBD-17C7-D4EA-6197D9741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246" y="876762"/>
            <a:ext cx="5734050" cy="578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0487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DA75D-EF7A-1176-34D1-DF3C2CB2471F}"/>
              </a:ext>
            </a:extLst>
          </p:cNvPr>
          <p:cNvSpPr txBox="1"/>
          <p:nvPr/>
        </p:nvSpPr>
        <p:spPr>
          <a:xfrm>
            <a:off x="0" y="2348230"/>
            <a:ext cx="3667760"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kern="1200" cap="all" spc="150" baseline="0" dirty="0">
                <a:latin typeface="+mj-lt"/>
                <a:ea typeface="+mj-ea"/>
                <a:cs typeface="+mj-cs"/>
              </a:rPr>
              <a:t>	</a:t>
            </a:r>
            <a:r>
              <a:rPr lang="en-US" sz="3600" kern="1200" cap="all" spc="150" baseline="0" dirty="0">
                <a:latin typeface="+mj-lt"/>
                <a:ea typeface="+mj-ea"/>
                <a:cs typeface="+mj-cs"/>
              </a:rPr>
              <a:t>CONTENTS</a:t>
            </a:r>
          </a:p>
        </p:txBody>
      </p:sp>
      <p:sp>
        <p:nvSpPr>
          <p:cNvPr id="10" name="Slide Number Placeholder 4">
            <a:extLst>
              <a:ext uri="{FF2B5EF4-FFF2-40B4-BE49-F238E27FC236}">
                <a16:creationId xmlns:a16="http://schemas.microsoft.com/office/drawing/2014/main" id="{C6920E57-869F-B1A8-302E-009D69E33469}"/>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graphicFrame>
        <p:nvGraphicFramePr>
          <p:cNvPr id="2" name="Content Placeholder 2">
            <a:extLst>
              <a:ext uri="{FF2B5EF4-FFF2-40B4-BE49-F238E27FC236}">
                <a16:creationId xmlns:a16="http://schemas.microsoft.com/office/drawing/2014/main" id="{C8CD4DB6-66F4-82A1-81B6-F5AA33B6A451}"/>
              </a:ext>
            </a:extLst>
          </p:cNvPr>
          <p:cNvGraphicFramePr>
            <a:graphicFrameLocks/>
          </p:cNvGraphicFramePr>
          <p:nvPr>
            <p:extLst>
              <p:ext uri="{D42A27DB-BD31-4B8C-83A1-F6EECF244321}">
                <p14:modId xmlns:p14="http://schemas.microsoft.com/office/powerpoint/2010/main" val="2547737791"/>
              </p:ext>
            </p:extLst>
          </p:nvPr>
        </p:nvGraphicFramePr>
        <p:xfrm>
          <a:off x="4216396" y="895927"/>
          <a:ext cx="7137404" cy="511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8901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TRANSFORMER</a:t>
            </a:r>
            <a:endParaRPr lang="en-IN" dirty="0"/>
          </a:p>
        </p:txBody>
      </p:sp>
    </p:spTree>
    <p:extLst>
      <p:ext uri="{BB962C8B-B14F-4D97-AF65-F5344CB8AC3E}">
        <p14:creationId xmlns:p14="http://schemas.microsoft.com/office/powerpoint/2010/main" val="259093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31</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037195" y="254427"/>
            <a:ext cx="3600473" cy="707886"/>
          </a:xfrm>
          <a:prstGeom prst="rect">
            <a:avLst/>
          </a:prstGeom>
          <a:noFill/>
        </p:spPr>
        <p:txBody>
          <a:bodyPr wrap="none" rtlCol="0">
            <a:spAutoFit/>
          </a:bodyPr>
          <a:lstStyle/>
          <a:p>
            <a:r>
              <a:rPr lang="en-IN" sz="4000" dirty="0"/>
              <a:t>TRANSFORMER</a:t>
            </a:r>
          </a:p>
        </p:txBody>
      </p:sp>
      <p:sp>
        <p:nvSpPr>
          <p:cNvPr id="4" name="TextBox 3">
            <a:extLst>
              <a:ext uri="{FF2B5EF4-FFF2-40B4-BE49-F238E27FC236}">
                <a16:creationId xmlns:a16="http://schemas.microsoft.com/office/drawing/2014/main" id="{2392CA33-9073-9B3B-7540-5DDAAD31131D}"/>
              </a:ext>
            </a:extLst>
          </p:cNvPr>
          <p:cNvSpPr txBox="1"/>
          <p:nvPr/>
        </p:nvSpPr>
        <p:spPr>
          <a:xfrm>
            <a:off x="569213" y="1099275"/>
            <a:ext cx="6464427" cy="3447098"/>
          </a:xfrm>
          <a:prstGeom prst="rect">
            <a:avLst/>
          </a:prstGeom>
          <a:noFill/>
        </p:spPr>
        <p:txBody>
          <a:bodyPr wrap="square">
            <a:spAutoFit/>
          </a:bodyPr>
          <a:lstStyle/>
          <a:p>
            <a:pPr algn="just" rtl="0">
              <a:lnSpc>
                <a:spcPct val="150000"/>
              </a:lnSpc>
              <a:spcBef>
                <a:spcPts val="1200"/>
              </a:spcBef>
              <a:spcAft>
                <a:spcPts val="0"/>
              </a:spcAft>
            </a:pPr>
            <a:r>
              <a:rPr lang="en-US" sz="1800" b="0" i="0" u="none" strike="noStrike" dirty="0">
                <a:solidFill>
                  <a:srgbClr val="202124"/>
                </a:solidFill>
                <a:effectLst/>
              </a:rPr>
              <a:t>We now have Encoder and Decoder. To complete the Transformer model, we need to put them together and add a final linear (Dense) layer which converts the resulting vector at each location into output token probabilities.</a:t>
            </a:r>
            <a:endParaRPr lang="en-US" b="0" dirty="0">
              <a:effectLst/>
            </a:endParaRPr>
          </a:p>
          <a:p>
            <a:pPr algn="just" rtl="0">
              <a:lnSpc>
                <a:spcPct val="150000"/>
              </a:lnSpc>
              <a:spcBef>
                <a:spcPts val="0"/>
              </a:spcBef>
              <a:spcAft>
                <a:spcPts val="1200"/>
              </a:spcAft>
            </a:pPr>
            <a:r>
              <a:rPr lang="en-US" sz="1800" b="0" i="0" u="none" strike="noStrike" dirty="0">
                <a:solidFill>
                  <a:srgbClr val="202124"/>
                </a:solidFill>
                <a:effectLst/>
              </a:rPr>
              <a:t>The output of the decoder is the input to this final linear layer.</a:t>
            </a:r>
          </a:p>
          <a:p>
            <a:pPr algn="just" rtl="0">
              <a:lnSpc>
                <a:spcPct val="150000"/>
              </a:lnSpc>
              <a:spcBef>
                <a:spcPts val="0"/>
              </a:spcBef>
              <a:spcAft>
                <a:spcPts val="1200"/>
              </a:spcAft>
            </a:pPr>
            <a:endParaRPr lang="en-US" b="0" dirty="0">
              <a:effectLst/>
            </a:endParaRPr>
          </a:p>
          <a:p>
            <a:br>
              <a:rPr lang="en-US" dirty="0"/>
            </a:br>
            <a:endParaRPr lang="en-IN" dirty="0"/>
          </a:p>
        </p:txBody>
      </p:sp>
      <p:pic>
        <p:nvPicPr>
          <p:cNvPr id="15362" name="Picture 2">
            <a:extLst>
              <a:ext uri="{FF2B5EF4-FFF2-40B4-BE49-F238E27FC236}">
                <a16:creationId xmlns:a16="http://schemas.microsoft.com/office/drawing/2014/main" id="{4C08BF95-2925-7C9F-FBC6-DCDF912D6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288" y="61912"/>
            <a:ext cx="4572000" cy="67341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7A31EC4-0852-879E-4424-974343270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735"/>
          <a:stretch/>
        </p:blipFill>
        <p:spPr bwMode="auto">
          <a:xfrm>
            <a:off x="713428" y="3206876"/>
            <a:ext cx="6075474" cy="353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735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TIMELINE</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50723373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33</a:t>
            </a:fld>
            <a:endParaRPr lang="en-US"/>
          </a:p>
        </p:txBody>
      </p:sp>
      <p:graphicFrame>
        <p:nvGraphicFramePr>
          <p:cNvPr id="3" name="Diagram 5" descr="SmartArt graphic">
            <a:extLst>
              <a:ext uri="{FF2B5EF4-FFF2-40B4-BE49-F238E27FC236}">
                <a16:creationId xmlns:a16="http://schemas.microsoft.com/office/drawing/2014/main" id="{9C20618A-D44D-D4C9-43A1-AF3E522B1DB3}"/>
              </a:ext>
            </a:extLst>
          </p:cNvPr>
          <p:cNvGraphicFramePr/>
          <p:nvPr>
            <p:extLst>
              <p:ext uri="{D42A27DB-BD31-4B8C-83A1-F6EECF244321}">
                <p14:modId xmlns:p14="http://schemas.microsoft.com/office/powerpoint/2010/main" val="2751069117"/>
              </p:ext>
            </p:extLst>
          </p:nvPr>
        </p:nvGraphicFramePr>
        <p:xfrm>
          <a:off x="1163320" y="16833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1">
            <a:extLst>
              <a:ext uri="{FF2B5EF4-FFF2-40B4-BE49-F238E27FC236}">
                <a16:creationId xmlns:a16="http://schemas.microsoft.com/office/drawing/2014/main" id="{C1A11DF5-DC91-586B-0470-936D03058A44}"/>
              </a:ext>
            </a:extLst>
          </p:cNvPr>
          <p:cNvSpPr/>
          <p:nvPr/>
        </p:nvSpPr>
        <p:spPr>
          <a:xfrm>
            <a:off x="4620768" y="500062"/>
            <a:ext cx="4706112"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dirty="0">
                <a:latin typeface="+mj-lt"/>
                <a:ea typeface="+mj-ea"/>
                <a:cs typeface="+mj-cs"/>
              </a:rPr>
              <a:t>TIMELINE</a:t>
            </a:r>
          </a:p>
        </p:txBody>
      </p:sp>
    </p:spTree>
    <p:extLst>
      <p:ext uri="{BB962C8B-B14F-4D97-AF65-F5344CB8AC3E}">
        <p14:creationId xmlns:p14="http://schemas.microsoft.com/office/powerpoint/2010/main" val="27300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CONCLUSION AND FUTURE WORK</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319239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35</a:t>
            </a:fld>
            <a:endParaRPr lang="en-US"/>
          </a:p>
        </p:txBody>
      </p:sp>
      <p:sp>
        <p:nvSpPr>
          <p:cNvPr id="5" name="Text 1">
            <a:extLst>
              <a:ext uri="{FF2B5EF4-FFF2-40B4-BE49-F238E27FC236}">
                <a16:creationId xmlns:a16="http://schemas.microsoft.com/office/drawing/2014/main" id="{C1A11DF5-DC91-586B-0470-936D03058A44}"/>
              </a:ext>
            </a:extLst>
          </p:cNvPr>
          <p:cNvSpPr/>
          <p:nvPr/>
        </p:nvSpPr>
        <p:spPr>
          <a:xfrm>
            <a:off x="1787134" y="527494"/>
            <a:ext cx="9573768"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dirty="0">
                <a:latin typeface="+mj-lt"/>
                <a:ea typeface="+mj-ea"/>
                <a:cs typeface="+mj-cs"/>
              </a:rPr>
              <a:t>CONCLUSION AND FUTURE WORK</a:t>
            </a:r>
          </a:p>
        </p:txBody>
      </p:sp>
      <p:sp>
        <p:nvSpPr>
          <p:cNvPr id="4" name="TextBox 3">
            <a:extLst>
              <a:ext uri="{FF2B5EF4-FFF2-40B4-BE49-F238E27FC236}">
                <a16:creationId xmlns:a16="http://schemas.microsoft.com/office/drawing/2014/main" id="{814BB597-3F88-7F47-9FE9-FDCA99A8E4D9}"/>
              </a:ext>
            </a:extLst>
          </p:cNvPr>
          <p:cNvSpPr txBox="1"/>
          <p:nvPr/>
        </p:nvSpPr>
        <p:spPr>
          <a:xfrm>
            <a:off x="877824" y="1965960"/>
            <a:ext cx="10483078" cy="3353867"/>
          </a:xfrm>
          <a:prstGeom prst="rect">
            <a:avLst/>
          </a:prstGeom>
          <a:noFill/>
        </p:spPr>
        <p:txBody>
          <a:bodyPr wrap="square">
            <a:spAutoFit/>
          </a:bodyPr>
          <a:lstStyle/>
          <a:p>
            <a:pPr>
              <a:lnSpc>
                <a:spcPct val="150000"/>
              </a:lnSpc>
            </a:pPr>
            <a:r>
              <a:rPr lang="en-US" sz="2400" b="0" i="0" dirty="0">
                <a:solidFill>
                  <a:srgbClr val="0D0D0D"/>
                </a:solidFill>
                <a:effectLst/>
              </a:rPr>
              <a:t>In conclusion, our team's next crucial step involves training the model and evaluating its performance using the BLEU score metric. This evaluation will provide valuable insights into the accuracy and efficacy of our translation system. Upon achieving satisfactory results, we will proceed with the deployment phase, ensuring widespread accessibility and usability of our advanced English to Telugu translation tool.</a:t>
            </a:r>
            <a:endParaRPr lang="en-IN" sz="2400" dirty="0"/>
          </a:p>
        </p:txBody>
      </p:sp>
    </p:spTree>
    <p:extLst>
      <p:ext uri="{BB962C8B-B14F-4D97-AF65-F5344CB8AC3E}">
        <p14:creationId xmlns:p14="http://schemas.microsoft.com/office/powerpoint/2010/main" val="1925969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58056" y="4368080"/>
            <a:ext cx="6806184" cy="1524735"/>
          </a:xfrm>
        </p:spPr>
        <p:txBody>
          <a:bodyPr/>
          <a:lstStyle/>
          <a:p>
            <a:pPr>
              <a:lnSpc>
                <a:spcPct val="150000"/>
              </a:lnSpc>
            </a:pPr>
            <a:r>
              <a:rPr lang="en-US" dirty="0"/>
              <a:t>WE</a:t>
            </a:r>
            <a:br>
              <a:rPr lang="en-US" dirty="0"/>
            </a:br>
            <a:r>
              <a:rPr lang="en-US" sz="2800" cap="none" dirty="0"/>
              <a:t>Komal Reddy (20103005)</a:t>
            </a:r>
            <a:br>
              <a:rPr lang="en-US" sz="2800" cap="none" dirty="0"/>
            </a:br>
            <a:r>
              <a:rPr lang="en-US" sz="2800" cap="none" dirty="0"/>
              <a:t>Jayanth Reddy (20103010)</a:t>
            </a:r>
            <a:br>
              <a:rPr lang="en-US" sz="2800" cap="none" dirty="0"/>
            </a:br>
            <a:r>
              <a:rPr lang="en-US" sz="2800" cap="none" dirty="0"/>
              <a:t>Jnana </a:t>
            </a:r>
            <a:r>
              <a:rPr lang="en-US" sz="2800" cap="none" dirty="0" err="1"/>
              <a:t>Yasaswini</a:t>
            </a:r>
            <a:r>
              <a:rPr lang="en-US" sz="2800" cap="none" dirty="0"/>
              <a:t> (20103023)</a:t>
            </a:r>
            <a:br>
              <a:rPr lang="en-US" sz="2800" cap="none" dirty="0"/>
            </a:br>
            <a:r>
              <a:rPr lang="en-US" sz="2800" cap="none" dirty="0" err="1"/>
              <a:t>Akhila</a:t>
            </a:r>
            <a:r>
              <a:rPr lang="en-US" sz="2800" cap="none" dirty="0"/>
              <a:t> </a:t>
            </a:r>
            <a:r>
              <a:rPr lang="en-US" sz="2800" cap="none" dirty="0" err="1"/>
              <a:t>Banoth</a:t>
            </a:r>
            <a:r>
              <a:rPr lang="en-US" sz="2800" cap="none" dirty="0"/>
              <a:t> (20103052)</a:t>
            </a:r>
            <a:br>
              <a:rPr lang="en-US" dirty="0"/>
            </a:br>
            <a:r>
              <a:rPr lang="en-US" dirty="0"/>
              <a:t>AS A TEAM</a:t>
            </a:r>
            <a:br>
              <a:rPr lang="en-US" dirty="0"/>
            </a:br>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36</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AIM AND OBJECTIVES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B26C175A-99E2-5D98-0BE5-2AD11DC24310}"/>
              </a:ext>
            </a:extLst>
          </p:cNvPr>
          <p:cNvSpPr txBox="1"/>
          <p:nvPr/>
        </p:nvSpPr>
        <p:spPr>
          <a:xfrm>
            <a:off x="3261360" y="904240"/>
            <a:ext cx="1899920" cy="707886"/>
          </a:xfrm>
          <a:prstGeom prst="rect">
            <a:avLst/>
          </a:prstGeom>
          <a:noFill/>
        </p:spPr>
        <p:txBody>
          <a:bodyPr wrap="square" rtlCol="0">
            <a:spAutoFit/>
          </a:bodyPr>
          <a:lstStyle/>
          <a:p>
            <a:r>
              <a:rPr lang="en-IN" sz="4000" dirty="0">
                <a:latin typeface="+mj-lt"/>
              </a:rPr>
              <a:t>AIM</a:t>
            </a:r>
          </a:p>
        </p:txBody>
      </p:sp>
      <p:sp>
        <p:nvSpPr>
          <p:cNvPr id="9" name="TextBox 8">
            <a:extLst>
              <a:ext uri="{FF2B5EF4-FFF2-40B4-BE49-F238E27FC236}">
                <a16:creationId xmlns:a16="http://schemas.microsoft.com/office/drawing/2014/main" id="{D0B43F71-7E57-7F00-5FBC-7B0FC087A43B}"/>
              </a:ext>
            </a:extLst>
          </p:cNvPr>
          <p:cNvSpPr txBox="1"/>
          <p:nvPr/>
        </p:nvSpPr>
        <p:spPr>
          <a:xfrm>
            <a:off x="3261360" y="2108200"/>
            <a:ext cx="7833360" cy="2799869"/>
          </a:xfrm>
          <a:prstGeom prst="rect">
            <a:avLst/>
          </a:prstGeom>
          <a:noFill/>
        </p:spPr>
        <p:txBody>
          <a:bodyPr wrap="square" rtlCol="0">
            <a:spAutoFit/>
          </a:bodyPr>
          <a:lstStyle/>
          <a:p>
            <a:pPr algn="just">
              <a:lnSpc>
                <a:spcPct val="150000"/>
              </a:lnSpc>
            </a:pPr>
            <a:r>
              <a:rPr lang="en-US" sz="2400" b="0" i="0" dirty="0">
                <a:solidFill>
                  <a:srgbClr val="0D0D0D"/>
                </a:solidFill>
                <a:effectLst/>
              </a:rPr>
              <a:t>This project aims to create a proficient English to Telugu translation system using transformer architectures in deep learning. By bridging language gaps, it enhances communication and accessibility, offering an advanced tool for seamless translation between English and Telugu.</a:t>
            </a:r>
            <a:endParaRPr lang="en-IN" sz="2400" dirty="0"/>
          </a:p>
        </p:txBody>
      </p:sp>
    </p:spTree>
    <p:extLst>
      <p:ext uri="{BB962C8B-B14F-4D97-AF65-F5344CB8AC3E}">
        <p14:creationId xmlns:p14="http://schemas.microsoft.com/office/powerpoint/2010/main" val="1516264597"/>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2D72556-21F0-2E5A-E5B2-4E4F679ADB2F}"/>
              </a:ext>
            </a:extLst>
          </p:cNvPr>
          <p:cNvSpPr>
            <a:spLocks noGrp="1"/>
          </p:cNvSpPr>
          <p:nvPr>
            <p:ph type="title"/>
          </p:nvPr>
        </p:nvSpPr>
        <p:spPr>
          <a:xfrm>
            <a:off x="838200" y="353550"/>
            <a:ext cx="10515600" cy="1325563"/>
          </a:xfrm>
        </p:spPr>
        <p:txBody>
          <a:bodyPr anchor="b">
            <a:normAutofit/>
          </a:bodyPr>
          <a:lstStyle/>
          <a:p>
            <a:r>
              <a:rPr lang="en-US" sz="4000" dirty="0"/>
              <a:t>OBJECTIVES</a:t>
            </a:r>
          </a:p>
        </p:txBody>
      </p:sp>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graphicFrame>
        <p:nvGraphicFramePr>
          <p:cNvPr id="2" name="Content Placeholder 2">
            <a:extLst>
              <a:ext uri="{FF2B5EF4-FFF2-40B4-BE49-F238E27FC236}">
                <a16:creationId xmlns:a16="http://schemas.microsoft.com/office/drawing/2014/main" id="{FE1E0006-CFE1-C87C-7876-7CDDF82F341A}"/>
              </a:ext>
            </a:extLst>
          </p:cNvPr>
          <p:cNvGraphicFramePr/>
          <p:nvPr>
            <p:extLst>
              <p:ext uri="{D42A27DB-BD31-4B8C-83A1-F6EECF244321}">
                <p14:modId xmlns:p14="http://schemas.microsoft.com/office/powerpoint/2010/main" val="3675522057"/>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978267"/>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325563"/>
          </a:xfrm>
        </p:spPr>
        <p:txBody>
          <a:bodyPr/>
          <a:lstStyle/>
          <a:p>
            <a:r>
              <a:rPr lang="en-US" sz="4400" dirty="0"/>
              <a:t>PROGRESS</a:t>
            </a:r>
            <a:r>
              <a:rPr lang="en-US" dirty="0"/>
              <a:t>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322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6C175A-99E2-5D98-0BE5-2AD11DC24310}"/>
              </a:ext>
            </a:extLst>
          </p:cNvPr>
          <p:cNvSpPr txBox="1"/>
          <p:nvPr/>
        </p:nvSpPr>
        <p:spPr>
          <a:xfrm>
            <a:off x="838200" y="353550"/>
            <a:ext cx="10515600"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cap="all" spc="150" baseline="0" dirty="0">
                <a:latin typeface="+mj-lt"/>
                <a:ea typeface="+mj-ea"/>
                <a:cs typeface="+mj-cs"/>
              </a:rPr>
              <a:t>PROGRESS</a:t>
            </a:r>
          </a:p>
        </p:txBody>
      </p:sp>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6" name="Content Placeholder 2">
            <a:extLst>
              <a:ext uri="{FF2B5EF4-FFF2-40B4-BE49-F238E27FC236}">
                <a16:creationId xmlns:a16="http://schemas.microsoft.com/office/drawing/2014/main" id="{8A8292EC-507B-FB09-32A2-13A7D0FDB157}"/>
              </a:ext>
            </a:extLst>
          </p:cNvPr>
          <p:cNvGraphicFramePr/>
          <p:nvPr>
            <p:extLst>
              <p:ext uri="{D42A27DB-BD31-4B8C-83A1-F6EECF244321}">
                <p14:modId xmlns:p14="http://schemas.microsoft.com/office/powerpoint/2010/main" val="1481717642"/>
              </p:ext>
            </p:extLst>
          </p:nvPr>
        </p:nvGraphicFramePr>
        <p:xfrm>
          <a:off x="926582" y="1791721"/>
          <a:ext cx="10434320" cy="445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7547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77520" y="2411349"/>
            <a:ext cx="3956304" cy="1325563"/>
          </a:xfrm>
        </p:spPr>
        <p:txBody>
          <a:bodyPr>
            <a:normAutofit fontScale="90000"/>
          </a:bodyPr>
          <a:lstStyle/>
          <a:p>
            <a:r>
              <a:rPr lang="en-US" sz="4400" dirty="0"/>
              <a:t>ARCHITECTURE AND FLOW DIAGRAM</a:t>
            </a:r>
            <a:r>
              <a:rPr lang="en-US" dirty="0"/>
              <a:t>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3111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177</TotalTime>
  <Words>1232</Words>
  <Application>Microsoft Office PowerPoint</Application>
  <PresentationFormat>Widescreen</PresentationFormat>
  <Paragraphs>144</Paragraphs>
  <Slides>36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Nunito</vt:lpstr>
      <vt:lpstr>PT Sans</vt:lpstr>
      <vt:lpstr>Roboto</vt:lpstr>
      <vt:lpstr>Tenorite</vt:lpstr>
      <vt:lpstr>Custom</vt:lpstr>
      <vt:lpstr>MID SEMester project presentation </vt:lpstr>
      <vt:lpstr>PowerPoint Presentation</vt:lpstr>
      <vt:lpstr>PowerPoint Presentation</vt:lpstr>
      <vt:lpstr>AIM AND OBJECTIVES</vt:lpstr>
      <vt:lpstr>PowerPoint Presentation</vt:lpstr>
      <vt:lpstr>OBJECTIVES</vt:lpstr>
      <vt:lpstr>PROGRESS </vt:lpstr>
      <vt:lpstr>PowerPoint Presentation</vt:lpstr>
      <vt:lpstr>ARCHITECTURE AND FLOW DIAGRAM </vt:lpstr>
      <vt:lpstr>PowerPoint Presentation</vt:lpstr>
      <vt:lpstr>PARTIAL RESULTS</vt:lpstr>
      <vt:lpstr>ATTENTION MECHANISM</vt:lpstr>
      <vt:lpstr>PowerPoint Presentation</vt:lpstr>
      <vt:lpstr>SCALED DOT PRODUCT ATTENTION</vt:lpstr>
      <vt:lpstr>PowerPoint Presentation</vt:lpstr>
      <vt:lpstr>PowerPoint Presentation</vt:lpstr>
      <vt:lpstr>MULTI HEAD ATTENTION</vt:lpstr>
      <vt:lpstr>PowerPoint Presentation</vt:lpstr>
      <vt:lpstr>PowerPoint Presentation</vt:lpstr>
      <vt:lpstr>PowerPoint Presentation</vt:lpstr>
      <vt:lpstr>ENCODER</vt:lpstr>
      <vt:lpstr>PowerPoint Presentation</vt:lpstr>
      <vt:lpstr>PowerPoint Presentation</vt:lpstr>
      <vt:lpstr>PowerPoint Presentation</vt:lpstr>
      <vt:lpstr>PowerPoint Presentation</vt:lpstr>
      <vt:lpstr>DECODER</vt:lpstr>
      <vt:lpstr>PowerPoint Presentation</vt:lpstr>
      <vt:lpstr>PowerPoint Presentation</vt:lpstr>
      <vt:lpstr>PowerPoint Presentation</vt:lpstr>
      <vt:lpstr>TRANSFORMER</vt:lpstr>
      <vt:lpstr>PowerPoint Presentation</vt:lpstr>
      <vt:lpstr>TIMELINE</vt:lpstr>
      <vt:lpstr>PowerPoint Presentation</vt:lpstr>
      <vt:lpstr>CONCLUSION AND FUTURE WORK</vt:lpstr>
      <vt:lpstr>PowerPoint Presentation</vt:lpstr>
      <vt:lpstr>WE Komal Reddy (20103005) Jayanth Reddy (20103010) Jnana Yasaswini (20103023) Akhila Banoth (20103052) AS A TEAM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SEMester project presentation</dc:title>
  <dc:creator>komal reddy koukuntla</dc:creator>
  <cp:lastModifiedBy>Komal Reddy Koukuntla</cp:lastModifiedBy>
  <cp:revision>8</cp:revision>
  <dcterms:created xsi:type="dcterms:W3CDTF">2024-03-11T14:13:24Z</dcterms:created>
  <dcterms:modified xsi:type="dcterms:W3CDTF">2024-03-13T16:44:42Z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2024-03-11T16:40:34Z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731e58f7-5f21-43a1-bb38-4c33949e5a6b</vt:lpwstr>
  </property>
  <property fmtid="{D5CDD505-2E9C-101B-9397-08002B2CF9AE}" pid="9" name="MSIP_Label_defa4170-0d19-0005-0004-bc88714345d2_ActionId">
    <vt:lpwstr>4f8b1baa-deb9-47b0-a348-52695b61bd64</vt:lpwstr>
  </property>
  <property fmtid="{D5CDD505-2E9C-101B-9397-08002B2CF9AE}" pid="10" name="MSIP_Label_defa4170-0d19-0005-0004-bc88714345d2_ContentBits">
    <vt:lpwstr>0</vt:lpwstr>
  </property>
</Properties>
</file>