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256" r:id="rId5"/>
    <p:sldId id="335" r:id="rId6"/>
    <p:sldId id="286" r:id="rId7"/>
    <p:sldId id="257" r:id="rId8"/>
    <p:sldId id="287" r:id="rId9"/>
    <p:sldId id="288" r:id="rId10"/>
    <p:sldId id="291" r:id="rId11"/>
    <p:sldId id="293" r:id="rId12"/>
    <p:sldId id="289" r:id="rId13"/>
    <p:sldId id="290" r:id="rId14"/>
    <p:sldId id="336" r:id="rId15"/>
    <p:sldId id="295" r:id="rId16"/>
    <p:sldId id="337" r:id="rId17"/>
    <p:sldId id="296" r:id="rId18"/>
    <p:sldId id="297" r:id="rId19"/>
    <p:sldId id="338" r:id="rId20"/>
    <p:sldId id="298" r:id="rId21"/>
    <p:sldId id="299" r:id="rId22"/>
    <p:sldId id="300" r:id="rId23"/>
    <p:sldId id="339" r:id="rId24"/>
    <p:sldId id="301" r:id="rId25"/>
    <p:sldId id="302" r:id="rId26"/>
    <p:sldId id="303" r:id="rId27"/>
    <p:sldId id="304" r:id="rId28"/>
    <p:sldId id="340" r:id="rId29"/>
    <p:sldId id="305" r:id="rId30"/>
    <p:sldId id="306" r:id="rId31"/>
    <p:sldId id="307" r:id="rId32"/>
    <p:sldId id="341" r:id="rId33"/>
    <p:sldId id="308" r:id="rId34"/>
    <p:sldId id="294" r:id="rId35"/>
    <p:sldId id="348" r:id="rId36"/>
    <p:sldId id="342" r:id="rId37"/>
    <p:sldId id="347" r:id="rId38"/>
    <p:sldId id="343" r:id="rId39"/>
    <p:sldId id="344" r:id="rId40"/>
    <p:sldId id="345" r:id="rId41"/>
    <p:sldId id="346" r:id="rId42"/>
    <p:sldId id="309" r:id="rId43"/>
    <p:sldId id="331" r:id="rId44"/>
    <p:sldId id="332" r:id="rId45"/>
    <p:sldId id="333" r:id="rId46"/>
    <p:sldId id="2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655" autoAdjust="0"/>
  </p:normalViewPr>
  <p:slideViewPr>
    <p:cSldViewPr snapToGrid="0">
      <p:cViewPr varScale="1">
        <p:scale>
          <a:sx n="70" d="100"/>
          <a:sy n="70" d="100"/>
        </p:scale>
        <p:origin x="536"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0E565-6974-41A6-94CD-FDBD1DFFE1E4}" type="doc">
      <dgm:prSet loTypeId="urn:microsoft.com/office/officeart/2018/5/layout/IconLeafLabelList" loCatId="icon" qsTypeId="urn:microsoft.com/office/officeart/2005/8/quickstyle/simple1" qsCatId="simple" csTypeId="urn:microsoft.com/office/officeart/2005/8/colors/accent3_2" csCatId="accent3" phldr="1"/>
      <dgm:spPr/>
      <dgm:t>
        <a:bodyPr/>
        <a:lstStyle/>
        <a:p>
          <a:endParaRPr lang="en-US"/>
        </a:p>
      </dgm:t>
    </dgm:pt>
    <dgm:pt modelId="{39507CDE-E857-4E43-9299-199D456BDA48}">
      <dgm:prSet/>
      <dgm:spPr/>
      <dgm:t>
        <a:bodyPr/>
        <a:lstStyle/>
        <a:p>
          <a:pPr>
            <a:defRPr cap="all"/>
          </a:pPr>
          <a:r>
            <a:rPr lang="en-US" dirty="0"/>
            <a:t>Aim and Objectives</a:t>
          </a:r>
        </a:p>
      </dgm:t>
    </dgm:pt>
    <dgm:pt modelId="{702E6D7B-9A07-41ED-A29F-49D4AD594F47}" type="parTrans" cxnId="{AA48983C-037B-43EA-AD03-CF775F588CDE}">
      <dgm:prSet/>
      <dgm:spPr/>
      <dgm:t>
        <a:bodyPr/>
        <a:lstStyle/>
        <a:p>
          <a:endParaRPr lang="en-US"/>
        </a:p>
      </dgm:t>
    </dgm:pt>
    <dgm:pt modelId="{EEA970C0-DBC2-4FD3-817B-2BDA2D28232C}" type="sibTrans" cxnId="{AA48983C-037B-43EA-AD03-CF775F588CDE}">
      <dgm:prSet/>
      <dgm:spPr/>
      <dgm:t>
        <a:bodyPr/>
        <a:lstStyle/>
        <a:p>
          <a:endParaRPr lang="en-US"/>
        </a:p>
      </dgm:t>
    </dgm:pt>
    <dgm:pt modelId="{55CBD169-F16C-4D15-AC49-B91F173D2754}">
      <dgm:prSet/>
      <dgm:spPr/>
      <dgm:t>
        <a:bodyPr/>
        <a:lstStyle/>
        <a:p>
          <a:pPr>
            <a:defRPr cap="all"/>
          </a:pPr>
          <a:r>
            <a:rPr lang="en-US" dirty="0"/>
            <a:t>Architecture and flow diagram</a:t>
          </a:r>
        </a:p>
      </dgm:t>
    </dgm:pt>
    <dgm:pt modelId="{5A4F5B35-2260-4880-9195-9DD7569ED17A}" type="parTrans" cxnId="{B683F8D0-72ED-4541-83C0-FA70E113B9CC}">
      <dgm:prSet/>
      <dgm:spPr/>
      <dgm:t>
        <a:bodyPr/>
        <a:lstStyle/>
        <a:p>
          <a:endParaRPr lang="en-US"/>
        </a:p>
      </dgm:t>
    </dgm:pt>
    <dgm:pt modelId="{89FB487A-97F9-4BF8-A225-C98ED10143F6}" type="sibTrans" cxnId="{B683F8D0-72ED-4541-83C0-FA70E113B9CC}">
      <dgm:prSet/>
      <dgm:spPr/>
      <dgm:t>
        <a:bodyPr/>
        <a:lstStyle/>
        <a:p>
          <a:endParaRPr lang="en-US"/>
        </a:p>
      </dgm:t>
    </dgm:pt>
    <dgm:pt modelId="{6E43B7C7-5EE7-49F6-ADA7-BD9C3D996EBE}">
      <dgm:prSet phldr="0"/>
      <dgm:spPr/>
      <dgm:t>
        <a:bodyPr/>
        <a:lstStyle/>
        <a:p>
          <a:pPr>
            <a:defRPr cap="all"/>
          </a:pPr>
          <a:r>
            <a:rPr lang="en-US">
              <a:latin typeface="Tenorite"/>
            </a:rPr>
            <a:t>Partial Results</a:t>
          </a:r>
        </a:p>
      </dgm:t>
    </dgm:pt>
    <dgm:pt modelId="{4B007265-22BE-49E5-92E4-86B93EE52570}" type="parTrans" cxnId="{7E1DA02F-902F-49CF-B2EC-468438675F06}">
      <dgm:prSet/>
      <dgm:spPr/>
      <dgm:t>
        <a:bodyPr/>
        <a:lstStyle/>
        <a:p>
          <a:endParaRPr lang="en-IN"/>
        </a:p>
      </dgm:t>
    </dgm:pt>
    <dgm:pt modelId="{16E21A12-5864-4DD6-8DE2-FF81F3CF64A4}" type="sibTrans" cxnId="{7E1DA02F-902F-49CF-B2EC-468438675F06}">
      <dgm:prSet/>
      <dgm:spPr/>
      <dgm:t>
        <a:bodyPr/>
        <a:lstStyle/>
        <a:p>
          <a:endParaRPr lang="en-US"/>
        </a:p>
      </dgm:t>
    </dgm:pt>
    <dgm:pt modelId="{8CADA003-3B21-4066-BE39-7A29ABF00C25}">
      <dgm:prSet phldr="0"/>
      <dgm:spPr/>
      <dgm:t>
        <a:bodyPr/>
        <a:lstStyle/>
        <a:p>
          <a:pPr>
            <a:defRPr cap="all"/>
          </a:pPr>
          <a:r>
            <a:rPr lang="en-US">
              <a:latin typeface="Tenorite"/>
            </a:rPr>
            <a:t>Timeline</a:t>
          </a:r>
        </a:p>
      </dgm:t>
    </dgm:pt>
    <dgm:pt modelId="{99D90004-1F90-4872-8E9A-6FE65B633B6F}" type="parTrans" cxnId="{5A562B0E-04FE-4E45-A9B2-578D0508AC0B}">
      <dgm:prSet/>
      <dgm:spPr/>
      <dgm:t>
        <a:bodyPr/>
        <a:lstStyle/>
        <a:p>
          <a:endParaRPr lang="en-IN"/>
        </a:p>
      </dgm:t>
    </dgm:pt>
    <dgm:pt modelId="{3D25FD3C-2749-46D0-8065-0537720EFDC0}" type="sibTrans" cxnId="{5A562B0E-04FE-4E45-A9B2-578D0508AC0B}">
      <dgm:prSet/>
      <dgm:spPr/>
      <dgm:t>
        <a:bodyPr/>
        <a:lstStyle/>
        <a:p>
          <a:endParaRPr lang="en-IN"/>
        </a:p>
      </dgm:t>
    </dgm:pt>
    <dgm:pt modelId="{3AA382E6-B01E-4AEF-89E5-A80A24568E5F}">
      <dgm:prSet phldr="0"/>
      <dgm:spPr/>
      <dgm:t>
        <a:bodyPr/>
        <a:lstStyle/>
        <a:p>
          <a:pPr>
            <a:defRPr cap="all"/>
          </a:pPr>
          <a:r>
            <a:rPr lang="en-US">
              <a:latin typeface="Tenorite"/>
            </a:rPr>
            <a:t>Conclusion and Future Work</a:t>
          </a:r>
        </a:p>
      </dgm:t>
    </dgm:pt>
    <dgm:pt modelId="{E1683502-49A6-41BB-BC09-87BD83F09748}" type="parTrans" cxnId="{D69AE37B-5F4B-4AFC-9E0C-6BDECA56C306}">
      <dgm:prSet/>
      <dgm:spPr/>
      <dgm:t>
        <a:bodyPr/>
        <a:lstStyle/>
        <a:p>
          <a:endParaRPr lang="en-IN"/>
        </a:p>
      </dgm:t>
    </dgm:pt>
    <dgm:pt modelId="{78614682-9F3F-42CF-9C8F-16F285D25724}" type="sibTrans" cxnId="{D69AE37B-5F4B-4AFC-9E0C-6BDECA56C306}">
      <dgm:prSet/>
      <dgm:spPr/>
      <dgm:t>
        <a:bodyPr/>
        <a:lstStyle/>
        <a:p>
          <a:endParaRPr lang="en-IN"/>
        </a:p>
      </dgm:t>
    </dgm:pt>
    <dgm:pt modelId="{5F5E46D3-8A61-4200-9344-8852F1AAB708}">
      <dgm:prSet/>
      <dgm:spPr/>
      <dgm:t>
        <a:bodyPr/>
        <a:lstStyle/>
        <a:p>
          <a:pPr>
            <a:defRPr cap="all"/>
          </a:pPr>
          <a:r>
            <a:rPr lang="en-US" dirty="0"/>
            <a:t> Progress</a:t>
          </a:r>
        </a:p>
      </dgm:t>
    </dgm:pt>
    <dgm:pt modelId="{5FEBAD7E-8ECA-471D-9036-9CF1A3377B42}" type="sibTrans" cxnId="{3B3D44AD-F250-4D39-AA5D-8A7D09BFF2A8}">
      <dgm:prSet/>
      <dgm:spPr/>
      <dgm:t>
        <a:bodyPr/>
        <a:lstStyle/>
        <a:p>
          <a:endParaRPr lang="en-US"/>
        </a:p>
      </dgm:t>
    </dgm:pt>
    <dgm:pt modelId="{39B75277-4F62-41ED-BF09-8CE5DE825EDC}" type="parTrans" cxnId="{3B3D44AD-F250-4D39-AA5D-8A7D09BFF2A8}">
      <dgm:prSet/>
      <dgm:spPr/>
      <dgm:t>
        <a:bodyPr/>
        <a:lstStyle/>
        <a:p>
          <a:endParaRPr lang="en-US"/>
        </a:p>
      </dgm:t>
    </dgm:pt>
    <dgm:pt modelId="{25595038-A540-4FF3-AB5B-245FD1A9C01B}" type="pres">
      <dgm:prSet presAssocID="{B600E565-6974-41A6-94CD-FDBD1DFFE1E4}" presName="root" presStyleCnt="0">
        <dgm:presLayoutVars>
          <dgm:dir/>
          <dgm:resizeHandles val="exact"/>
        </dgm:presLayoutVars>
      </dgm:prSet>
      <dgm:spPr/>
    </dgm:pt>
    <dgm:pt modelId="{1FD0758F-D878-403B-822A-FADDA25EC366}" type="pres">
      <dgm:prSet presAssocID="{39507CDE-E857-4E43-9299-199D456BDA48}" presName="compNode" presStyleCnt="0"/>
      <dgm:spPr/>
    </dgm:pt>
    <dgm:pt modelId="{F8823741-F7A7-4C01-BBC5-4FA8F91B5D18}" type="pres">
      <dgm:prSet presAssocID="{39507CDE-E857-4E43-9299-199D456BDA48}" presName="iconBgRect" presStyleLbl="bgShp" presStyleIdx="0" presStyleCnt="6"/>
      <dgm:spPr>
        <a:prstGeom prst="round2DiagRect">
          <a:avLst>
            <a:gd name="adj1" fmla="val 29727"/>
            <a:gd name="adj2" fmla="val 0"/>
          </a:avLst>
        </a:prstGeom>
      </dgm:spPr>
    </dgm:pt>
    <dgm:pt modelId="{1B4F0BBD-FE3D-453F-8C73-13722AA77681}" type="pres">
      <dgm:prSet presAssocID="{39507CDE-E857-4E43-9299-199D456BDA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703A4AC-63A1-4B58-A928-FF28DFE29F4F}" type="pres">
      <dgm:prSet presAssocID="{39507CDE-E857-4E43-9299-199D456BDA48}" presName="spaceRect" presStyleCnt="0"/>
      <dgm:spPr/>
    </dgm:pt>
    <dgm:pt modelId="{8183A7CE-0D9F-4C35-BC6B-DC649B998E92}" type="pres">
      <dgm:prSet presAssocID="{39507CDE-E857-4E43-9299-199D456BDA48}" presName="textRect" presStyleLbl="revTx" presStyleIdx="0" presStyleCnt="6">
        <dgm:presLayoutVars>
          <dgm:chMax val="1"/>
          <dgm:chPref val="1"/>
        </dgm:presLayoutVars>
      </dgm:prSet>
      <dgm:spPr/>
    </dgm:pt>
    <dgm:pt modelId="{21CC236C-FB0B-4CF5-9961-23B1AB3A7048}" type="pres">
      <dgm:prSet presAssocID="{EEA970C0-DBC2-4FD3-817B-2BDA2D28232C}" presName="sibTrans" presStyleCnt="0"/>
      <dgm:spPr/>
    </dgm:pt>
    <dgm:pt modelId="{1B2BEE49-5F94-4836-A54B-F628F54E8659}" type="pres">
      <dgm:prSet presAssocID="{55CBD169-F16C-4D15-AC49-B91F173D2754}" presName="compNode" presStyleCnt="0"/>
      <dgm:spPr/>
    </dgm:pt>
    <dgm:pt modelId="{71A44723-D344-40A5-9B1E-84C3FDB5BD0D}" type="pres">
      <dgm:prSet presAssocID="{55CBD169-F16C-4D15-AC49-B91F173D2754}" presName="iconBgRect" presStyleLbl="bgShp" presStyleIdx="1" presStyleCnt="6"/>
      <dgm:spPr>
        <a:prstGeom prst="round2DiagRect">
          <a:avLst>
            <a:gd name="adj1" fmla="val 29727"/>
            <a:gd name="adj2" fmla="val 0"/>
          </a:avLst>
        </a:prstGeom>
      </dgm:spPr>
    </dgm:pt>
    <dgm:pt modelId="{ED607947-7A17-4DDE-BB4E-6A8F3A734C4F}" type="pres">
      <dgm:prSet presAssocID="{55CBD169-F16C-4D15-AC49-B91F173D2754}"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lowchart outline"/>
        </a:ext>
      </dgm:extLst>
    </dgm:pt>
    <dgm:pt modelId="{40AF812F-6007-4D82-9281-0C7DA6E738F2}" type="pres">
      <dgm:prSet presAssocID="{55CBD169-F16C-4D15-AC49-B91F173D2754}" presName="spaceRect" presStyleCnt="0"/>
      <dgm:spPr/>
    </dgm:pt>
    <dgm:pt modelId="{B2998861-1279-4D64-AAA9-FDECBBF9B277}" type="pres">
      <dgm:prSet presAssocID="{55CBD169-F16C-4D15-AC49-B91F173D2754}" presName="textRect" presStyleLbl="revTx" presStyleIdx="1" presStyleCnt="6">
        <dgm:presLayoutVars>
          <dgm:chMax val="1"/>
          <dgm:chPref val="1"/>
        </dgm:presLayoutVars>
      </dgm:prSet>
      <dgm:spPr/>
    </dgm:pt>
    <dgm:pt modelId="{3CFFE394-7C56-4091-8C4F-582B250C7FC5}" type="pres">
      <dgm:prSet presAssocID="{89FB487A-97F9-4BF8-A225-C98ED10143F6}" presName="sibTrans" presStyleCnt="0"/>
      <dgm:spPr/>
    </dgm:pt>
    <dgm:pt modelId="{EE746D0E-57F4-4856-9B99-3F777EAA9555}" type="pres">
      <dgm:prSet presAssocID="{5F5E46D3-8A61-4200-9344-8852F1AAB708}" presName="compNode" presStyleCnt="0"/>
      <dgm:spPr/>
    </dgm:pt>
    <dgm:pt modelId="{3D1583ED-9C17-467C-94C2-9906308CF709}" type="pres">
      <dgm:prSet presAssocID="{5F5E46D3-8A61-4200-9344-8852F1AAB708}" presName="iconBgRect" presStyleLbl="bgShp" presStyleIdx="2" presStyleCnt="6"/>
      <dgm:spPr>
        <a:prstGeom prst="round2DiagRect">
          <a:avLst>
            <a:gd name="adj1" fmla="val 29727"/>
            <a:gd name="adj2" fmla="val 0"/>
          </a:avLst>
        </a:prstGeom>
      </dgm:spPr>
    </dgm:pt>
    <dgm:pt modelId="{3FCDEDE8-C3E7-4E77-9588-4902C959A040}" type="pres">
      <dgm:prSet presAssocID="{5F5E46D3-8A61-4200-9344-8852F1AAB708}"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anching diagram with solid fill"/>
        </a:ext>
      </dgm:extLst>
    </dgm:pt>
    <dgm:pt modelId="{7F152331-4151-4968-8897-EAA3DF6454D5}" type="pres">
      <dgm:prSet presAssocID="{5F5E46D3-8A61-4200-9344-8852F1AAB708}" presName="spaceRect" presStyleCnt="0"/>
      <dgm:spPr/>
    </dgm:pt>
    <dgm:pt modelId="{DED8398A-2E99-46A0-A82C-03EDDAE64F6D}" type="pres">
      <dgm:prSet presAssocID="{5F5E46D3-8A61-4200-9344-8852F1AAB708}" presName="textRect" presStyleLbl="revTx" presStyleIdx="2" presStyleCnt="6">
        <dgm:presLayoutVars>
          <dgm:chMax val="1"/>
          <dgm:chPref val="1"/>
        </dgm:presLayoutVars>
      </dgm:prSet>
      <dgm:spPr/>
    </dgm:pt>
    <dgm:pt modelId="{87DA3932-4BCE-4C5B-8C99-4F6547289AE8}" type="pres">
      <dgm:prSet presAssocID="{5FEBAD7E-8ECA-471D-9036-9CF1A3377B42}" presName="sibTrans" presStyleCnt="0"/>
      <dgm:spPr/>
    </dgm:pt>
    <dgm:pt modelId="{591CB6DB-BA5E-409A-AADF-809752EE6F22}" type="pres">
      <dgm:prSet presAssocID="{6E43B7C7-5EE7-49F6-ADA7-BD9C3D996EBE}" presName="compNode" presStyleCnt="0"/>
      <dgm:spPr/>
    </dgm:pt>
    <dgm:pt modelId="{5BA8A0CE-21B2-41B5-B7F0-0C200B912566}" type="pres">
      <dgm:prSet presAssocID="{6E43B7C7-5EE7-49F6-ADA7-BD9C3D996EBE}" presName="iconBgRect" presStyleLbl="bgShp" presStyleIdx="3" presStyleCnt="6"/>
      <dgm:spPr>
        <a:prstGeom prst="round2DiagRect">
          <a:avLst>
            <a:gd name="adj1" fmla="val 29727"/>
            <a:gd name="adj2" fmla="val 0"/>
          </a:avLst>
        </a:prstGeom>
      </dgm:spPr>
    </dgm:pt>
    <dgm:pt modelId="{76D5A666-5C38-4C9F-98ED-8F3B8C976274}" type="pres">
      <dgm:prSet presAssocID="{6E43B7C7-5EE7-49F6-ADA7-BD9C3D996EB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3F4A194-7CEC-4526-9E02-19A8297F1192}" type="pres">
      <dgm:prSet presAssocID="{6E43B7C7-5EE7-49F6-ADA7-BD9C3D996EBE}" presName="spaceRect" presStyleCnt="0"/>
      <dgm:spPr/>
    </dgm:pt>
    <dgm:pt modelId="{5F0661B3-F46B-4D62-AA98-5F52EE7A57AA}" type="pres">
      <dgm:prSet presAssocID="{6E43B7C7-5EE7-49F6-ADA7-BD9C3D996EBE}" presName="textRect" presStyleLbl="revTx" presStyleIdx="3" presStyleCnt="6">
        <dgm:presLayoutVars>
          <dgm:chMax val="1"/>
          <dgm:chPref val="1"/>
        </dgm:presLayoutVars>
      </dgm:prSet>
      <dgm:spPr/>
    </dgm:pt>
    <dgm:pt modelId="{325FD225-C338-4C08-AEDA-18EEA3BE1D97}" type="pres">
      <dgm:prSet presAssocID="{16E21A12-5864-4DD6-8DE2-FF81F3CF64A4}" presName="sibTrans" presStyleCnt="0"/>
      <dgm:spPr/>
    </dgm:pt>
    <dgm:pt modelId="{221AF7C5-FE08-4266-B03A-337E0BF5D102}" type="pres">
      <dgm:prSet presAssocID="{8CADA003-3B21-4066-BE39-7A29ABF00C25}" presName="compNode" presStyleCnt="0"/>
      <dgm:spPr/>
    </dgm:pt>
    <dgm:pt modelId="{672D23B1-66C9-464F-B1C9-56B249B496F3}" type="pres">
      <dgm:prSet presAssocID="{8CADA003-3B21-4066-BE39-7A29ABF00C25}" presName="iconBgRect" presStyleLbl="bgShp" presStyleIdx="4" presStyleCnt="6"/>
      <dgm:spPr>
        <a:prstGeom prst="round2DiagRect">
          <a:avLst>
            <a:gd name="adj1" fmla="val 29727"/>
            <a:gd name="adj2" fmla="val 0"/>
          </a:avLst>
        </a:prstGeom>
      </dgm:spPr>
    </dgm:pt>
    <dgm:pt modelId="{F0658857-C0F0-42AB-A8B5-A7626650E572}" type="pres">
      <dgm:prSet presAssocID="{8CADA003-3B21-4066-BE39-7A29ABF00C25}"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larm Ringing with solid fill"/>
        </a:ext>
      </dgm:extLst>
    </dgm:pt>
    <dgm:pt modelId="{EDA96CAE-083F-49B0-BC03-343CDBDC73F3}" type="pres">
      <dgm:prSet presAssocID="{8CADA003-3B21-4066-BE39-7A29ABF00C25}" presName="spaceRect" presStyleCnt="0"/>
      <dgm:spPr/>
    </dgm:pt>
    <dgm:pt modelId="{8E3A16B3-92B1-4C60-815D-038FA4F34F54}" type="pres">
      <dgm:prSet presAssocID="{8CADA003-3B21-4066-BE39-7A29ABF00C25}" presName="textRect" presStyleLbl="revTx" presStyleIdx="4" presStyleCnt="6">
        <dgm:presLayoutVars>
          <dgm:chMax val="1"/>
          <dgm:chPref val="1"/>
        </dgm:presLayoutVars>
      </dgm:prSet>
      <dgm:spPr/>
    </dgm:pt>
    <dgm:pt modelId="{9074FF47-DA41-4F72-9048-28EDFF22E34D}" type="pres">
      <dgm:prSet presAssocID="{3D25FD3C-2749-46D0-8065-0537720EFDC0}" presName="sibTrans" presStyleCnt="0"/>
      <dgm:spPr/>
    </dgm:pt>
    <dgm:pt modelId="{FA2308D1-5BFA-475F-994E-98ED72A2F033}" type="pres">
      <dgm:prSet presAssocID="{3AA382E6-B01E-4AEF-89E5-A80A24568E5F}" presName="compNode" presStyleCnt="0"/>
      <dgm:spPr/>
    </dgm:pt>
    <dgm:pt modelId="{1A6FC401-E9C7-477B-AE08-725A781F7689}" type="pres">
      <dgm:prSet presAssocID="{3AA382E6-B01E-4AEF-89E5-A80A24568E5F}" presName="iconBgRect" presStyleLbl="bgShp" presStyleIdx="5" presStyleCnt="6"/>
      <dgm:spPr>
        <a:prstGeom prst="round2DiagRect">
          <a:avLst>
            <a:gd name="adj1" fmla="val 29727"/>
            <a:gd name="adj2" fmla="val 0"/>
          </a:avLst>
        </a:prstGeom>
      </dgm:spPr>
    </dgm:pt>
    <dgm:pt modelId="{79BC1BC2-9B9F-4CCA-84A2-FFC953BA5D4E}" type="pres">
      <dgm:prSet presAssocID="{3AA382E6-B01E-4AEF-89E5-A80A24568E5F}"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adge Tick1 with solid fill"/>
        </a:ext>
      </dgm:extLst>
    </dgm:pt>
    <dgm:pt modelId="{04FE8F21-96B9-4B8B-9C15-0697E3F39043}" type="pres">
      <dgm:prSet presAssocID="{3AA382E6-B01E-4AEF-89E5-A80A24568E5F}" presName="spaceRect" presStyleCnt="0"/>
      <dgm:spPr/>
    </dgm:pt>
    <dgm:pt modelId="{515937E7-DC02-43A8-AF44-7A040950C3B5}" type="pres">
      <dgm:prSet presAssocID="{3AA382E6-B01E-4AEF-89E5-A80A24568E5F}" presName="textRect" presStyleLbl="revTx" presStyleIdx="5" presStyleCnt="6">
        <dgm:presLayoutVars>
          <dgm:chMax val="1"/>
          <dgm:chPref val="1"/>
        </dgm:presLayoutVars>
      </dgm:prSet>
      <dgm:spPr/>
    </dgm:pt>
  </dgm:ptLst>
  <dgm:cxnLst>
    <dgm:cxn modelId="{5A562B0E-04FE-4E45-A9B2-578D0508AC0B}" srcId="{B600E565-6974-41A6-94CD-FDBD1DFFE1E4}" destId="{8CADA003-3B21-4066-BE39-7A29ABF00C25}" srcOrd="4" destOrd="0" parTransId="{99D90004-1F90-4872-8E9A-6FE65B633B6F}" sibTransId="{3D25FD3C-2749-46D0-8065-0537720EFDC0}"/>
    <dgm:cxn modelId="{7E1DA02F-902F-49CF-B2EC-468438675F06}" srcId="{B600E565-6974-41A6-94CD-FDBD1DFFE1E4}" destId="{6E43B7C7-5EE7-49F6-ADA7-BD9C3D996EBE}" srcOrd="3" destOrd="0" parTransId="{4B007265-22BE-49E5-92E4-86B93EE52570}" sibTransId="{16E21A12-5864-4DD6-8DE2-FF81F3CF64A4}"/>
    <dgm:cxn modelId="{AA48983C-037B-43EA-AD03-CF775F588CDE}" srcId="{B600E565-6974-41A6-94CD-FDBD1DFFE1E4}" destId="{39507CDE-E857-4E43-9299-199D456BDA48}" srcOrd="0" destOrd="0" parTransId="{702E6D7B-9A07-41ED-A29F-49D4AD594F47}" sibTransId="{EEA970C0-DBC2-4FD3-817B-2BDA2D28232C}"/>
    <dgm:cxn modelId="{5AB17C5E-DCB1-4C0B-ABE9-C70A8138B543}" type="presOf" srcId="{39507CDE-E857-4E43-9299-199D456BDA48}" destId="{8183A7CE-0D9F-4C35-BC6B-DC649B998E92}" srcOrd="0" destOrd="0" presId="urn:microsoft.com/office/officeart/2018/5/layout/IconLeafLabelList"/>
    <dgm:cxn modelId="{EE20226A-2B9A-4943-AB1A-365141F9A302}" type="presOf" srcId="{8CADA003-3B21-4066-BE39-7A29ABF00C25}" destId="{8E3A16B3-92B1-4C60-815D-038FA4F34F54}" srcOrd="0" destOrd="0" presId="urn:microsoft.com/office/officeart/2018/5/layout/IconLeafLabelList"/>
    <dgm:cxn modelId="{49A3CE58-75EB-4B48-8CC6-5F686C782CDD}" type="presOf" srcId="{6E43B7C7-5EE7-49F6-ADA7-BD9C3D996EBE}" destId="{5F0661B3-F46B-4D62-AA98-5F52EE7A57AA}" srcOrd="0" destOrd="0" presId="urn:microsoft.com/office/officeart/2018/5/layout/IconLeafLabelList"/>
    <dgm:cxn modelId="{D69AE37B-5F4B-4AFC-9E0C-6BDECA56C306}" srcId="{B600E565-6974-41A6-94CD-FDBD1DFFE1E4}" destId="{3AA382E6-B01E-4AEF-89E5-A80A24568E5F}" srcOrd="5" destOrd="0" parTransId="{E1683502-49A6-41BB-BC09-87BD83F09748}" sibTransId="{78614682-9F3F-42CF-9C8F-16F285D25724}"/>
    <dgm:cxn modelId="{3B3D44AD-F250-4D39-AA5D-8A7D09BFF2A8}" srcId="{B600E565-6974-41A6-94CD-FDBD1DFFE1E4}" destId="{5F5E46D3-8A61-4200-9344-8852F1AAB708}" srcOrd="2" destOrd="0" parTransId="{39B75277-4F62-41ED-BF09-8CE5DE825EDC}" sibTransId="{5FEBAD7E-8ECA-471D-9036-9CF1A3377B42}"/>
    <dgm:cxn modelId="{CF869BAE-C610-462D-BD65-DBACCEB01A50}" type="presOf" srcId="{B600E565-6974-41A6-94CD-FDBD1DFFE1E4}" destId="{25595038-A540-4FF3-AB5B-245FD1A9C01B}" srcOrd="0" destOrd="0" presId="urn:microsoft.com/office/officeart/2018/5/layout/IconLeafLabelList"/>
    <dgm:cxn modelId="{FDCFE0B3-8D0F-4F10-9DDA-9BA1EB3C5239}" type="presOf" srcId="{5F5E46D3-8A61-4200-9344-8852F1AAB708}" destId="{DED8398A-2E99-46A0-A82C-03EDDAE64F6D}" srcOrd="0" destOrd="0" presId="urn:microsoft.com/office/officeart/2018/5/layout/IconLeafLabelList"/>
    <dgm:cxn modelId="{024CCFBF-2C8E-4CC5-B854-6669D8D45B06}" type="presOf" srcId="{3AA382E6-B01E-4AEF-89E5-A80A24568E5F}" destId="{515937E7-DC02-43A8-AF44-7A040950C3B5}" srcOrd="0" destOrd="0" presId="urn:microsoft.com/office/officeart/2018/5/layout/IconLeafLabelList"/>
    <dgm:cxn modelId="{599114C8-A616-4F64-AB02-0A36BEDFC5CA}" type="presOf" srcId="{55CBD169-F16C-4D15-AC49-B91F173D2754}" destId="{B2998861-1279-4D64-AAA9-FDECBBF9B277}" srcOrd="0" destOrd="0" presId="urn:microsoft.com/office/officeart/2018/5/layout/IconLeafLabelList"/>
    <dgm:cxn modelId="{B683F8D0-72ED-4541-83C0-FA70E113B9CC}" srcId="{B600E565-6974-41A6-94CD-FDBD1DFFE1E4}" destId="{55CBD169-F16C-4D15-AC49-B91F173D2754}" srcOrd="1" destOrd="0" parTransId="{5A4F5B35-2260-4880-9195-9DD7569ED17A}" sibTransId="{89FB487A-97F9-4BF8-A225-C98ED10143F6}"/>
    <dgm:cxn modelId="{5ED1A726-9C55-491E-BFBB-CD340AC4AD6F}" type="presParOf" srcId="{25595038-A540-4FF3-AB5B-245FD1A9C01B}" destId="{1FD0758F-D878-403B-822A-FADDA25EC366}" srcOrd="0" destOrd="0" presId="urn:microsoft.com/office/officeart/2018/5/layout/IconLeafLabelList"/>
    <dgm:cxn modelId="{9A45EBA5-89EB-49D6-853F-486DB259C190}" type="presParOf" srcId="{1FD0758F-D878-403B-822A-FADDA25EC366}" destId="{F8823741-F7A7-4C01-BBC5-4FA8F91B5D18}" srcOrd="0" destOrd="0" presId="urn:microsoft.com/office/officeart/2018/5/layout/IconLeafLabelList"/>
    <dgm:cxn modelId="{5D13BBCC-21A1-4B61-BC2F-4087EDDD5EC1}" type="presParOf" srcId="{1FD0758F-D878-403B-822A-FADDA25EC366}" destId="{1B4F0BBD-FE3D-453F-8C73-13722AA77681}" srcOrd="1" destOrd="0" presId="urn:microsoft.com/office/officeart/2018/5/layout/IconLeafLabelList"/>
    <dgm:cxn modelId="{BF63AA5E-B195-4DE0-AFC7-8FEECC177687}" type="presParOf" srcId="{1FD0758F-D878-403B-822A-FADDA25EC366}" destId="{0703A4AC-63A1-4B58-A928-FF28DFE29F4F}" srcOrd="2" destOrd="0" presId="urn:microsoft.com/office/officeart/2018/5/layout/IconLeafLabelList"/>
    <dgm:cxn modelId="{C649AD42-47AF-46F0-B6FC-D4215B5E3AAB}" type="presParOf" srcId="{1FD0758F-D878-403B-822A-FADDA25EC366}" destId="{8183A7CE-0D9F-4C35-BC6B-DC649B998E92}" srcOrd="3" destOrd="0" presId="urn:microsoft.com/office/officeart/2018/5/layout/IconLeafLabelList"/>
    <dgm:cxn modelId="{8BE56C48-DD51-4FFC-BA93-C9DD3174C43E}" type="presParOf" srcId="{25595038-A540-4FF3-AB5B-245FD1A9C01B}" destId="{21CC236C-FB0B-4CF5-9961-23B1AB3A7048}" srcOrd="1" destOrd="0" presId="urn:microsoft.com/office/officeart/2018/5/layout/IconLeafLabelList"/>
    <dgm:cxn modelId="{5A11615B-458E-4925-9A04-C9F0304335E1}" type="presParOf" srcId="{25595038-A540-4FF3-AB5B-245FD1A9C01B}" destId="{1B2BEE49-5F94-4836-A54B-F628F54E8659}" srcOrd="2" destOrd="0" presId="urn:microsoft.com/office/officeart/2018/5/layout/IconLeafLabelList"/>
    <dgm:cxn modelId="{2479FC34-A475-4C6C-9DB3-BDB6AA7062A5}" type="presParOf" srcId="{1B2BEE49-5F94-4836-A54B-F628F54E8659}" destId="{71A44723-D344-40A5-9B1E-84C3FDB5BD0D}" srcOrd="0" destOrd="0" presId="urn:microsoft.com/office/officeart/2018/5/layout/IconLeafLabelList"/>
    <dgm:cxn modelId="{4678C122-EC01-4A2C-A1E9-1062E759C4A5}" type="presParOf" srcId="{1B2BEE49-5F94-4836-A54B-F628F54E8659}" destId="{ED607947-7A17-4DDE-BB4E-6A8F3A734C4F}" srcOrd="1" destOrd="0" presId="urn:microsoft.com/office/officeart/2018/5/layout/IconLeafLabelList"/>
    <dgm:cxn modelId="{3012AE95-89D2-4FE3-BA8D-F3EF51C26552}" type="presParOf" srcId="{1B2BEE49-5F94-4836-A54B-F628F54E8659}" destId="{40AF812F-6007-4D82-9281-0C7DA6E738F2}" srcOrd="2" destOrd="0" presId="urn:microsoft.com/office/officeart/2018/5/layout/IconLeafLabelList"/>
    <dgm:cxn modelId="{5E6C82AF-099A-494A-B17C-F9E73D8C0E2E}" type="presParOf" srcId="{1B2BEE49-5F94-4836-A54B-F628F54E8659}" destId="{B2998861-1279-4D64-AAA9-FDECBBF9B277}" srcOrd="3" destOrd="0" presId="urn:microsoft.com/office/officeart/2018/5/layout/IconLeafLabelList"/>
    <dgm:cxn modelId="{E2217DB7-4965-4A55-B8E4-880F009F4BB3}" type="presParOf" srcId="{25595038-A540-4FF3-AB5B-245FD1A9C01B}" destId="{3CFFE394-7C56-4091-8C4F-582B250C7FC5}" srcOrd="3" destOrd="0" presId="urn:microsoft.com/office/officeart/2018/5/layout/IconLeafLabelList"/>
    <dgm:cxn modelId="{F6A7F419-A5E8-4A32-B446-71FC992911A8}" type="presParOf" srcId="{25595038-A540-4FF3-AB5B-245FD1A9C01B}" destId="{EE746D0E-57F4-4856-9B99-3F777EAA9555}" srcOrd="4" destOrd="0" presId="urn:microsoft.com/office/officeart/2018/5/layout/IconLeafLabelList"/>
    <dgm:cxn modelId="{A4C43BE2-02CF-4E5F-8642-C91916504E39}" type="presParOf" srcId="{EE746D0E-57F4-4856-9B99-3F777EAA9555}" destId="{3D1583ED-9C17-467C-94C2-9906308CF709}" srcOrd="0" destOrd="0" presId="urn:microsoft.com/office/officeart/2018/5/layout/IconLeafLabelList"/>
    <dgm:cxn modelId="{029A68FD-F2CE-4044-B39A-254D568EF1DE}" type="presParOf" srcId="{EE746D0E-57F4-4856-9B99-3F777EAA9555}" destId="{3FCDEDE8-C3E7-4E77-9588-4902C959A040}" srcOrd="1" destOrd="0" presId="urn:microsoft.com/office/officeart/2018/5/layout/IconLeafLabelList"/>
    <dgm:cxn modelId="{4430682C-6EB7-451F-AF71-070A87CAC5AC}" type="presParOf" srcId="{EE746D0E-57F4-4856-9B99-3F777EAA9555}" destId="{7F152331-4151-4968-8897-EAA3DF6454D5}" srcOrd="2" destOrd="0" presId="urn:microsoft.com/office/officeart/2018/5/layout/IconLeafLabelList"/>
    <dgm:cxn modelId="{AC793612-2776-4D9A-A7EE-C900EB58EA28}" type="presParOf" srcId="{EE746D0E-57F4-4856-9B99-3F777EAA9555}" destId="{DED8398A-2E99-46A0-A82C-03EDDAE64F6D}" srcOrd="3" destOrd="0" presId="urn:microsoft.com/office/officeart/2018/5/layout/IconLeafLabelList"/>
    <dgm:cxn modelId="{967EA152-EC61-4A9F-98A2-85F560D64401}" type="presParOf" srcId="{25595038-A540-4FF3-AB5B-245FD1A9C01B}" destId="{87DA3932-4BCE-4C5B-8C99-4F6547289AE8}" srcOrd="5" destOrd="0" presId="urn:microsoft.com/office/officeart/2018/5/layout/IconLeafLabelList"/>
    <dgm:cxn modelId="{E79AA5A6-72D0-4626-9D1D-B3EDA20DA86F}" type="presParOf" srcId="{25595038-A540-4FF3-AB5B-245FD1A9C01B}" destId="{591CB6DB-BA5E-409A-AADF-809752EE6F22}" srcOrd="6" destOrd="0" presId="urn:microsoft.com/office/officeart/2018/5/layout/IconLeafLabelList"/>
    <dgm:cxn modelId="{BB0179F4-F615-491E-9102-0217A177C7CB}" type="presParOf" srcId="{591CB6DB-BA5E-409A-AADF-809752EE6F22}" destId="{5BA8A0CE-21B2-41B5-B7F0-0C200B912566}" srcOrd="0" destOrd="0" presId="urn:microsoft.com/office/officeart/2018/5/layout/IconLeafLabelList"/>
    <dgm:cxn modelId="{956BF617-23D3-48AD-9AB8-D367C48E3B77}" type="presParOf" srcId="{591CB6DB-BA5E-409A-AADF-809752EE6F22}" destId="{76D5A666-5C38-4C9F-98ED-8F3B8C976274}" srcOrd="1" destOrd="0" presId="urn:microsoft.com/office/officeart/2018/5/layout/IconLeafLabelList"/>
    <dgm:cxn modelId="{B438DB66-3B2C-4693-9717-697AA401A751}" type="presParOf" srcId="{591CB6DB-BA5E-409A-AADF-809752EE6F22}" destId="{53F4A194-7CEC-4526-9E02-19A8297F1192}" srcOrd="2" destOrd="0" presId="urn:microsoft.com/office/officeart/2018/5/layout/IconLeafLabelList"/>
    <dgm:cxn modelId="{1D26DA47-CE03-44CF-9174-9C0D8AA93A7C}" type="presParOf" srcId="{591CB6DB-BA5E-409A-AADF-809752EE6F22}" destId="{5F0661B3-F46B-4D62-AA98-5F52EE7A57AA}" srcOrd="3" destOrd="0" presId="urn:microsoft.com/office/officeart/2018/5/layout/IconLeafLabelList"/>
    <dgm:cxn modelId="{628E4086-2449-4E61-8583-0308E56BE698}" type="presParOf" srcId="{25595038-A540-4FF3-AB5B-245FD1A9C01B}" destId="{325FD225-C338-4C08-AEDA-18EEA3BE1D97}" srcOrd="7" destOrd="0" presId="urn:microsoft.com/office/officeart/2018/5/layout/IconLeafLabelList"/>
    <dgm:cxn modelId="{1B2956B2-D822-412F-BBFF-4ECD25F18D5B}" type="presParOf" srcId="{25595038-A540-4FF3-AB5B-245FD1A9C01B}" destId="{221AF7C5-FE08-4266-B03A-337E0BF5D102}" srcOrd="8" destOrd="0" presId="urn:microsoft.com/office/officeart/2018/5/layout/IconLeafLabelList"/>
    <dgm:cxn modelId="{378BFB74-C1CA-4926-98D2-B730AE065242}" type="presParOf" srcId="{221AF7C5-FE08-4266-B03A-337E0BF5D102}" destId="{672D23B1-66C9-464F-B1C9-56B249B496F3}" srcOrd="0" destOrd="0" presId="urn:microsoft.com/office/officeart/2018/5/layout/IconLeafLabelList"/>
    <dgm:cxn modelId="{BCECFA53-43EF-450B-80BA-EFEF4D5C2EA3}" type="presParOf" srcId="{221AF7C5-FE08-4266-B03A-337E0BF5D102}" destId="{F0658857-C0F0-42AB-A8B5-A7626650E572}" srcOrd="1" destOrd="0" presId="urn:microsoft.com/office/officeart/2018/5/layout/IconLeafLabelList"/>
    <dgm:cxn modelId="{37328FB9-AC89-4440-9535-CC5E2D731ED5}" type="presParOf" srcId="{221AF7C5-FE08-4266-B03A-337E0BF5D102}" destId="{EDA96CAE-083F-49B0-BC03-343CDBDC73F3}" srcOrd="2" destOrd="0" presId="urn:microsoft.com/office/officeart/2018/5/layout/IconLeafLabelList"/>
    <dgm:cxn modelId="{B69857B1-5FD2-47A9-A5E8-92BF94BF288B}" type="presParOf" srcId="{221AF7C5-FE08-4266-B03A-337E0BF5D102}" destId="{8E3A16B3-92B1-4C60-815D-038FA4F34F54}" srcOrd="3" destOrd="0" presId="urn:microsoft.com/office/officeart/2018/5/layout/IconLeafLabelList"/>
    <dgm:cxn modelId="{43A1C66F-82E0-4CB0-A7A0-DA6376870237}" type="presParOf" srcId="{25595038-A540-4FF3-AB5B-245FD1A9C01B}" destId="{9074FF47-DA41-4F72-9048-28EDFF22E34D}" srcOrd="9" destOrd="0" presId="urn:microsoft.com/office/officeart/2018/5/layout/IconLeafLabelList"/>
    <dgm:cxn modelId="{3223EAED-92EF-433A-930A-04F7D3F70053}" type="presParOf" srcId="{25595038-A540-4FF3-AB5B-245FD1A9C01B}" destId="{FA2308D1-5BFA-475F-994E-98ED72A2F033}" srcOrd="10" destOrd="0" presId="urn:microsoft.com/office/officeart/2018/5/layout/IconLeafLabelList"/>
    <dgm:cxn modelId="{988AC3FA-0D8C-48E7-BA94-20FBA9CA8B97}" type="presParOf" srcId="{FA2308D1-5BFA-475F-994E-98ED72A2F033}" destId="{1A6FC401-E9C7-477B-AE08-725A781F7689}" srcOrd="0" destOrd="0" presId="urn:microsoft.com/office/officeart/2018/5/layout/IconLeafLabelList"/>
    <dgm:cxn modelId="{9C3DF213-ECAA-4F5F-9487-9B67B551BA1B}" type="presParOf" srcId="{FA2308D1-5BFA-475F-994E-98ED72A2F033}" destId="{79BC1BC2-9B9F-4CCA-84A2-FFC953BA5D4E}" srcOrd="1" destOrd="0" presId="urn:microsoft.com/office/officeart/2018/5/layout/IconLeafLabelList"/>
    <dgm:cxn modelId="{6830CC01-14A5-4C95-AF7A-7F6481F8D44D}" type="presParOf" srcId="{FA2308D1-5BFA-475F-994E-98ED72A2F033}" destId="{04FE8F21-96B9-4B8B-9C15-0697E3F39043}" srcOrd="2" destOrd="0" presId="urn:microsoft.com/office/officeart/2018/5/layout/IconLeafLabelList"/>
    <dgm:cxn modelId="{84BC73BA-2E65-4ECB-9A07-5558050DF558}" type="presParOf" srcId="{FA2308D1-5BFA-475F-994E-98ED72A2F033}" destId="{515937E7-DC02-43A8-AF44-7A040950C3B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E3CF60-5E5E-4155-AE4D-8B0682D146F5}"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B0457691-4C61-406D-B0D9-ACA73E15114C}">
      <dgm:prSet/>
      <dgm:spPr/>
      <dgm:t>
        <a:bodyPr/>
        <a:lstStyle/>
        <a:p>
          <a:r>
            <a:rPr lang="en-US" b="0">
              <a:latin typeface="PT Sans" pitchFamily="34" charset="0"/>
              <a:ea typeface="PT Sans" pitchFamily="34" charset="-122"/>
              <a:cs typeface="PT Sans" pitchFamily="34" charset="-120"/>
            </a:rPr>
            <a:t>Implement a transformer-based deep learning model for text translation.</a:t>
          </a:r>
          <a:endParaRPr lang="en-US" b="0"/>
        </a:p>
      </dgm:t>
    </dgm:pt>
    <dgm:pt modelId="{9240B5A6-39A7-46A8-80C8-64210753DDAA}" type="parTrans" cxnId="{D0A10BD8-2EA0-4432-9EF0-961A51FDC436}">
      <dgm:prSet/>
      <dgm:spPr/>
      <dgm:t>
        <a:bodyPr/>
        <a:lstStyle/>
        <a:p>
          <a:endParaRPr lang="en-US"/>
        </a:p>
      </dgm:t>
    </dgm:pt>
    <dgm:pt modelId="{BF2E1A7C-DC90-4EF7-916B-508CDED94BF0}" type="sibTrans" cxnId="{D0A10BD8-2EA0-4432-9EF0-961A51FDC436}">
      <dgm:prSet/>
      <dgm:spPr/>
      <dgm:t>
        <a:bodyPr/>
        <a:lstStyle/>
        <a:p>
          <a:endParaRPr lang="en-US"/>
        </a:p>
      </dgm:t>
    </dgm:pt>
    <dgm:pt modelId="{6723E50A-2ADE-4B2D-BDA5-F9CBD9FA207E}">
      <dgm:prSet/>
      <dgm:spPr/>
      <dgm:t>
        <a:bodyPr/>
        <a:lstStyle/>
        <a:p>
          <a:r>
            <a:rPr lang="en-US" b="0">
              <a:latin typeface="PT Sans" pitchFamily="34" charset="0"/>
              <a:ea typeface="PT Sans" pitchFamily="34" charset="-122"/>
              <a:cs typeface="PT Sans" pitchFamily="34" charset="-120"/>
            </a:rPr>
            <a:t>Fine-tune the model to handle language-specific nuances and improve performance.</a:t>
          </a:r>
          <a:endParaRPr lang="en-US" b="0"/>
        </a:p>
      </dgm:t>
    </dgm:pt>
    <dgm:pt modelId="{C2301489-D93F-4AB2-AD6D-98C1E88C873C}" type="parTrans" cxnId="{2CD78EA4-E16C-4A4A-B3B4-A9387C160ADB}">
      <dgm:prSet/>
      <dgm:spPr/>
      <dgm:t>
        <a:bodyPr/>
        <a:lstStyle/>
        <a:p>
          <a:endParaRPr lang="en-US"/>
        </a:p>
      </dgm:t>
    </dgm:pt>
    <dgm:pt modelId="{2FEA9852-610D-4D85-B0F6-FFA81F0156D1}" type="sibTrans" cxnId="{2CD78EA4-E16C-4A4A-B3B4-A9387C160ADB}">
      <dgm:prSet/>
      <dgm:spPr/>
      <dgm:t>
        <a:bodyPr/>
        <a:lstStyle/>
        <a:p>
          <a:endParaRPr lang="en-US"/>
        </a:p>
      </dgm:t>
    </dgm:pt>
    <dgm:pt modelId="{D0D695B6-946A-4577-AB27-CD0F7350B69E}">
      <dgm:prSet/>
      <dgm:spPr/>
      <dgm:t>
        <a:bodyPr/>
        <a:lstStyle/>
        <a:p>
          <a:r>
            <a:rPr lang="en-US" b="0">
              <a:latin typeface="PT Sans" pitchFamily="34" charset="0"/>
              <a:ea typeface="PT Sans" pitchFamily="34" charset="-122"/>
              <a:cs typeface="PT Sans" pitchFamily="34" charset="-120"/>
            </a:rPr>
            <a:t>Implement appropriate evaluation metrics (e.g.,BLEU-score,accuracy)to quantitatively assess the translation quality.</a:t>
          </a:r>
          <a:endParaRPr lang="en-US" b="0"/>
        </a:p>
      </dgm:t>
    </dgm:pt>
    <dgm:pt modelId="{5D89E83F-0860-4BC1-82E8-C772DE5F18A1}" type="parTrans" cxnId="{2A75685F-8552-4923-8F52-391E3CF854FD}">
      <dgm:prSet/>
      <dgm:spPr/>
      <dgm:t>
        <a:bodyPr/>
        <a:lstStyle/>
        <a:p>
          <a:endParaRPr lang="en-US"/>
        </a:p>
      </dgm:t>
    </dgm:pt>
    <dgm:pt modelId="{9F3A796F-D5A9-424C-AE88-50F23D3A6D49}" type="sibTrans" cxnId="{2A75685F-8552-4923-8F52-391E3CF854FD}">
      <dgm:prSet/>
      <dgm:spPr/>
      <dgm:t>
        <a:bodyPr/>
        <a:lstStyle/>
        <a:p>
          <a:endParaRPr lang="en-US"/>
        </a:p>
      </dgm:t>
    </dgm:pt>
    <dgm:pt modelId="{AF20CD3D-C4F5-427C-B880-9D201C466003}">
      <dgm:prSet/>
      <dgm:spPr/>
      <dgm:t>
        <a:bodyPr/>
        <a:lstStyle/>
        <a:p>
          <a:r>
            <a:rPr lang="en-US" b="0">
              <a:latin typeface="PT Sans" pitchFamily="34" charset="0"/>
              <a:ea typeface="PT Sans" pitchFamily="34" charset="-122"/>
              <a:cs typeface="PT Sans" pitchFamily="34" charset="-120"/>
            </a:rPr>
            <a:t>Create an intuitive and user-friendly interface for users to input English text and receive the corresponding translated Telugu text.</a:t>
          </a:r>
          <a:endParaRPr lang="en-US" b="0"/>
        </a:p>
      </dgm:t>
    </dgm:pt>
    <dgm:pt modelId="{85F03D98-0052-4663-A75F-3F59509175B6}" type="parTrans" cxnId="{B2D41088-7523-4918-A61E-62DA186EB7FB}">
      <dgm:prSet/>
      <dgm:spPr/>
      <dgm:t>
        <a:bodyPr/>
        <a:lstStyle/>
        <a:p>
          <a:endParaRPr lang="en-US"/>
        </a:p>
      </dgm:t>
    </dgm:pt>
    <dgm:pt modelId="{09EA268E-75DD-42D3-8A0F-25817DA8F70C}" type="sibTrans" cxnId="{B2D41088-7523-4918-A61E-62DA186EB7FB}">
      <dgm:prSet/>
      <dgm:spPr/>
      <dgm:t>
        <a:bodyPr/>
        <a:lstStyle/>
        <a:p>
          <a:endParaRPr lang="en-US"/>
        </a:p>
      </dgm:t>
    </dgm:pt>
    <dgm:pt modelId="{87D2C9FE-A0CD-446F-9CA1-E73E6CEDBDA2}" type="pres">
      <dgm:prSet presAssocID="{D5E3CF60-5E5E-4155-AE4D-8B0682D146F5}" presName="root" presStyleCnt="0">
        <dgm:presLayoutVars>
          <dgm:dir/>
          <dgm:resizeHandles val="exact"/>
        </dgm:presLayoutVars>
      </dgm:prSet>
      <dgm:spPr/>
    </dgm:pt>
    <dgm:pt modelId="{E73222FD-0F00-4D58-84AB-5C6E6289ACD0}" type="pres">
      <dgm:prSet presAssocID="{B0457691-4C61-406D-B0D9-ACA73E15114C}" presName="compNode" presStyleCnt="0"/>
      <dgm:spPr/>
    </dgm:pt>
    <dgm:pt modelId="{C62FB3B7-5738-4E1D-B1E9-29D2ABDBAEB2}" type="pres">
      <dgm:prSet presAssocID="{B0457691-4C61-406D-B0D9-ACA73E15114C}" presName="bgRect" presStyleLbl="bgShp" presStyleIdx="0" presStyleCnt="4" custLinFactNeighborX="114" custLinFactNeighborY="-4155"/>
      <dgm:spPr/>
    </dgm:pt>
    <dgm:pt modelId="{E037C49A-F3FA-4DDA-923C-5206932C90DA}" type="pres">
      <dgm:prSet presAssocID="{B0457691-4C61-406D-B0D9-ACA73E1511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FF53089-59D0-4405-992F-6043D06D1288}" type="pres">
      <dgm:prSet presAssocID="{B0457691-4C61-406D-B0D9-ACA73E15114C}" presName="spaceRect" presStyleCnt="0"/>
      <dgm:spPr/>
    </dgm:pt>
    <dgm:pt modelId="{778A315E-A93B-41DF-84B4-18E22C22CA2A}" type="pres">
      <dgm:prSet presAssocID="{B0457691-4C61-406D-B0D9-ACA73E15114C}" presName="parTx" presStyleLbl="revTx" presStyleIdx="0" presStyleCnt="4">
        <dgm:presLayoutVars>
          <dgm:chMax val="0"/>
          <dgm:chPref val="0"/>
        </dgm:presLayoutVars>
      </dgm:prSet>
      <dgm:spPr/>
    </dgm:pt>
    <dgm:pt modelId="{45A7E8FD-478B-4582-A79E-73BFE6EE9F89}" type="pres">
      <dgm:prSet presAssocID="{BF2E1A7C-DC90-4EF7-916B-508CDED94BF0}" presName="sibTrans" presStyleCnt="0"/>
      <dgm:spPr/>
    </dgm:pt>
    <dgm:pt modelId="{F7F043F4-1E19-4B8B-9263-AB19F165688C}" type="pres">
      <dgm:prSet presAssocID="{6723E50A-2ADE-4B2D-BDA5-F9CBD9FA207E}" presName="compNode" presStyleCnt="0"/>
      <dgm:spPr/>
    </dgm:pt>
    <dgm:pt modelId="{72DD3766-5921-42C7-B82B-753575E2C2AC}" type="pres">
      <dgm:prSet presAssocID="{6723E50A-2ADE-4B2D-BDA5-F9CBD9FA207E}" presName="bgRect" presStyleLbl="bgShp" presStyleIdx="1" presStyleCnt="4"/>
      <dgm:spPr/>
    </dgm:pt>
    <dgm:pt modelId="{A626E8D1-C24E-428A-A6F8-8955F021C5E9}" type="pres">
      <dgm:prSet presAssocID="{6723E50A-2ADE-4B2D-BDA5-F9CBD9FA20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3F31087-019F-41CF-8041-49C9438C5FE3}" type="pres">
      <dgm:prSet presAssocID="{6723E50A-2ADE-4B2D-BDA5-F9CBD9FA207E}" presName="spaceRect" presStyleCnt="0"/>
      <dgm:spPr/>
    </dgm:pt>
    <dgm:pt modelId="{F874306E-6D67-4BBE-827A-E3E7BB2D6168}" type="pres">
      <dgm:prSet presAssocID="{6723E50A-2ADE-4B2D-BDA5-F9CBD9FA207E}" presName="parTx" presStyleLbl="revTx" presStyleIdx="1" presStyleCnt="4">
        <dgm:presLayoutVars>
          <dgm:chMax val="0"/>
          <dgm:chPref val="0"/>
        </dgm:presLayoutVars>
      </dgm:prSet>
      <dgm:spPr/>
    </dgm:pt>
    <dgm:pt modelId="{0ECF1A66-128B-4716-BA0E-04F7C22ED87D}" type="pres">
      <dgm:prSet presAssocID="{2FEA9852-610D-4D85-B0F6-FFA81F0156D1}" presName="sibTrans" presStyleCnt="0"/>
      <dgm:spPr/>
    </dgm:pt>
    <dgm:pt modelId="{1CAAAF5E-303A-4498-BE39-B86F9BEAFEFE}" type="pres">
      <dgm:prSet presAssocID="{D0D695B6-946A-4577-AB27-CD0F7350B69E}" presName="compNode" presStyleCnt="0"/>
      <dgm:spPr/>
    </dgm:pt>
    <dgm:pt modelId="{13CB3F82-931C-4D71-8BA9-77B1741AAEE6}" type="pres">
      <dgm:prSet presAssocID="{D0D695B6-946A-4577-AB27-CD0F7350B69E}" presName="bgRect" presStyleLbl="bgShp" presStyleIdx="2" presStyleCnt="4"/>
      <dgm:spPr/>
    </dgm:pt>
    <dgm:pt modelId="{48A72238-4754-4333-90A8-362E04085609}" type="pres">
      <dgm:prSet presAssocID="{D0D695B6-946A-4577-AB27-CD0F7350B6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2266EFE1-10BB-4674-A74E-74D11A163216}" type="pres">
      <dgm:prSet presAssocID="{D0D695B6-946A-4577-AB27-CD0F7350B69E}" presName="spaceRect" presStyleCnt="0"/>
      <dgm:spPr/>
    </dgm:pt>
    <dgm:pt modelId="{30D31593-E465-4FB0-8D33-DDCAAC4AAB10}" type="pres">
      <dgm:prSet presAssocID="{D0D695B6-946A-4577-AB27-CD0F7350B69E}" presName="parTx" presStyleLbl="revTx" presStyleIdx="2" presStyleCnt="4">
        <dgm:presLayoutVars>
          <dgm:chMax val="0"/>
          <dgm:chPref val="0"/>
        </dgm:presLayoutVars>
      </dgm:prSet>
      <dgm:spPr/>
    </dgm:pt>
    <dgm:pt modelId="{16DA8DE5-8ADC-4F79-9ECD-4FB8975174BB}" type="pres">
      <dgm:prSet presAssocID="{9F3A796F-D5A9-424C-AE88-50F23D3A6D49}" presName="sibTrans" presStyleCnt="0"/>
      <dgm:spPr/>
    </dgm:pt>
    <dgm:pt modelId="{2BAF4473-37DF-46ED-A61A-006C837F769E}" type="pres">
      <dgm:prSet presAssocID="{AF20CD3D-C4F5-427C-B880-9D201C466003}" presName="compNode" presStyleCnt="0"/>
      <dgm:spPr/>
    </dgm:pt>
    <dgm:pt modelId="{94F1881C-67A5-49C7-9830-DBB4821734B7}" type="pres">
      <dgm:prSet presAssocID="{AF20CD3D-C4F5-427C-B880-9D201C466003}" presName="bgRect" presStyleLbl="bgShp" presStyleIdx="3" presStyleCnt="4"/>
      <dgm:spPr/>
    </dgm:pt>
    <dgm:pt modelId="{328417EF-4C03-4524-B522-424085187BCC}" type="pres">
      <dgm:prSet presAssocID="{AF20CD3D-C4F5-427C-B880-9D201C4660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220FEFB4-378B-427D-90FC-98775B39D5E9}" type="pres">
      <dgm:prSet presAssocID="{AF20CD3D-C4F5-427C-B880-9D201C466003}" presName="spaceRect" presStyleCnt="0"/>
      <dgm:spPr/>
    </dgm:pt>
    <dgm:pt modelId="{0BDAFA7D-D88E-4885-8B1D-DFDA0C62A5C7}" type="pres">
      <dgm:prSet presAssocID="{AF20CD3D-C4F5-427C-B880-9D201C466003}" presName="parTx" presStyleLbl="revTx" presStyleIdx="3" presStyleCnt="4">
        <dgm:presLayoutVars>
          <dgm:chMax val="0"/>
          <dgm:chPref val="0"/>
        </dgm:presLayoutVars>
      </dgm:prSet>
      <dgm:spPr/>
    </dgm:pt>
  </dgm:ptLst>
  <dgm:cxnLst>
    <dgm:cxn modelId="{393C6B3B-5DF8-40B0-9DF0-FEEFAD1578BD}" type="presOf" srcId="{6723E50A-2ADE-4B2D-BDA5-F9CBD9FA207E}" destId="{F874306E-6D67-4BBE-827A-E3E7BB2D6168}" srcOrd="0" destOrd="0" presId="urn:microsoft.com/office/officeart/2018/2/layout/IconVerticalSolidList"/>
    <dgm:cxn modelId="{2A75685F-8552-4923-8F52-391E3CF854FD}" srcId="{D5E3CF60-5E5E-4155-AE4D-8B0682D146F5}" destId="{D0D695B6-946A-4577-AB27-CD0F7350B69E}" srcOrd="2" destOrd="0" parTransId="{5D89E83F-0860-4BC1-82E8-C772DE5F18A1}" sibTransId="{9F3A796F-D5A9-424C-AE88-50F23D3A6D49}"/>
    <dgm:cxn modelId="{A22B6C41-BF60-44D7-9C59-9903B44F389C}" type="presOf" srcId="{AF20CD3D-C4F5-427C-B880-9D201C466003}" destId="{0BDAFA7D-D88E-4885-8B1D-DFDA0C62A5C7}" srcOrd="0" destOrd="0" presId="urn:microsoft.com/office/officeart/2018/2/layout/IconVerticalSolidList"/>
    <dgm:cxn modelId="{B2D41088-7523-4918-A61E-62DA186EB7FB}" srcId="{D5E3CF60-5E5E-4155-AE4D-8B0682D146F5}" destId="{AF20CD3D-C4F5-427C-B880-9D201C466003}" srcOrd="3" destOrd="0" parTransId="{85F03D98-0052-4663-A75F-3F59509175B6}" sibTransId="{09EA268E-75DD-42D3-8A0F-25817DA8F70C}"/>
    <dgm:cxn modelId="{8AA1EC8B-3505-4715-9991-C63601F4AAA8}" type="presOf" srcId="{D0D695B6-946A-4577-AB27-CD0F7350B69E}" destId="{30D31593-E465-4FB0-8D33-DDCAAC4AAB10}" srcOrd="0" destOrd="0" presId="urn:microsoft.com/office/officeart/2018/2/layout/IconVerticalSolidList"/>
    <dgm:cxn modelId="{26BD549F-4493-4CEE-B486-5EA407344028}" type="presOf" srcId="{D5E3CF60-5E5E-4155-AE4D-8B0682D146F5}" destId="{87D2C9FE-A0CD-446F-9CA1-E73E6CEDBDA2}" srcOrd="0" destOrd="0" presId="urn:microsoft.com/office/officeart/2018/2/layout/IconVerticalSolidList"/>
    <dgm:cxn modelId="{2CD78EA4-E16C-4A4A-B3B4-A9387C160ADB}" srcId="{D5E3CF60-5E5E-4155-AE4D-8B0682D146F5}" destId="{6723E50A-2ADE-4B2D-BDA5-F9CBD9FA207E}" srcOrd="1" destOrd="0" parTransId="{C2301489-D93F-4AB2-AD6D-98C1E88C873C}" sibTransId="{2FEA9852-610D-4D85-B0F6-FFA81F0156D1}"/>
    <dgm:cxn modelId="{ED0D65D2-BD71-466C-B6D6-693B70848889}" type="presOf" srcId="{B0457691-4C61-406D-B0D9-ACA73E15114C}" destId="{778A315E-A93B-41DF-84B4-18E22C22CA2A}" srcOrd="0" destOrd="0" presId="urn:microsoft.com/office/officeart/2018/2/layout/IconVerticalSolidList"/>
    <dgm:cxn modelId="{D0A10BD8-2EA0-4432-9EF0-961A51FDC436}" srcId="{D5E3CF60-5E5E-4155-AE4D-8B0682D146F5}" destId="{B0457691-4C61-406D-B0D9-ACA73E15114C}" srcOrd="0" destOrd="0" parTransId="{9240B5A6-39A7-46A8-80C8-64210753DDAA}" sibTransId="{BF2E1A7C-DC90-4EF7-916B-508CDED94BF0}"/>
    <dgm:cxn modelId="{709A11F0-15FF-423D-92B0-4AFF27911DBF}" type="presParOf" srcId="{87D2C9FE-A0CD-446F-9CA1-E73E6CEDBDA2}" destId="{E73222FD-0F00-4D58-84AB-5C6E6289ACD0}" srcOrd="0" destOrd="0" presId="urn:microsoft.com/office/officeart/2018/2/layout/IconVerticalSolidList"/>
    <dgm:cxn modelId="{34B7B509-3341-4CD3-B69E-1AD2D50C4F03}" type="presParOf" srcId="{E73222FD-0F00-4D58-84AB-5C6E6289ACD0}" destId="{C62FB3B7-5738-4E1D-B1E9-29D2ABDBAEB2}" srcOrd="0" destOrd="0" presId="urn:microsoft.com/office/officeart/2018/2/layout/IconVerticalSolidList"/>
    <dgm:cxn modelId="{EB067504-24EB-49F6-B6CC-D4E4BED497D1}" type="presParOf" srcId="{E73222FD-0F00-4D58-84AB-5C6E6289ACD0}" destId="{E037C49A-F3FA-4DDA-923C-5206932C90DA}" srcOrd="1" destOrd="0" presId="urn:microsoft.com/office/officeart/2018/2/layout/IconVerticalSolidList"/>
    <dgm:cxn modelId="{AE82BA18-213E-4773-ADE5-0856E059F687}" type="presParOf" srcId="{E73222FD-0F00-4D58-84AB-5C6E6289ACD0}" destId="{BFF53089-59D0-4405-992F-6043D06D1288}" srcOrd="2" destOrd="0" presId="urn:microsoft.com/office/officeart/2018/2/layout/IconVerticalSolidList"/>
    <dgm:cxn modelId="{D867CE6D-FDF8-42E7-97CF-4E1639D45396}" type="presParOf" srcId="{E73222FD-0F00-4D58-84AB-5C6E6289ACD0}" destId="{778A315E-A93B-41DF-84B4-18E22C22CA2A}" srcOrd="3" destOrd="0" presId="urn:microsoft.com/office/officeart/2018/2/layout/IconVerticalSolidList"/>
    <dgm:cxn modelId="{D606E8C9-AEE2-40B5-970C-1FB00ACC277D}" type="presParOf" srcId="{87D2C9FE-A0CD-446F-9CA1-E73E6CEDBDA2}" destId="{45A7E8FD-478B-4582-A79E-73BFE6EE9F89}" srcOrd="1" destOrd="0" presId="urn:microsoft.com/office/officeart/2018/2/layout/IconVerticalSolidList"/>
    <dgm:cxn modelId="{AFFC56DC-582A-4292-9C9A-FFDE5B32C0DA}" type="presParOf" srcId="{87D2C9FE-A0CD-446F-9CA1-E73E6CEDBDA2}" destId="{F7F043F4-1E19-4B8B-9263-AB19F165688C}" srcOrd="2" destOrd="0" presId="urn:microsoft.com/office/officeart/2018/2/layout/IconVerticalSolidList"/>
    <dgm:cxn modelId="{5A7DEBA8-C417-4620-97C4-CF1BAF49ED1F}" type="presParOf" srcId="{F7F043F4-1E19-4B8B-9263-AB19F165688C}" destId="{72DD3766-5921-42C7-B82B-753575E2C2AC}" srcOrd="0" destOrd="0" presId="urn:microsoft.com/office/officeart/2018/2/layout/IconVerticalSolidList"/>
    <dgm:cxn modelId="{2D132908-2F93-458A-B830-9FCD9EAF46BA}" type="presParOf" srcId="{F7F043F4-1E19-4B8B-9263-AB19F165688C}" destId="{A626E8D1-C24E-428A-A6F8-8955F021C5E9}" srcOrd="1" destOrd="0" presId="urn:microsoft.com/office/officeart/2018/2/layout/IconVerticalSolidList"/>
    <dgm:cxn modelId="{126DCE39-1257-4923-8EA2-4A229B653D41}" type="presParOf" srcId="{F7F043F4-1E19-4B8B-9263-AB19F165688C}" destId="{63F31087-019F-41CF-8041-49C9438C5FE3}" srcOrd="2" destOrd="0" presId="urn:microsoft.com/office/officeart/2018/2/layout/IconVerticalSolidList"/>
    <dgm:cxn modelId="{E05538AF-CAEC-44D3-9EDA-78EE66753397}" type="presParOf" srcId="{F7F043F4-1E19-4B8B-9263-AB19F165688C}" destId="{F874306E-6D67-4BBE-827A-E3E7BB2D6168}" srcOrd="3" destOrd="0" presId="urn:microsoft.com/office/officeart/2018/2/layout/IconVerticalSolidList"/>
    <dgm:cxn modelId="{C6004886-380D-4171-9469-AEB5084D23A3}" type="presParOf" srcId="{87D2C9FE-A0CD-446F-9CA1-E73E6CEDBDA2}" destId="{0ECF1A66-128B-4716-BA0E-04F7C22ED87D}" srcOrd="3" destOrd="0" presId="urn:microsoft.com/office/officeart/2018/2/layout/IconVerticalSolidList"/>
    <dgm:cxn modelId="{4DA6C254-AA17-43A2-9287-7DD27E77E87B}" type="presParOf" srcId="{87D2C9FE-A0CD-446F-9CA1-E73E6CEDBDA2}" destId="{1CAAAF5E-303A-4498-BE39-B86F9BEAFEFE}" srcOrd="4" destOrd="0" presId="urn:microsoft.com/office/officeart/2018/2/layout/IconVerticalSolidList"/>
    <dgm:cxn modelId="{2FA3D591-486D-4689-BAF4-77B65782740A}" type="presParOf" srcId="{1CAAAF5E-303A-4498-BE39-B86F9BEAFEFE}" destId="{13CB3F82-931C-4D71-8BA9-77B1741AAEE6}" srcOrd="0" destOrd="0" presId="urn:microsoft.com/office/officeart/2018/2/layout/IconVerticalSolidList"/>
    <dgm:cxn modelId="{F397CA71-B5D0-43A4-8218-304C509C80A5}" type="presParOf" srcId="{1CAAAF5E-303A-4498-BE39-B86F9BEAFEFE}" destId="{48A72238-4754-4333-90A8-362E04085609}" srcOrd="1" destOrd="0" presId="urn:microsoft.com/office/officeart/2018/2/layout/IconVerticalSolidList"/>
    <dgm:cxn modelId="{FC73A7EC-A848-471B-AB3F-7529D8FC5C87}" type="presParOf" srcId="{1CAAAF5E-303A-4498-BE39-B86F9BEAFEFE}" destId="{2266EFE1-10BB-4674-A74E-74D11A163216}" srcOrd="2" destOrd="0" presId="urn:microsoft.com/office/officeart/2018/2/layout/IconVerticalSolidList"/>
    <dgm:cxn modelId="{6726DF98-F627-4225-9A62-A261287DDCA8}" type="presParOf" srcId="{1CAAAF5E-303A-4498-BE39-B86F9BEAFEFE}" destId="{30D31593-E465-4FB0-8D33-DDCAAC4AAB10}" srcOrd="3" destOrd="0" presId="urn:microsoft.com/office/officeart/2018/2/layout/IconVerticalSolidList"/>
    <dgm:cxn modelId="{0F3AD466-F149-4E84-8E2A-72E6F131FD1B}" type="presParOf" srcId="{87D2C9FE-A0CD-446F-9CA1-E73E6CEDBDA2}" destId="{16DA8DE5-8ADC-4F79-9ECD-4FB8975174BB}" srcOrd="5" destOrd="0" presId="urn:microsoft.com/office/officeart/2018/2/layout/IconVerticalSolidList"/>
    <dgm:cxn modelId="{E0E3987A-E117-4816-8F97-8F03928D7A6C}" type="presParOf" srcId="{87D2C9FE-A0CD-446F-9CA1-E73E6CEDBDA2}" destId="{2BAF4473-37DF-46ED-A61A-006C837F769E}" srcOrd="6" destOrd="0" presId="urn:microsoft.com/office/officeart/2018/2/layout/IconVerticalSolidList"/>
    <dgm:cxn modelId="{22EBDA18-6DF4-450D-B59E-3191CA7BC645}" type="presParOf" srcId="{2BAF4473-37DF-46ED-A61A-006C837F769E}" destId="{94F1881C-67A5-49C7-9830-DBB4821734B7}" srcOrd="0" destOrd="0" presId="urn:microsoft.com/office/officeart/2018/2/layout/IconVerticalSolidList"/>
    <dgm:cxn modelId="{72239D3E-750A-41E8-8189-3DE7A11E98A2}" type="presParOf" srcId="{2BAF4473-37DF-46ED-A61A-006C837F769E}" destId="{328417EF-4C03-4524-B522-424085187BCC}" srcOrd="1" destOrd="0" presId="urn:microsoft.com/office/officeart/2018/2/layout/IconVerticalSolidList"/>
    <dgm:cxn modelId="{1026AC47-D47C-4E77-8898-701091FD6AD5}" type="presParOf" srcId="{2BAF4473-37DF-46ED-A61A-006C837F769E}" destId="{220FEFB4-378B-427D-90FC-98775B39D5E9}" srcOrd="2" destOrd="0" presId="urn:microsoft.com/office/officeart/2018/2/layout/IconVerticalSolidList"/>
    <dgm:cxn modelId="{15DEE606-89A7-4CFC-93FE-69BB2BDB8292}" type="presParOf" srcId="{2BAF4473-37DF-46ED-A61A-006C837F769E}" destId="{0BDAFA7D-D88E-4885-8B1D-DFDA0C62A5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3CF60-5E5E-4155-AE4D-8B0682D146F5}"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B0457691-4C61-406D-B0D9-ACA73E15114C}">
      <dgm:prSet/>
      <dgm:spPr/>
      <dgm:t>
        <a:bodyPr/>
        <a:lstStyle/>
        <a:p>
          <a:pPr>
            <a:defRPr cap="all"/>
          </a:pPr>
          <a:r>
            <a:rPr lang="en-US" b="1" cap="none" dirty="0">
              <a:latin typeface="Nunito" pitchFamily="34" charset="0"/>
              <a:ea typeface="Nunito" pitchFamily="34" charset="-122"/>
              <a:cs typeface="Nunito" pitchFamily="34" charset="-120"/>
            </a:rPr>
            <a:t>Used Regex To Convert Contractions Into Natural Form </a:t>
          </a:r>
        </a:p>
        <a:p>
          <a:r>
            <a:rPr lang="en-US" dirty="0">
              <a:latin typeface="PT Sans" pitchFamily="34" charset="0"/>
              <a:ea typeface="PT Sans" pitchFamily="34" charset="-122"/>
              <a:cs typeface="PT Sans" pitchFamily="34" charset="-120"/>
            </a:rPr>
            <a:t>For example, won't to Will not</a:t>
          </a:r>
          <a:endParaRPr lang="en-US" dirty="0"/>
        </a:p>
      </dgm:t>
    </dgm:pt>
    <dgm:pt modelId="{9240B5A6-39A7-46A8-80C8-64210753DDAA}" type="parTrans" cxnId="{D0A10BD8-2EA0-4432-9EF0-961A51FDC436}">
      <dgm:prSet/>
      <dgm:spPr/>
      <dgm:t>
        <a:bodyPr/>
        <a:lstStyle/>
        <a:p>
          <a:endParaRPr lang="en-US"/>
        </a:p>
      </dgm:t>
    </dgm:pt>
    <dgm:pt modelId="{BF2E1A7C-DC90-4EF7-916B-508CDED94BF0}" type="sibTrans" cxnId="{D0A10BD8-2EA0-4432-9EF0-961A51FDC436}">
      <dgm:prSet/>
      <dgm:spPr/>
      <dgm:t>
        <a:bodyPr/>
        <a:lstStyle/>
        <a:p>
          <a:endParaRPr lang="en-US"/>
        </a:p>
      </dgm:t>
    </dgm:pt>
    <dgm:pt modelId="{6723E50A-2ADE-4B2D-BDA5-F9CBD9FA207E}">
      <dgm:prSet/>
      <dgm:spPr/>
      <dgm:t>
        <a:bodyPr/>
        <a:lstStyle/>
        <a:p>
          <a:pPr>
            <a:defRPr cap="all"/>
          </a:pPr>
          <a:r>
            <a:rPr lang="en-US" b="1" cap="none">
              <a:solidFill>
                <a:schemeClr val="bg1"/>
              </a:solidFill>
              <a:latin typeface="Nunito" pitchFamily="34" charset="0"/>
              <a:ea typeface="Nunito" pitchFamily="34" charset="-122"/>
              <a:cs typeface="Nunito" pitchFamily="34" charset="-120"/>
            </a:rPr>
            <a:t>Created Custom Tokenizer Using Bert</a:t>
          </a:r>
          <a:endParaRPr lang="en-US" cap="none" dirty="0">
            <a:solidFill>
              <a:schemeClr val="bg1"/>
            </a:solidFill>
          </a:endParaRPr>
        </a:p>
      </dgm:t>
    </dgm:pt>
    <dgm:pt modelId="{C2301489-D93F-4AB2-AD6D-98C1E88C873C}" type="parTrans" cxnId="{2CD78EA4-E16C-4A4A-B3B4-A9387C160ADB}">
      <dgm:prSet/>
      <dgm:spPr/>
      <dgm:t>
        <a:bodyPr/>
        <a:lstStyle/>
        <a:p>
          <a:endParaRPr lang="en-US"/>
        </a:p>
      </dgm:t>
    </dgm:pt>
    <dgm:pt modelId="{2FEA9852-610D-4D85-B0F6-FFA81F0156D1}" type="sibTrans" cxnId="{2CD78EA4-E16C-4A4A-B3B4-A9387C160ADB}">
      <dgm:prSet/>
      <dgm:spPr/>
      <dgm:t>
        <a:bodyPr/>
        <a:lstStyle/>
        <a:p>
          <a:endParaRPr lang="en-US"/>
        </a:p>
      </dgm:t>
    </dgm:pt>
    <dgm:pt modelId="{D0D695B6-946A-4577-AB27-CD0F7350B69E}">
      <dgm:prSet/>
      <dgm:spPr/>
      <dgm:t>
        <a:bodyPr/>
        <a:lstStyle/>
        <a:p>
          <a:pPr>
            <a:defRPr cap="all"/>
          </a:pPr>
          <a:r>
            <a:rPr lang="en-US" b="1" cap="none">
              <a:solidFill>
                <a:schemeClr val="bg1"/>
              </a:solidFill>
              <a:latin typeface="Nunito" pitchFamily="34" charset="0"/>
              <a:ea typeface="Nunito" pitchFamily="34" charset="-122"/>
              <a:cs typeface="Nunito" pitchFamily="34" charset="-120"/>
            </a:rPr>
            <a:t>Positional Encoding</a:t>
          </a:r>
          <a:endParaRPr lang="en-US" cap="none" dirty="0">
            <a:solidFill>
              <a:schemeClr val="bg1"/>
            </a:solidFill>
          </a:endParaRPr>
        </a:p>
      </dgm:t>
    </dgm:pt>
    <dgm:pt modelId="{5D89E83F-0860-4BC1-82E8-C772DE5F18A1}" type="parTrans" cxnId="{2A75685F-8552-4923-8F52-391E3CF854FD}">
      <dgm:prSet/>
      <dgm:spPr/>
      <dgm:t>
        <a:bodyPr/>
        <a:lstStyle/>
        <a:p>
          <a:endParaRPr lang="en-US"/>
        </a:p>
      </dgm:t>
    </dgm:pt>
    <dgm:pt modelId="{9F3A796F-D5A9-424C-AE88-50F23D3A6D49}" type="sibTrans" cxnId="{2A75685F-8552-4923-8F52-391E3CF854FD}">
      <dgm:prSet/>
      <dgm:spPr/>
      <dgm:t>
        <a:bodyPr/>
        <a:lstStyle/>
        <a:p>
          <a:endParaRPr lang="en-US"/>
        </a:p>
      </dgm:t>
    </dgm:pt>
    <dgm:pt modelId="{AF20CD3D-C4F5-427C-B880-9D201C466003}">
      <dgm:prSet/>
      <dgm:spPr/>
      <dgm:t>
        <a:bodyPr/>
        <a:lstStyle/>
        <a:p>
          <a:pPr>
            <a:defRPr cap="all"/>
          </a:pPr>
          <a:r>
            <a:rPr lang="en-US" b="1" cap="none">
              <a:solidFill>
                <a:schemeClr val="bg1"/>
              </a:solidFill>
              <a:latin typeface="Nunito" pitchFamily="34" charset="0"/>
              <a:ea typeface="Nunito" pitchFamily="34" charset="-122"/>
              <a:cs typeface="Nunito" pitchFamily="34" charset="-120"/>
            </a:rPr>
            <a:t>Scaled Dot Product Attention</a:t>
          </a:r>
          <a:endParaRPr lang="en-US" cap="none" dirty="0">
            <a:solidFill>
              <a:schemeClr val="bg1"/>
            </a:solidFill>
          </a:endParaRPr>
        </a:p>
      </dgm:t>
    </dgm:pt>
    <dgm:pt modelId="{85F03D98-0052-4663-A75F-3F59509175B6}" type="parTrans" cxnId="{B2D41088-7523-4918-A61E-62DA186EB7FB}">
      <dgm:prSet/>
      <dgm:spPr/>
      <dgm:t>
        <a:bodyPr/>
        <a:lstStyle/>
        <a:p>
          <a:endParaRPr lang="en-US"/>
        </a:p>
      </dgm:t>
    </dgm:pt>
    <dgm:pt modelId="{09EA268E-75DD-42D3-8A0F-25817DA8F70C}" type="sibTrans" cxnId="{B2D41088-7523-4918-A61E-62DA186EB7FB}">
      <dgm:prSet/>
      <dgm:spPr/>
      <dgm:t>
        <a:bodyPr/>
        <a:lstStyle/>
        <a:p>
          <a:endParaRPr lang="en-US"/>
        </a:p>
      </dgm:t>
    </dgm:pt>
    <dgm:pt modelId="{B9E10B4B-7B0B-4EF0-B949-C66420E8BF42}">
      <dgm:prSet custT="1"/>
      <dgm:spPr/>
      <dgm:t>
        <a:bodyPr/>
        <a:lstStyle/>
        <a:p>
          <a:pPr>
            <a:defRPr cap="all"/>
          </a:pPr>
          <a:r>
            <a:rPr lang="en-US" sz="1300" b="1" cap="none">
              <a:solidFill>
                <a:schemeClr val="bg1"/>
              </a:solidFill>
              <a:latin typeface="Nunito" pitchFamily="2" charset="0"/>
            </a:rPr>
            <a:t>Multi</a:t>
          </a:r>
          <a:r>
            <a:rPr lang="en-US" sz="1300" b="1" cap="none" baseline="0">
              <a:solidFill>
                <a:schemeClr val="bg1"/>
              </a:solidFill>
              <a:latin typeface="Nunito" pitchFamily="2" charset="0"/>
            </a:rPr>
            <a:t> Head Attention</a:t>
          </a:r>
          <a:endParaRPr lang="en-US" sz="1300" b="1" cap="none" dirty="0">
            <a:solidFill>
              <a:schemeClr val="bg1"/>
            </a:solidFill>
            <a:latin typeface="Nunito" pitchFamily="2" charset="0"/>
          </a:endParaRPr>
        </a:p>
      </dgm:t>
    </dgm:pt>
    <dgm:pt modelId="{7AE3B8BE-422F-4064-9962-D4DBF171D48D}" type="parTrans" cxnId="{4919CDDB-8244-4202-81A3-539B5A7AA865}">
      <dgm:prSet/>
      <dgm:spPr/>
      <dgm:t>
        <a:bodyPr/>
        <a:lstStyle/>
        <a:p>
          <a:endParaRPr lang="en-US"/>
        </a:p>
      </dgm:t>
    </dgm:pt>
    <dgm:pt modelId="{850D964B-9140-46C7-9436-804D21CF0FAE}" type="sibTrans" cxnId="{4919CDDB-8244-4202-81A3-539B5A7AA865}">
      <dgm:prSet/>
      <dgm:spPr/>
      <dgm:t>
        <a:bodyPr/>
        <a:lstStyle/>
        <a:p>
          <a:endParaRPr lang="en-US"/>
        </a:p>
      </dgm:t>
    </dgm:pt>
    <dgm:pt modelId="{9FCB022A-5629-44BE-865C-B4795CD78C29}">
      <dgm:prSet/>
      <dgm:spPr/>
      <dgm:t>
        <a:bodyPr/>
        <a:lstStyle/>
        <a:p>
          <a:pPr>
            <a:defRPr cap="all"/>
          </a:pPr>
          <a:r>
            <a:rPr lang="en-US" b="1" cap="none">
              <a:solidFill>
                <a:schemeClr val="bg1"/>
              </a:solidFill>
              <a:latin typeface="Nunito" pitchFamily="2" charset="0"/>
            </a:rPr>
            <a:t>Encoder</a:t>
          </a:r>
          <a:r>
            <a:rPr lang="en-US" b="1" cap="none" baseline="0">
              <a:solidFill>
                <a:schemeClr val="bg1"/>
              </a:solidFill>
              <a:latin typeface="Nunito" pitchFamily="2" charset="0"/>
            </a:rPr>
            <a:t> and Decoder Layers</a:t>
          </a:r>
          <a:endParaRPr lang="en-US" b="1" cap="none" dirty="0">
            <a:solidFill>
              <a:schemeClr val="bg1"/>
            </a:solidFill>
            <a:latin typeface="Nunito" pitchFamily="2" charset="0"/>
          </a:endParaRPr>
        </a:p>
      </dgm:t>
    </dgm:pt>
    <dgm:pt modelId="{4D4D255E-8A78-4101-BE42-B2B32E70DC3F}" type="parTrans" cxnId="{F023DFA6-C7B5-4E10-92DB-369616F36104}">
      <dgm:prSet/>
      <dgm:spPr/>
      <dgm:t>
        <a:bodyPr/>
        <a:lstStyle/>
        <a:p>
          <a:endParaRPr lang="en-IN"/>
        </a:p>
      </dgm:t>
    </dgm:pt>
    <dgm:pt modelId="{8B52B786-18B7-4F08-B2EF-C19A7C93867C}" type="sibTrans" cxnId="{F023DFA6-C7B5-4E10-92DB-369616F36104}">
      <dgm:prSet/>
      <dgm:spPr/>
      <dgm:t>
        <a:bodyPr/>
        <a:lstStyle/>
        <a:p>
          <a:endParaRPr lang="en-IN"/>
        </a:p>
      </dgm:t>
    </dgm:pt>
    <dgm:pt modelId="{F17B76E6-F5A5-444B-AFE9-7E7159DE8F40}">
      <dgm:prSet/>
      <dgm:spPr/>
      <dgm:t>
        <a:bodyPr/>
        <a:lstStyle/>
        <a:p>
          <a:pPr>
            <a:defRPr cap="all"/>
          </a:pPr>
          <a:r>
            <a:rPr lang="en-US" b="1" cap="none">
              <a:solidFill>
                <a:schemeClr val="bg1"/>
              </a:solidFill>
              <a:latin typeface="Nunito" pitchFamily="2" charset="0"/>
            </a:rPr>
            <a:t>Feed Forward Network</a:t>
          </a:r>
          <a:endParaRPr lang="en-US" b="1" cap="none" dirty="0">
            <a:solidFill>
              <a:schemeClr val="bg1"/>
            </a:solidFill>
            <a:latin typeface="Nunito" pitchFamily="2" charset="0"/>
          </a:endParaRPr>
        </a:p>
      </dgm:t>
    </dgm:pt>
    <dgm:pt modelId="{8DD180D1-849C-474F-96BA-39B970291515}" type="parTrans" cxnId="{95684213-1870-43EB-8A28-D471A22FFE19}">
      <dgm:prSet/>
      <dgm:spPr/>
      <dgm:t>
        <a:bodyPr/>
        <a:lstStyle/>
        <a:p>
          <a:endParaRPr lang="en-IN"/>
        </a:p>
      </dgm:t>
    </dgm:pt>
    <dgm:pt modelId="{09B1837B-DD85-476A-BD52-9071E1B1399C}" type="sibTrans" cxnId="{95684213-1870-43EB-8A28-D471A22FFE19}">
      <dgm:prSet/>
      <dgm:spPr/>
      <dgm:t>
        <a:bodyPr/>
        <a:lstStyle/>
        <a:p>
          <a:endParaRPr lang="en-IN"/>
        </a:p>
      </dgm:t>
    </dgm:pt>
    <dgm:pt modelId="{2E4B7DB0-6F50-4650-B3C2-3AE03BC2437C}">
      <dgm:prSet/>
      <dgm:spPr/>
      <dgm:t>
        <a:bodyPr/>
        <a:lstStyle/>
        <a:p>
          <a:pPr>
            <a:defRPr cap="all"/>
          </a:pPr>
          <a:r>
            <a:rPr lang="en-US" b="1" cap="none" dirty="0">
              <a:solidFill>
                <a:schemeClr val="bg1"/>
              </a:solidFill>
              <a:latin typeface="Nunito" pitchFamily="2" charset="0"/>
            </a:rPr>
            <a:t>Transformer</a:t>
          </a:r>
          <a:r>
            <a:rPr lang="en-US" b="1" cap="none" baseline="0" dirty="0">
              <a:solidFill>
                <a:schemeClr val="bg1"/>
              </a:solidFill>
              <a:latin typeface="Nunito" pitchFamily="2" charset="0"/>
            </a:rPr>
            <a:t> Model</a:t>
          </a:r>
          <a:endParaRPr lang="en-US" b="1" cap="none" dirty="0">
            <a:solidFill>
              <a:schemeClr val="bg1"/>
            </a:solidFill>
            <a:latin typeface="Nunito" pitchFamily="2" charset="0"/>
          </a:endParaRPr>
        </a:p>
      </dgm:t>
    </dgm:pt>
    <dgm:pt modelId="{0B9E1D5B-4999-45A8-BD77-1C78C43C1DE8}" type="parTrans" cxnId="{AC87DE05-C62D-41E6-A659-E24EA19BB253}">
      <dgm:prSet/>
      <dgm:spPr/>
      <dgm:t>
        <a:bodyPr/>
        <a:lstStyle/>
        <a:p>
          <a:endParaRPr lang="en-IN"/>
        </a:p>
      </dgm:t>
    </dgm:pt>
    <dgm:pt modelId="{E514D830-D4D4-4A0E-8289-0C893DE232A4}" type="sibTrans" cxnId="{AC87DE05-C62D-41E6-A659-E24EA19BB253}">
      <dgm:prSet/>
      <dgm:spPr/>
      <dgm:t>
        <a:bodyPr/>
        <a:lstStyle/>
        <a:p>
          <a:endParaRPr lang="en-IN"/>
        </a:p>
      </dgm:t>
    </dgm:pt>
    <dgm:pt modelId="{4FB2E03F-1433-4D03-903F-33CA1CD2C86E}">
      <dgm:prSet/>
      <dgm:spPr/>
      <dgm:t>
        <a:bodyPr/>
        <a:lstStyle/>
        <a:p>
          <a:pPr>
            <a:defRPr cap="all"/>
          </a:pPr>
          <a:r>
            <a:rPr lang="en-US" b="1" cap="none" dirty="0">
              <a:solidFill>
                <a:schemeClr val="bg1"/>
              </a:solidFill>
              <a:latin typeface="Nunito" pitchFamily="2" charset="0"/>
            </a:rPr>
            <a:t>Training and Evaluation metrics</a:t>
          </a:r>
        </a:p>
      </dgm:t>
    </dgm:pt>
    <dgm:pt modelId="{BEC9DF09-1F7A-474E-8585-5C7E5154E652}" type="parTrans" cxnId="{59503653-82EF-4453-81CC-26683CB0C394}">
      <dgm:prSet/>
      <dgm:spPr/>
      <dgm:t>
        <a:bodyPr/>
        <a:lstStyle/>
        <a:p>
          <a:endParaRPr lang="en-IN"/>
        </a:p>
      </dgm:t>
    </dgm:pt>
    <dgm:pt modelId="{6B012075-A095-4D19-BC3E-8E542F8D0CA8}" type="sibTrans" cxnId="{59503653-82EF-4453-81CC-26683CB0C394}">
      <dgm:prSet/>
      <dgm:spPr/>
      <dgm:t>
        <a:bodyPr/>
        <a:lstStyle/>
        <a:p>
          <a:endParaRPr lang="en-IN"/>
        </a:p>
      </dgm:t>
    </dgm:pt>
    <dgm:pt modelId="{BCA80691-8BC4-4D4A-A313-FA6B2E3CD209}" type="pres">
      <dgm:prSet presAssocID="{D5E3CF60-5E5E-4155-AE4D-8B0682D146F5}" presName="Name0" presStyleCnt="0">
        <dgm:presLayoutVars>
          <dgm:dir/>
          <dgm:resizeHandles val="exact"/>
        </dgm:presLayoutVars>
      </dgm:prSet>
      <dgm:spPr/>
    </dgm:pt>
    <dgm:pt modelId="{4BEFED5F-0097-4218-A006-D931206789C1}" type="pres">
      <dgm:prSet presAssocID="{B0457691-4C61-406D-B0D9-ACA73E15114C}" presName="node" presStyleLbl="node1" presStyleIdx="0" presStyleCnt="9">
        <dgm:presLayoutVars>
          <dgm:bulletEnabled val="1"/>
        </dgm:presLayoutVars>
      </dgm:prSet>
      <dgm:spPr/>
    </dgm:pt>
    <dgm:pt modelId="{27B109DA-B490-4931-8CBA-9109D3C8FF15}" type="pres">
      <dgm:prSet presAssocID="{BF2E1A7C-DC90-4EF7-916B-508CDED94BF0}" presName="sibTrans" presStyleLbl="sibTrans1D1" presStyleIdx="0" presStyleCnt="8"/>
      <dgm:spPr/>
    </dgm:pt>
    <dgm:pt modelId="{44C081C2-7C23-4F5B-B29A-42B0B8066454}" type="pres">
      <dgm:prSet presAssocID="{BF2E1A7C-DC90-4EF7-916B-508CDED94BF0}" presName="connectorText" presStyleLbl="sibTrans1D1" presStyleIdx="0" presStyleCnt="8"/>
      <dgm:spPr/>
    </dgm:pt>
    <dgm:pt modelId="{A5A389AF-970C-4471-8714-9BD61C84EEED}" type="pres">
      <dgm:prSet presAssocID="{6723E50A-2ADE-4B2D-BDA5-F9CBD9FA207E}" presName="node" presStyleLbl="node1" presStyleIdx="1" presStyleCnt="9">
        <dgm:presLayoutVars>
          <dgm:bulletEnabled val="1"/>
        </dgm:presLayoutVars>
      </dgm:prSet>
      <dgm:spPr/>
    </dgm:pt>
    <dgm:pt modelId="{481EDD1E-935B-4E79-9B18-46107C6F2EDC}" type="pres">
      <dgm:prSet presAssocID="{2FEA9852-610D-4D85-B0F6-FFA81F0156D1}" presName="sibTrans" presStyleLbl="sibTrans1D1" presStyleIdx="1" presStyleCnt="8"/>
      <dgm:spPr/>
    </dgm:pt>
    <dgm:pt modelId="{619F3FF9-E0D1-4029-9084-8637A11D09A3}" type="pres">
      <dgm:prSet presAssocID="{2FEA9852-610D-4D85-B0F6-FFA81F0156D1}" presName="connectorText" presStyleLbl="sibTrans1D1" presStyleIdx="1" presStyleCnt="8"/>
      <dgm:spPr/>
    </dgm:pt>
    <dgm:pt modelId="{DF567B4E-DD6B-4579-8277-14BC1F0B3AA9}" type="pres">
      <dgm:prSet presAssocID="{D0D695B6-946A-4577-AB27-CD0F7350B69E}" presName="node" presStyleLbl="node1" presStyleIdx="2" presStyleCnt="9">
        <dgm:presLayoutVars>
          <dgm:bulletEnabled val="1"/>
        </dgm:presLayoutVars>
      </dgm:prSet>
      <dgm:spPr/>
    </dgm:pt>
    <dgm:pt modelId="{342E20F8-6D1A-4A0D-BBF7-1F1FC1B3AB85}" type="pres">
      <dgm:prSet presAssocID="{9F3A796F-D5A9-424C-AE88-50F23D3A6D49}" presName="sibTrans" presStyleLbl="sibTrans1D1" presStyleIdx="2" presStyleCnt="8"/>
      <dgm:spPr/>
    </dgm:pt>
    <dgm:pt modelId="{853AADC2-F793-41B6-B6C9-E7502D9CDE09}" type="pres">
      <dgm:prSet presAssocID="{9F3A796F-D5A9-424C-AE88-50F23D3A6D49}" presName="connectorText" presStyleLbl="sibTrans1D1" presStyleIdx="2" presStyleCnt="8"/>
      <dgm:spPr/>
    </dgm:pt>
    <dgm:pt modelId="{201FEE5E-EB5B-4D32-9834-A810A42E32F6}" type="pres">
      <dgm:prSet presAssocID="{AF20CD3D-C4F5-427C-B880-9D201C466003}" presName="node" presStyleLbl="node1" presStyleIdx="3" presStyleCnt="9">
        <dgm:presLayoutVars>
          <dgm:bulletEnabled val="1"/>
        </dgm:presLayoutVars>
      </dgm:prSet>
      <dgm:spPr/>
    </dgm:pt>
    <dgm:pt modelId="{0F6792AF-69C4-4B3A-ACAD-DCD35F3C8496}" type="pres">
      <dgm:prSet presAssocID="{09EA268E-75DD-42D3-8A0F-25817DA8F70C}" presName="sibTrans" presStyleLbl="sibTrans1D1" presStyleIdx="3" presStyleCnt="8"/>
      <dgm:spPr/>
    </dgm:pt>
    <dgm:pt modelId="{ED7B0615-B59B-49ED-8E9D-E806E41A6B3E}" type="pres">
      <dgm:prSet presAssocID="{09EA268E-75DD-42D3-8A0F-25817DA8F70C}" presName="connectorText" presStyleLbl="sibTrans1D1" presStyleIdx="3" presStyleCnt="8"/>
      <dgm:spPr/>
    </dgm:pt>
    <dgm:pt modelId="{EA2A9A70-F40E-43F8-BFC8-466F013646C8}" type="pres">
      <dgm:prSet presAssocID="{B9E10B4B-7B0B-4EF0-B949-C66420E8BF42}" presName="node" presStyleLbl="node1" presStyleIdx="4" presStyleCnt="9">
        <dgm:presLayoutVars>
          <dgm:bulletEnabled val="1"/>
        </dgm:presLayoutVars>
      </dgm:prSet>
      <dgm:spPr/>
    </dgm:pt>
    <dgm:pt modelId="{B53581A4-7C68-4E57-9A57-A69245331FDC}" type="pres">
      <dgm:prSet presAssocID="{850D964B-9140-46C7-9436-804D21CF0FAE}" presName="sibTrans" presStyleLbl="sibTrans1D1" presStyleIdx="4" presStyleCnt="8"/>
      <dgm:spPr/>
    </dgm:pt>
    <dgm:pt modelId="{32B96790-C2CD-4634-8332-80C205AAC2F9}" type="pres">
      <dgm:prSet presAssocID="{850D964B-9140-46C7-9436-804D21CF0FAE}" presName="connectorText" presStyleLbl="sibTrans1D1" presStyleIdx="4" presStyleCnt="8"/>
      <dgm:spPr/>
    </dgm:pt>
    <dgm:pt modelId="{DA47D1FA-5A06-4631-95CC-B213C4889D87}" type="pres">
      <dgm:prSet presAssocID="{F17B76E6-F5A5-444B-AFE9-7E7159DE8F40}" presName="node" presStyleLbl="node1" presStyleIdx="5" presStyleCnt="9">
        <dgm:presLayoutVars>
          <dgm:bulletEnabled val="1"/>
        </dgm:presLayoutVars>
      </dgm:prSet>
      <dgm:spPr/>
    </dgm:pt>
    <dgm:pt modelId="{AD23A38D-4AE2-463D-850E-3221C6B37144}" type="pres">
      <dgm:prSet presAssocID="{09B1837B-DD85-476A-BD52-9071E1B1399C}" presName="sibTrans" presStyleLbl="sibTrans1D1" presStyleIdx="5" presStyleCnt="8"/>
      <dgm:spPr/>
    </dgm:pt>
    <dgm:pt modelId="{ECE8DD56-0DF4-4216-ADE5-481D3E07A487}" type="pres">
      <dgm:prSet presAssocID="{09B1837B-DD85-476A-BD52-9071E1B1399C}" presName="connectorText" presStyleLbl="sibTrans1D1" presStyleIdx="5" presStyleCnt="8"/>
      <dgm:spPr/>
    </dgm:pt>
    <dgm:pt modelId="{7A13DAFD-B707-4888-A5B2-AE748B654076}" type="pres">
      <dgm:prSet presAssocID="{9FCB022A-5629-44BE-865C-B4795CD78C29}" presName="node" presStyleLbl="node1" presStyleIdx="6" presStyleCnt="9">
        <dgm:presLayoutVars>
          <dgm:bulletEnabled val="1"/>
        </dgm:presLayoutVars>
      </dgm:prSet>
      <dgm:spPr/>
    </dgm:pt>
    <dgm:pt modelId="{CBFD71A6-395C-4A2C-9401-BE1FBF22486F}" type="pres">
      <dgm:prSet presAssocID="{8B52B786-18B7-4F08-B2EF-C19A7C93867C}" presName="sibTrans" presStyleLbl="sibTrans1D1" presStyleIdx="6" presStyleCnt="8"/>
      <dgm:spPr/>
    </dgm:pt>
    <dgm:pt modelId="{F2ED3B46-1689-4C73-9A87-E7050BA73765}" type="pres">
      <dgm:prSet presAssocID="{8B52B786-18B7-4F08-B2EF-C19A7C93867C}" presName="connectorText" presStyleLbl="sibTrans1D1" presStyleIdx="6" presStyleCnt="8"/>
      <dgm:spPr/>
    </dgm:pt>
    <dgm:pt modelId="{05E031F9-F463-4E0A-BB41-89FCF4B7D0C8}" type="pres">
      <dgm:prSet presAssocID="{2E4B7DB0-6F50-4650-B3C2-3AE03BC2437C}" presName="node" presStyleLbl="node1" presStyleIdx="7" presStyleCnt="9">
        <dgm:presLayoutVars>
          <dgm:bulletEnabled val="1"/>
        </dgm:presLayoutVars>
      </dgm:prSet>
      <dgm:spPr/>
    </dgm:pt>
    <dgm:pt modelId="{F1E37DCE-04DF-4AAF-AF8E-4194B081EB94}" type="pres">
      <dgm:prSet presAssocID="{E514D830-D4D4-4A0E-8289-0C893DE232A4}" presName="sibTrans" presStyleLbl="sibTrans1D1" presStyleIdx="7" presStyleCnt="8"/>
      <dgm:spPr/>
    </dgm:pt>
    <dgm:pt modelId="{D97E2B0F-7DF9-409B-886B-D74C50CD0C2C}" type="pres">
      <dgm:prSet presAssocID="{E514D830-D4D4-4A0E-8289-0C893DE232A4}" presName="connectorText" presStyleLbl="sibTrans1D1" presStyleIdx="7" presStyleCnt="8"/>
      <dgm:spPr/>
    </dgm:pt>
    <dgm:pt modelId="{119F5244-EE72-449C-8A70-BC22B9C709B6}" type="pres">
      <dgm:prSet presAssocID="{4FB2E03F-1433-4D03-903F-33CA1CD2C86E}" presName="node" presStyleLbl="node1" presStyleIdx="8" presStyleCnt="9">
        <dgm:presLayoutVars>
          <dgm:bulletEnabled val="1"/>
        </dgm:presLayoutVars>
      </dgm:prSet>
      <dgm:spPr/>
    </dgm:pt>
  </dgm:ptLst>
  <dgm:cxnLst>
    <dgm:cxn modelId="{E3AC4504-476A-4400-9125-B4A73BF4D899}" type="presOf" srcId="{D5E3CF60-5E5E-4155-AE4D-8B0682D146F5}" destId="{BCA80691-8BC4-4D4A-A313-FA6B2E3CD209}" srcOrd="0" destOrd="0" presId="urn:microsoft.com/office/officeart/2016/7/layout/RepeatingBendingProcessNew"/>
    <dgm:cxn modelId="{AC87DE05-C62D-41E6-A659-E24EA19BB253}" srcId="{D5E3CF60-5E5E-4155-AE4D-8B0682D146F5}" destId="{2E4B7DB0-6F50-4650-B3C2-3AE03BC2437C}" srcOrd="7" destOrd="0" parTransId="{0B9E1D5B-4999-45A8-BD77-1C78C43C1DE8}" sibTransId="{E514D830-D4D4-4A0E-8289-0C893DE232A4}"/>
    <dgm:cxn modelId="{95DCC706-69AF-4316-9C33-12D27EA5DE46}" type="presOf" srcId="{BF2E1A7C-DC90-4EF7-916B-508CDED94BF0}" destId="{27B109DA-B490-4931-8CBA-9109D3C8FF15}" srcOrd="0" destOrd="0" presId="urn:microsoft.com/office/officeart/2016/7/layout/RepeatingBendingProcessNew"/>
    <dgm:cxn modelId="{1A9F4B09-86EC-4BD1-B871-20C59590735D}" type="presOf" srcId="{09EA268E-75DD-42D3-8A0F-25817DA8F70C}" destId="{0F6792AF-69C4-4B3A-ACAD-DCD35F3C8496}" srcOrd="0" destOrd="0" presId="urn:microsoft.com/office/officeart/2016/7/layout/RepeatingBendingProcessNew"/>
    <dgm:cxn modelId="{95684213-1870-43EB-8A28-D471A22FFE19}" srcId="{D5E3CF60-5E5E-4155-AE4D-8B0682D146F5}" destId="{F17B76E6-F5A5-444B-AFE9-7E7159DE8F40}" srcOrd="5" destOrd="0" parTransId="{8DD180D1-849C-474F-96BA-39B970291515}" sibTransId="{09B1837B-DD85-476A-BD52-9071E1B1399C}"/>
    <dgm:cxn modelId="{9F004A1B-B926-4202-AFE7-5D6AFC1FB807}" type="presOf" srcId="{E514D830-D4D4-4A0E-8289-0C893DE232A4}" destId="{F1E37DCE-04DF-4AAF-AF8E-4194B081EB94}" srcOrd="0" destOrd="0" presId="urn:microsoft.com/office/officeart/2016/7/layout/RepeatingBendingProcessNew"/>
    <dgm:cxn modelId="{2E269529-5E17-4D64-AF93-9EFC35D45C53}" type="presOf" srcId="{850D964B-9140-46C7-9436-804D21CF0FAE}" destId="{32B96790-C2CD-4634-8332-80C205AAC2F9}" srcOrd="1" destOrd="0" presId="urn:microsoft.com/office/officeart/2016/7/layout/RepeatingBendingProcessNew"/>
    <dgm:cxn modelId="{19CBB72C-AC31-4FAA-8372-DBEB7C4066A7}" type="presOf" srcId="{9FCB022A-5629-44BE-865C-B4795CD78C29}" destId="{7A13DAFD-B707-4888-A5B2-AE748B654076}" srcOrd="0" destOrd="0" presId="urn:microsoft.com/office/officeart/2016/7/layout/RepeatingBendingProcessNew"/>
    <dgm:cxn modelId="{90ED8D2E-432B-4F23-BB78-8B6D32C283FD}" type="presOf" srcId="{E514D830-D4D4-4A0E-8289-0C893DE232A4}" destId="{D97E2B0F-7DF9-409B-886B-D74C50CD0C2C}" srcOrd="1" destOrd="0" presId="urn:microsoft.com/office/officeart/2016/7/layout/RepeatingBendingProcessNew"/>
    <dgm:cxn modelId="{3FF01D36-1157-411B-B8E2-CD61CF72332C}" type="presOf" srcId="{9F3A796F-D5A9-424C-AE88-50F23D3A6D49}" destId="{342E20F8-6D1A-4A0D-BBF7-1F1FC1B3AB85}" srcOrd="0" destOrd="0" presId="urn:microsoft.com/office/officeart/2016/7/layout/RepeatingBendingProcessNew"/>
    <dgm:cxn modelId="{8B16B33E-5C10-4584-B93D-A3C0C1B96682}" type="presOf" srcId="{09B1837B-DD85-476A-BD52-9071E1B1399C}" destId="{AD23A38D-4AE2-463D-850E-3221C6B37144}" srcOrd="0" destOrd="0" presId="urn:microsoft.com/office/officeart/2016/7/layout/RepeatingBendingProcessNew"/>
    <dgm:cxn modelId="{17DBA55E-13BF-4B5F-BDE4-F3B3A8B61DD9}" type="presOf" srcId="{6723E50A-2ADE-4B2D-BDA5-F9CBD9FA207E}" destId="{A5A389AF-970C-4471-8714-9BD61C84EEED}" srcOrd="0" destOrd="0" presId="urn:microsoft.com/office/officeart/2016/7/layout/RepeatingBendingProcessNew"/>
    <dgm:cxn modelId="{2A75685F-8552-4923-8F52-391E3CF854FD}" srcId="{D5E3CF60-5E5E-4155-AE4D-8B0682D146F5}" destId="{D0D695B6-946A-4577-AB27-CD0F7350B69E}" srcOrd="2" destOrd="0" parTransId="{5D89E83F-0860-4BC1-82E8-C772DE5F18A1}" sibTransId="{9F3A796F-D5A9-424C-AE88-50F23D3A6D49}"/>
    <dgm:cxn modelId="{7C149445-9B7B-49DE-960A-068BE38ABD21}" type="presOf" srcId="{09EA268E-75DD-42D3-8A0F-25817DA8F70C}" destId="{ED7B0615-B59B-49ED-8E9D-E806E41A6B3E}" srcOrd="1" destOrd="0" presId="urn:microsoft.com/office/officeart/2016/7/layout/RepeatingBendingProcessNew"/>
    <dgm:cxn modelId="{672DCE66-8066-4BB6-9141-CF4AFB3C5D02}" type="presOf" srcId="{850D964B-9140-46C7-9436-804D21CF0FAE}" destId="{B53581A4-7C68-4E57-9A57-A69245331FDC}" srcOrd="0" destOrd="0" presId="urn:microsoft.com/office/officeart/2016/7/layout/RepeatingBendingProcessNew"/>
    <dgm:cxn modelId="{BFB4B56A-4967-4DC2-BAC7-ABB7541C92F2}" type="presOf" srcId="{BF2E1A7C-DC90-4EF7-916B-508CDED94BF0}" destId="{44C081C2-7C23-4F5B-B29A-42B0B8066454}" srcOrd="1" destOrd="0" presId="urn:microsoft.com/office/officeart/2016/7/layout/RepeatingBendingProcessNew"/>
    <dgm:cxn modelId="{A92F674E-D38A-43DB-92F4-8FF8687DD6E0}" type="presOf" srcId="{B9E10B4B-7B0B-4EF0-B949-C66420E8BF42}" destId="{EA2A9A70-F40E-43F8-BFC8-466F013646C8}" srcOrd="0" destOrd="0" presId="urn:microsoft.com/office/officeart/2016/7/layout/RepeatingBendingProcessNew"/>
    <dgm:cxn modelId="{7359984E-A445-4FF1-8303-465CE38059C4}" type="presOf" srcId="{2FEA9852-610D-4D85-B0F6-FFA81F0156D1}" destId="{619F3FF9-E0D1-4029-9084-8637A11D09A3}" srcOrd="1" destOrd="0" presId="urn:microsoft.com/office/officeart/2016/7/layout/RepeatingBendingProcessNew"/>
    <dgm:cxn modelId="{59503653-82EF-4453-81CC-26683CB0C394}" srcId="{D5E3CF60-5E5E-4155-AE4D-8B0682D146F5}" destId="{4FB2E03F-1433-4D03-903F-33CA1CD2C86E}" srcOrd="8" destOrd="0" parTransId="{BEC9DF09-1F7A-474E-8585-5C7E5154E652}" sibTransId="{6B012075-A095-4D19-BC3E-8E542F8D0CA8}"/>
    <dgm:cxn modelId="{4B8E7373-8097-421F-89DA-DFC6FBCFDCC1}" type="presOf" srcId="{9F3A796F-D5A9-424C-AE88-50F23D3A6D49}" destId="{853AADC2-F793-41B6-B6C9-E7502D9CDE09}" srcOrd="1" destOrd="0" presId="urn:microsoft.com/office/officeart/2016/7/layout/RepeatingBendingProcessNew"/>
    <dgm:cxn modelId="{E92D6678-1867-4C6B-8719-E0D6B8BDFC9D}" type="presOf" srcId="{AF20CD3D-C4F5-427C-B880-9D201C466003}" destId="{201FEE5E-EB5B-4D32-9834-A810A42E32F6}" srcOrd="0" destOrd="0" presId="urn:microsoft.com/office/officeart/2016/7/layout/RepeatingBendingProcessNew"/>
    <dgm:cxn modelId="{B2D41088-7523-4918-A61E-62DA186EB7FB}" srcId="{D5E3CF60-5E5E-4155-AE4D-8B0682D146F5}" destId="{AF20CD3D-C4F5-427C-B880-9D201C466003}" srcOrd="3" destOrd="0" parTransId="{85F03D98-0052-4663-A75F-3F59509175B6}" sibTransId="{09EA268E-75DD-42D3-8A0F-25817DA8F70C}"/>
    <dgm:cxn modelId="{EC5C3B94-8B03-4870-8D7F-D3D524ED7EC8}" type="presOf" srcId="{09B1837B-DD85-476A-BD52-9071E1B1399C}" destId="{ECE8DD56-0DF4-4216-ADE5-481D3E07A487}" srcOrd="1" destOrd="0" presId="urn:microsoft.com/office/officeart/2016/7/layout/RepeatingBendingProcessNew"/>
    <dgm:cxn modelId="{2CD78EA4-E16C-4A4A-B3B4-A9387C160ADB}" srcId="{D5E3CF60-5E5E-4155-AE4D-8B0682D146F5}" destId="{6723E50A-2ADE-4B2D-BDA5-F9CBD9FA207E}" srcOrd="1" destOrd="0" parTransId="{C2301489-D93F-4AB2-AD6D-98C1E88C873C}" sibTransId="{2FEA9852-610D-4D85-B0F6-FFA81F0156D1}"/>
    <dgm:cxn modelId="{F023DFA6-C7B5-4E10-92DB-369616F36104}" srcId="{D5E3CF60-5E5E-4155-AE4D-8B0682D146F5}" destId="{9FCB022A-5629-44BE-865C-B4795CD78C29}" srcOrd="6" destOrd="0" parTransId="{4D4D255E-8A78-4101-BE42-B2B32E70DC3F}" sibTransId="{8B52B786-18B7-4F08-B2EF-C19A7C93867C}"/>
    <dgm:cxn modelId="{49FD9BB3-2A16-4256-9537-EC9F196F3A31}" type="presOf" srcId="{2E4B7DB0-6F50-4650-B3C2-3AE03BC2437C}" destId="{05E031F9-F463-4E0A-BB41-89FCF4B7D0C8}" srcOrd="0" destOrd="0" presId="urn:microsoft.com/office/officeart/2016/7/layout/RepeatingBendingProcessNew"/>
    <dgm:cxn modelId="{D37B2BB4-04EB-4151-BDB3-3F49182C9ED1}" type="presOf" srcId="{8B52B786-18B7-4F08-B2EF-C19A7C93867C}" destId="{F2ED3B46-1689-4C73-9A87-E7050BA73765}" srcOrd="1" destOrd="0" presId="urn:microsoft.com/office/officeart/2016/7/layout/RepeatingBendingProcessNew"/>
    <dgm:cxn modelId="{1C77DCB8-230D-4BA1-8E05-70914370D6BB}" type="presOf" srcId="{F17B76E6-F5A5-444B-AFE9-7E7159DE8F40}" destId="{DA47D1FA-5A06-4631-95CC-B213C4889D87}" srcOrd="0" destOrd="0" presId="urn:microsoft.com/office/officeart/2016/7/layout/RepeatingBendingProcessNew"/>
    <dgm:cxn modelId="{B67D71C3-4AF1-4D41-8DF7-345601B08083}" type="presOf" srcId="{D0D695B6-946A-4577-AB27-CD0F7350B69E}" destId="{DF567B4E-DD6B-4579-8277-14BC1F0B3AA9}" srcOrd="0" destOrd="0" presId="urn:microsoft.com/office/officeart/2016/7/layout/RepeatingBendingProcessNew"/>
    <dgm:cxn modelId="{D0A10BD8-2EA0-4432-9EF0-961A51FDC436}" srcId="{D5E3CF60-5E5E-4155-AE4D-8B0682D146F5}" destId="{B0457691-4C61-406D-B0D9-ACA73E15114C}" srcOrd="0" destOrd="0" parTransId="{9240B5A6-39A7-46A8-80C8-64210753DDAA}" sibTransId="{BF2E1A7C-DC90-4EF7-916B-508CDED94BF0}"/>
    <dgm:cxn modelId="{4919CDDB-8244-4202-81A3-539B5A7AA865}" srcId="{D5E3CF60-5E5E-4155-AE4D-8B0682D146F5}" destId="{B9E10B4B-7B0B-4EF0-B949-C66420E8BF42}" srcOrd="4" destOrd="0" parTransId="{7AE3B8BE-422F-4064-9962-D4DBF171D48D}" sibTransId="{850D964B-9140-46C7-9436-804D21CF0FAE}"/>
    <dgm:cxn modelId="{FD4F37E8-8E06-45A5-BCE9-941FC7E7EDC9}" type="presOf" srcId="{2FEA9852-610D-4D85-B0F6-FFA81F0156D1}" destId="{481EDD1E-935B-4E79-9B18-46107C6F2EDC}" srcOrd="0" destOrd="0" presId="urn:microsoft.com/office/officeart/2016/7/layout/RepeatingBendingProcessNew"/>
    <dgm:cxn modelId="{D784B9F6-8025-40E7-B34E-C231B0D587C3}" type="presOf" srcId="{8B52B786-18B7-4F08-B2EF-C19A7C93867C}" destId="{CBFD71A6-395C-4A2C-9401-BE1FBF22486F}" srcOrd="0" destOrd="0" presId="urn:microsoft.com/office/officeart/2016/7/layout/RepeatingBendingProcessNew"/>
    <dgm:cxn modelId="{D4AE96FD-33F8-4DE3-93E1-15D274D818BE}" type="presOf" srcId="{B0457691-4C61-406D-B0D9-ACA73E15114C}" destId="{4BEFED5F-0097-4218-A006-D931206789C1}" srcOrd="0" destOrd="0" presId="urn:microsoft.com/office/officeart/2016/7/layout/RepeatingBendingProcessNew"/>
    <dgm:cxn modelId="{B002F2FD-8688-4BFC-AB0C-86C23ED20B1F}" type="presOf" srcId="{4FB2E03F-1433-4D03-903F-33CA1CD2C86E}" destId="{119F5244-EE72-449C-8A70-BC22B9C709B6}" srcOrd="0" destOrd="0" presId="urn:microsoft.com/office/officeart/2016/7/layout/RepeatingBendingProcessNew"/>
    <dgm:cxn modelId="{0E192065-A097-41A6-AE9F-DF6510AE5510}" type="presParOf" srcId="{BCA80691-8BC4-4D4A-A313-FA6B2E3CD209}" destId="{4BEFED5F-0097-4218-A006-D931206789C1}" srcOrd="0" destOrd="0" presId="urn:microsoft.com/office/officeart/2016/7/layout/RepeatingBendingProcessNew"/>
    <dgm:cxn modelId="{ED687683-0FE7-40A7-B03F-295E3A12FB71}" type="presParOf" srcId="{BCA80691-8BC4-4D4A-A313-FA6B2E3CD209}" destId="{27B109DA-B490-4931-8CBA-9109D3C8FF15}" srcOrd="1" destOrd="0" presId="urn:microsoft.com/office/officeart/2016/7/layout/RepeatingBendingProcessNew"/>
    <dgm:cxn modelId="{08888F4F-2743-4279-B8C2-93D6EE9C4A7A}" type="presParOf" srcId="{27B109DA-B490-4931-8CBA-9109D3C8FF15}" destId="{44C081C2-7C23-4F5B-B29A-42B0B8066454}" srcOrd="0" destOrd="0" presId="urn:microsoft.com/office/officeart/2016/7/layout/RepeatingBendingProcessNew"/>
    <dgm:cxn modelId="{14472EA9-D25F-42CB-922A-FE5CF4EF2911}" type="presParOf" srcId="{BCA80691-8BC4-4D4A-A313-FA6B2E3CD209}" destId="{A5A389AF-970C-4471-8714-9BD61C84EEED}" srcOrd="2" destOrd="0" presId="urn:microsoft.com/office/officeart/2016/7/layout/RepeatingBendingProcessNew"/>
    <dgm:cxn modelId="{F98C968A-D581-481D-AF57-4B5ACBAD9B9B}" type="presParOf" srcId="{BCA80691-8BC4-4D4A-A313-FA6B2E3CD209}" destId="{481EDD1E-935B-4E79-9B18-46107C6F2EDC}" srcOrd="3" destOrd="0" presId="urn:microsoft.com/office/officeart/2016/7/layout/RepeatingBendingProcessNew"/>
    <dgm:cxn modelId="{9A4D39F7-C0EB-4296-B193-595B02A4ACCD}" type="presParOf" srcId="{481EDD1E-935B-4E79-9B18-46107C6F2EDC}" destId="{619F3FF9-E0D1-4029-9084-8637A11D09A3}" srcOrd="0" destOrd="0" presId="urn:microsoft.com/office/officeart/2016/7/layout/RepeatingBendingProcessNew"/>
    <dgm:cxn modelId="{93F707C0-D365-4ABA-89F5-0285EF3CD549}" type="presParOf" srcId="{BCA80691-8BC4-4D4A-A313-FA6B2E3CD209}" destId="{DF567B4E-DD6B-4579-8277-14BC1F0B3AA9}" srcOrd="4" destOrd="0" presId="urn:microsoft.com/office/officeart/2016/7/layout/RepeatingBendingProcessNew"/>
    <dgm:cxn modelId="{F5EF8B33-4904-4938-97D9-C63799E209F4}" type="presParOf" srcId="{BCA80691-8BC4-4D4A-A313-FA6B2E3CD209}" destId="{342E20F8-6D1A-4A0D-BBF7-1F1FC1B3AB85}" srcOrd="5" destOrd="0" presId="urn:microsoft.com/office/officeart/2016/7/layout/RepeatingBendingProcessNew"/>
    <dgm:cxn modelId="{DD9BD6B7-D6AF-4C9C-86BE-F2F25BA663BF}" type="presParOf" srcId="{342E20F8-6D1A-4A0D-BBF7-1F1FC1B3AB85}" destId="{853AADC2-F793-41B6-B6C9-E7502D9CDE09}" srcOrd="0" destOrd="0" presId="urn:microsoft.com/office/officeart/2016/7/layout/RepeatingBendingProcessNew"/>
    <dgm:cxn modelId="{96924EF7-36A4-4AF6-B418-C401113AFF32}" type="presParOf" srcId="{BCA80691-8BC4-4D4A-A313-FA6B2E3CD209}" destId="{201FEE5E-EB5B-4D32-9834-A810A42E32F6}" srcOrd="6" destOrd="0" presId="urn:microsoft.com/office/officeart/2016/7/layout/RepeatingBendingProcessNew"/>
    <dgm:cxn modelId="{E5448978-C3D7-4FD9-93A8-C4AFDE257533}" type="presParOf" srcId="{BCA80691-8BC4-4D4A-A313-FA6B2E3CD209}" destId="{0F6792AF-69C4-4B3A-ACAD-DCD35F3C8496}" srcOrd="7" destOrd="0" presId="urn:microsoft.com/office/officeart/2016/7/layout/RepeatingBendingProcessNew"/>
    <dgm:cxn modelId="{D777B457-051C-4D65-BC52-036E00A42849}" type="presParOf" srcId="{0F6792AF-69C4-4B3A-ACAD-DCD35F3C8496}" destId="{ED7B0615-B59B-49ED-8E9D-E806E41A6B3E}" srcOrd="0" destOrd="0" presId="urn:microsoft.com/office/officeart/2016/7/layout/RepeatingBendingProcessNew"/>
    <dgm:cxn modelId="{1977BFB6-0713-4254-8E36-5C1D2CDAFC1D}" type="presParOf" srcId="{BCA80691-8BC4-4D4A-A313-FA6B2E3CD209}" destId="{EA2A9A70-F40E-43F8-BFC8-466F013646C8}" srcOrd="8" destOrd="0" presId="urn:microsoft.com/office/officeart/2016/7/layout/RepeatingBendingProcessNew"/>
    <dgm:cxn modelId="{A63C3AF0-344A-45F4-AE8E-9200CF487727}" type="presParOf" srcId="{BCA80691-8BC4-4D4A-A313-FA6B2E3CD209}" destId="{B53581A4-7C68-4E57-9A57-A69245331FDC}" srcOrd="9" destOrd="0" presId="urn:microsoft.com/office/officeart/2016/7/layout/RepeatingBendingProcessNew"/>
    <dgm:cxn modelId="{EC2B878E-575E-49F0-8646-95C22B4FA2AB}" type="presParOf" srcId="{B53581A4-7C68-4E57-9A57-A69245331FDC}" destId="{32B96790-C2CD-4634-8332-80C205AAC2F9}" srcOrd="0" destOrd="0" presId="urn:microsoft.com/office/officeart/2016/7/layout/RepeatingBendingProcessNew"/>
    <dgm:cxn modelId="{99A7E2C4-0692-4F46-A520-9947938D8DE1}" type="presParOf" srcId="{BCA80691-8BC4-4D4A-A313-FA6B2E3CD209}" destId="{DA47D1FA-5A06-4631-95CC-B213C4889D87}" srcOrd="10" destOrd="0" presId="urn:microsoft.com/office/officeart/2016/7/layout/RepeatingBendingProcessNew"/>
    <dgm:cxn modelId="{9F30939E-879F-4DF7-B4E3-2A8A4A2546A3}" type="presParOf" srcId="{BCA80691-8BC4-4D4A-A313-FA6B2E3CD209}" destId="{AD23A38D-4AE2-463D-850E-3221C6B37144}" srcOrd="11" destOrd="0" presId="urn:microsoft.com/office/officeart/2016/7/layout/RepeatingBendingProcessNew"/>
    <dgm:cxn modelId="{61A5D75C-8665-4F4C-86F8-D9B7D0A7FEB7}" type="presParOf" srcId="{AD23A38D-4AE2-463D-850E-3221C6B37144}" destId="{ECE8DD56-0DF4-4216-ADE5-481D3E07A487}" srcOrd="0" destOrd="0" presId="urn:microsoft.com/office/officeart/2016/7/layout/RepeatingBendingProcessNew"/>
    <dgm:cxn modelId="{461E26D6-BC05-4C22-8053-9733FAF05516}" type="presParOf" srcId="{BCA80691-8BC4-4D4A-A313-FA6B2E3CD209}" destId="{7A13DAFD-B707-4888-A5B2-AE748B654076}" srcOrd="12" destOrd="0" presId="urn:microsoft.com/office/officeart/2016/7/layout/RepeatingBendingProcessNew"/>
    <dgm:cxn modelId="{5C840322-F182-4DA7-B726-ED21350C1EF7}" type="presParOf" srcId="{BCA80691-8BC4-4D4A-A313-FA6B2E3CD209}" destId="{CBFD71A6-395C-4A2C-9401-BE1FBF22486F}" srcOrd="13" destOrd="0" presId="urn:microsoft.com/office/officeart/2016/7/layout/RepeatingBendingProcessNew"/>
    <dgm:cxn modelId="{752295DC-5175-4FF0-8EC0-1E504A590DD4}" type="presParOf" srcId="{CBFD71A6-395C-4A2C-9401-BE1FBF22486F}" destId="{F2ED3B46-1689-4C73-9A87-E7050BA73765}" srcOrd="0" destOrd="0" presId="urn:microsoft.com/office/officeart/2016/7/layout/RepeatingBendingProcessNew"/>
    <dgm:cxn modelId="{B40E6318-EEBF-4292-A654-FE41FE711D1B}" type="presParOf" srcId="{BCA80691-8BC4-4D4A-A313-FA6B2E3CD209}" destId="{05E031F9-F463-4E0A-BB41-89FCF4B7D0C8}" srcOrd="14" destOrd="0" presId="urn:microsoft.com/office/officeart/2016/7/layout/RepeatingBendingProcessNew"/>
    <dgm:cxn modelId="{FC92955A-2BE0-4CC0-8AC7-65A15FFF1E28}" type="presParOf" srcId="{BCA80691-8BC4-4D4A-A313-FA6B2E3CD209}" destId="{F1E37DCE-04DF-4AAF-AF8E-4194B081EB94}" srcOrd="15" destOrd="0" presId="urn:microsoft.com/office/officeart/2016/7/layout/RepeatingBendingProcessNew"/>
    <dgm:cxn modelId="{4F4FCF07-BA49-4671-B88C-9D67CEF332E7}" type="presParOf" srcId="{F1E37DCE-04DF-4AAF-AF8E-4194B081EB94}" destId="{D97E2B0F-7DF9-409B-886B-D74C50CD0C2C}" srcOrd="0" destOrd="0" presId="urn:microsoft.com/office/officeart/2016/7/layout/RepeatingBendingProcessNew"/>
    <dgm:cxn modelId="{5A672BD6-7F05-4C1F-A4CF-46961AF172C7}" type="presParOf" srcId="{BCA80691-8BC4-4D4A-A313-FA6B2E3CD209}" destId="{119F5244-EE72-449C-8A70-BC22B9C709B6}"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8DFDF-94F6-4249-A869-6BD6D3ABD476}" type="doc">
      <dgm:prSet loTypeId="urn:microsoft.com/office/officeart/2017/3/layout/DropPinTimeline" loCatId="process" qsTypeId="urn:microsoft.com/office/officeart/2005/8/quickstyle/simple4" qsCatId="simple" csTypeId="urn:microsoft.com/office/officeart/2005/8/colors/colorful2" csCatId="colorful" phldr="1"/>
      <dgm:spPr/>
      <dgm:t>
        <a:bodyPr/>
        <a:lstStyle/>
        <a:p>
          <a:endParaRPr lang="en-US"/>
        </a:p>
      </dgm:t>
    </dgm:pt>
    <dgm:pt modelId="{460CD7B3-19A0-4F2B-9183-9DF3C78DC285}">
      <dgm:prSet/>
      <dgm:spPr/>
      <dgm:t>
        <a:bodyPr/>
        <a:lstStyle/>
        <a:p>
          <a:pPr>
            <a:defRPr b="1"/>
          </a:pPr>
          <a:r>
            <a:rPr lang="en-US"/>
            <a:t>Oct. 2023</a:t>
          </a:r>
        </a:p>
      </dgm:t>
    </dgm:pt>
    <dgm:pt modelId="{F5C089F3-993B-4253-9554-FC085668F15F}" type="parTrans" cxnId="{51EDFBAA-F2E2-471D-A816-3954B8009D1D}">
      <dgm:prSet/>
      <dgm:spPr/>
      <dgm:t>
        <a:bodyPr/>
        <a:lstStyle/>
        <a:p>
          <a:endParaRPr lang="en-US"/>
        </a:p>
      </dgm:t>
    </dgm:pt>
    <dgm:pt modelId="{6B272462-769A-4C7C-B53F-DC56354A1D84}" type="sibTrans" cxnId="{51EDFBAA-F2E2-471D-A816-3954B8009D1D}">
      <dgm:prSet/>
      <dgm:spPr/>
      <dgm:t>
        <a:bodyPr/>
        <a:lstStyle/>
        <a:p>
          <a:endParaRPr lang="en-US"/>
        </a:p>
      </dgm:t>
    </dgm:pt>
    <dgm:pt modelId="{FE13CDF3-3D29-405E-9A05-6A09A8282D97}">
      <dgm:prSet/>
      <dgm:spPr/>
      <dgm:t>
        <a:bodyPr/>
        <a:lstStyle/>
        <a:p>
          <a:r>
            <a:rPr lang="en-US"/>
            <a:t>Dataset Preparation</a:t>
          </a:r>
        </a:p>
      </dgm:t>
    </dgm:pt>
    <dgm:pt modelId="{8D428F3B-4877-413E-B02A-DA8C4C98625D}" type="parTrans" cxnId="{3114E65B-C8E0-4E2D-B422-00F080E19970}">
      <dgm:prSet/>
      <dgm:spPr/>
      <dgm:t>
        <a:bodyPr/>
        <a:lstStyle/>
        <a:p>
          <a:endParaRPr lang="en-US"/>
        </a:p>
      </dgm:t>
    </dgm:pt>
    <dgm:pt modelId="{1C16A19C-440F-4732-8CF9-9854D121CFC0}" type="sibTrans" cxnId="{3114E65B-C8E0-4E2D-B422-00F080E19970}">
      <dgm:prSet/>
      <dgm:spPr/>
      <dgm:t>
        <a:bodyPr/>
        <a:lstStyle/>
        <a:p>
          <a:endParaRPr lang="en-US"/>
        </a:p>
      </dgm:t>
    </dgm:pt>
    <dgm:pt modelId="{B354FCF8-DB6B-482D-B09B-89788F882B2F}">
      <dgm:prSet/>
      <dgm:spPr/>
      <dgm:t>
        <a:bodyPr/>
        <a:lstStyle/>
        <a:p>
          <a:r>
            <a:rPr lang="en-US"/>
            <a:t>Data Preprocessing</a:t>
          </a:r>
        </a:p>
      </dgm:t>
    </dgm:pt>
    <dgm:pt modelId="{A5B8D1AE-1132-414D-B0E9-6EBEC3E5FAAC}" type="parTrans" cxnId="{611C4B81-515C-4065-85D0-F366A1FBB4FF}">
      <dgm:prSet/>
      <dgm:spPr/>
      <dgm:t>
        <a:bodyPr/>
        <a:lstStyle/>
        <a:p>
          <a:endParaRPr lang="en-US"/>
        </a:p>
      </dgm:t>
    </dgm:pt>
    <dgm:pt modelId="{8F19DE12-164D-4E71-8136-FC1602F5E919}" type="sibTrans" cxnId="{611C4B81-515C-4065-85D0-F366A1FBB4FF}">
      <dgm:prSet/>
      <dgm:spPr/>
      <dgm:t>
        <a:bodyPr/>
        <a:lstStyle/>
        <a:p>
          <a:endParaRPr lang="en-US"/>
        </a:p>
      </dgm:t>
    </dgm:pt>
    <dgm:pt modelId="{014FB42D-35CC-4042-8F32-4D115F4BA436}">
      <dgm:prSet/>
      <dgm:spPr/>
      <dgm:t>
        <a:bodyPr/>
        <a:lstStyle/>
        <a:p>
          <a:pPr>
            <a:defRPr b="1"/>
          </a:pPr>
          <a:r>
            <a:rPr lang="en-US"/>
            <a:t>Nov. 2023</a:t>
          </a:r>
        </a:p>
      </dgm:t>
    </dgm:pt>
    <dgm:pt modelId="{ABF64F28-CCB8-4798-A2EF-918500859713}" type="parTrans" cxnId="{12C9729A-41F6-4E37-919F-E84B67D010C0}">
      <dgm:prSet/>
      <dgm:spPr/>
      <dgm:t>
        <a:bodyPr/>
        <a:lstStyle/>
        <a:p>
          <a:endParaRPr lang="en-US"/>
        </a:p>
      </dgm:t>
    </dgm:pt>
    <dgm:pt modelId="{F8B98610-0632-431E-8CAD-E87F0BA914F0}" type="sibTrans" cxnId="{12C9729A-41F6-4E37-919F-E84B67D010C0}">
      <dgm:prSet/>
      <dgm:spPr/>
      <dgm:t>
        <a:bodyPr/>
        <a:lstStyle/>
        <a:p>
          <a:endParaRPr lang="en-US"/>
        </a:p>
      </dgm:t>
    </dgm:pt>
    <dgm:pt modelId="{7E6C152F-5990-42FD-B104-431F9A5F4B99}">
      <dgm:prSet/>
      <dgm:spPr/>
      <dgm:t>
        <a:bodyPr/>
        <a:lstStyle/>
        <a:p>
          <a:r>
            <a:rPr lang="en-US"/>
            <a:t>Creating Vocab File</a:t>
          </a:r>
        </a:p>
      </dgm:t>
    </dgm:pt>
    <dgm:pt modelId="{2F6EFFEB-CB2E-47A6-8B22-4488AB1DAAAE}" type="parTrans" cxnId="{9FEA9504-A992-475A-9DEA-5429735E061C}">
      <dgm:prSet/>
      <dgm:spPr/>
      <dgm:t>
        <a:bodyPr/>
        <a:lstStyle/>
        <a:p>
          <a:endParaRPr lang="en-US"/>
        </a:p>
      </dgm:t>
    </dgm:pt>
    <dgm:pt modelId="{0A9145D4-0FA7-4D2E-8ED3-D2F8D40E5D67}" type="sibTrans" cxnId="{9FEA9504-A992-475A-9DEA-5429735E061C}">
      <dgm:prSet/>
      <dgm:spPr/>
      <dgm:t>
        <a:bodyPr/>
        <a:lstStyle/>
        <a:p>
          <a:endParaRPr lang="en-US"/>
        </a:p>
      </dgm:t>
    </dgm:pt>
    <dgm:pt modelId="{6126D77D-A3A6-4A56-9974-0FC761E5A611}">
      <dgm:prSet/>
      <dgm:spPr/>
      <dgm:t>
        <a:bodyPr/>
        <a:lstStyle/>
        <a:p>
          <a:r>
            <a:rPr lang="en-US"/>
            <a:t>Custom tokenizer</a:t>
          </a:r>
        </a:p>
      </dgm:t>
    </dgm:pt>
    <dgm:pt modelId="{ABB2EF46-37B2-4D51-A351-7FF009108EA2}" type="parTrans" cxnId="{9DD70EE9-7439-4085-BC36-9CAD6C1E2D8A}">
      <dgm:prSet/>
      <dgm:spPr/>
      <dgm:t>
        <a:bodyPr/>
        <a:lstStyle/>
        <a:p>
          <a:endParaRPr lang="en-US"/>
        </a:p>
      </dgm:t>
    </dgm:pt>
    <dgm:pt modelId="{1A5032CD-0B4D-4511-996D-22CC88EACB1C}" type="sibTrans" cxnId="{9DD70EE9-7439-4085-BC36-9CAD6C1E2D8A}">
      <dgm:prSet/>
      <dgm:spPr/>
      <dgm:t>
        <a:bodyPr/>
        <a:lstStyle/>
        <a:p>
          <a:endParaRPr lang="en-US"/>
        </a:p>
      </dgm:t>
    </dgm:pt>
    <dgm:pt modelId="{BA100F3A-94FB-4517-AB4B-E5EAF4C4243F}">
      <dgm:prSet/>
      <dgm:spPr/>
      <dgm:t>
        <a:bodyPr/>
        <a:lstStyle/>
        <a:p>
          <a:pPr>
            <a:defRPr b="1"/>
          </a:pPr>
          <a:r>
            <a:rPr lang="en-US"/>
            <a:t>Dec. 2023</a:t>
          </a:r>
        </a:p>
      </dgm:t>
    </dgm:pt>
    <dgm:pt modelId="{DCCD6741-4E9A-4891-9B3D-FB51E0BE1A63}" type="parTrans" cxnId="{3B0C44DB-B89F-4905-BA9B-6545961ABE20}">
      <dgm:prSet/>
      <dgm:spPr/>
      <dgm:t>
        <a:bodyPr/>
        <a:lstStyle/>
        <a:p>
          <a:endParaRPr lang="en-US"/>
        </a:p>
      </dgm:t>
    </dgm:pt>
    <dgm:pt modelId="{616B641A-D7A2-42AA-82D4-629437857B9C}" type="sibTrans" cxnId="{3B0C44DB-B89F-4905-BA9B-6545961ABE20}">
      <dgm:prSet/>
      <dgm:spPr/>
      <dgm:t>
        <a:bodyPr/>
        <a:lstStyle/>
        <a:p>
          <a:endParaRPr lang="en-US"/>
        </a:p>
      </dgm:t>
    </dgm:pt>
    <dgm:pt modelId="{1E99B195-ED0C-4A80-98A0-CC4B92EB298B}">
      <dgm:prSet/>
      <dgm:spPr/>
      <dgm:t>
        <a:bodyPr/>
        <a:lstStyle/>
        <a:p>
          <a:r>
            <a:rPr lang="en-US"/>
            <a:t>Building Attention Mechanism</a:t>
          </a:r>
        </a:p>
      </dgm:t>
    </dgm:pt>
    <dgm:pt modelId="{ED377EA4-692F-4731-B270-B77D6A27F655}" type="parTrans" cxnId="{958D4338-3A6B-4B37-ACD2-CAFB3043798D}">
      <dgm:prSet/>
      <dgm:spPr/>
      <dgm:t>
        <a:bodyPr/>
        <a:lstStyle/>
        <a:p>
          <a:endParaRPr lang="en-US"/>
        </a:p>
      </dgm:t>
    </dgm:pt>
    <dgm:pt modelId="{9719835F-570D-4803-A697-8940FDADE8E4}" type="sibTrans" cxnId="{958D4338-3A6B-4B37-ACD2-CAFB3043798D}">
      <dgm:prSet/>
      <dgm:spPr/>
      <dgm:t>
        <a:bodyPr/>
        <a:lstStyle/>
        <a:p>
          <a:endParaRPr lang="en-US"/>
        </a:p>
      </dgm:t>
    </dgm:pt>
    <dgm:pt modelId="{B220060F-3F83-496F-93DC-1B9A63987547}">
      <dgm:prSet/>
      <dgm:spPr/>
      <dgm:t>
        <a:bodyPr/>
        <a:lstStyle/>
        <a:p>
          <a:pPr>
            <a:defRPr b="1"/>
          </a:pPr>
          <a:r>
            <a:rPr lang="en-US"/>
            <a:t>Jan. 2024</a:t>
          </a:r>
        </a:p>
      </dgm:t>
    </dgm:pt>
    <dgm:pt modelId="{EC56293B-EA7E-4585-9747-35EAFB7107EF}" type="parTrans" cxnId="{7E5301AB-9D48-4AB6-A91F-561B5BD6E336}">
      <dgm:prSet/>
      <dgm:spPr/>
      <dgm:t>
        <a:bodyPr/>
        <a:lstStyle/>
        <a:p>
          <a:endParaRPr lang="en-US"/>
        </a:p>
      </dgm:t>
    </dgm:pt>
    <dgm:pt modelId="{EEA6C310-4245-47AE-8ED5-912C957E658A}" type="sibTrans" cxnId="{7E5301AB-9D48-4AB6-A91F-561B5BD6E336}">
      <dgm:prSet/>
      <dgm:spPr/>
      <dgm:t>
        <a:bodyPr/>
        <a:lstStyle/>
        <a:p>
          <a:endParaRPr lang="en-US"/>
        </a:p>
      </dgm:t>
    </dgm:pt>
    <dgm:pt modelId="{7F4DC3F9-F05F-41D7-A264-1430BE1D3A5D}">
      <dgm:prSet/>
      <dgm:spPr/>
      <dgm:t>
        <a:bodyPr/>
        <a:lstStyle/>
        <a:p>
          <a:r>
            <a:rPr lang="en-US"/>
            <a:t>Encoder Layer</a:t>
          </a:r>
        </a:p>
      </dgm:t>
    </dgm:pt>
    <dgm:pt modelId="{883F02CA-A8AC-4020-A3B9-666CF77DCB17}" type="parTrans" cxnId="{B12C0420-0AE4-48B4-935A-E7A338547115}">
      <dgm:prSet/>
      <dgm:spPr/>
      <dgm:t>
        <a:bodyPr/>
        <a:lstStyle/>
        <a:p>
          <a:endParaRPr lang="en-US"/>
        </a:p>
      </dgm:t>
    </dgm:pt>
    <dgm:pt modelId="{9B61D11F-D124-410B-B670-4D0A7A34E514}" type="sibTrans" cxnId="{B12C0420-0AE4-48B4-935A-E7A338547115}">
      <dgm:prSet/>
      <dgm:spPr/>
      <dgm:t>
        <a:bodyPr/>
        <a:lstStyle/>
        <a:p>
          <a:endParaRPr lang="en-US"/>
        </a:p>
      </dgm:t>
    </dgm:pt>
    <dgm:pt modelId="{D79436DB-3BB9-42B3-8C4A-8AC7CF9B5D83}">
      <dgm:prSet/>
      <dgm:spPr/>
      <dgm:t>
        <a:bodyPr/>
        <a:lstStyle/>
        <a:p>
          <a:pPr>
            <a:defRPr b="1"/>
          </a:pPr>
          <a:r>
            <a:rPr lang="en-US" dirty="0"/>
            <a:t>Feb. 2024</a:t>
          </a:r>
        </a:p>
      </dgm:t>
    </dgm:pt>
    <dgm:pt modelId="{52BB2F97-00B0-428A-BD49-46353BA2BA14}" type="parTrans" cxnId="{714D7C66-6372-4176-AFE7-A5C23F69A07A}">
      <dgm:prSet/>
      <dgm:spPr/>
      <dgm:t>
        <a:bodyPr/>
        <a:lstStyle/>
        <a:p>
          <a:endParaRPr lang="en-US"/>
        </a:p>
      </dgm:t>
    </dgm:pt>
    <dgm:pt modelId="{167A0F89-34CF-4E5D-AB25-5E2B5DA778B3}" type="sibTrans" cxnId="{714D7C66-6372-4176-AFE7-A5C23F69A07A}">
      <dgm:prSet/>
      <dgm:spPr/>
      <dgm:t>
        <a:bodyPr/>
        <a:lstStyle/>
        <a:p>
          <a:endParaRPr lang="en-US"/>
        </a:p>
      </dgm:t>
    </dgm:pt>
    <dgm:pt modelId="{623878C8-0DCC-416A-8FAA-8623DE1C7EE5}">
      <dgm:prSet/>
      <dgm:spPr/>
      <dgm:t>
        <a:bodyPr/>
        <a:lstStyle/>
        <a:p>
          <a:r>
            <a:rPr lang="en-US" dirty="0"/>
            <a:t>Decoder Layer</a:t>
          </a:r>
        </a:p>
      </dgm:t>
    </dgm:pt>
    <dgm:pt modelId="{DEAD2830-58B8-44B8-9B2D-1AE8868AB390}" type="parTrans" cxnId="{5D236D14-AD1B-41F9-BAD1-43DA81D2E865}">
      <dgm:prSet/>
      <dgm:spPr/>
      <dgm:t>
        <a:bodyPr/>
        <a:lstStyle/>
        <a:p>
          <a:endParaRPr lang="en-US"/>
        </a:p>
      </dgm:t>
    </dgm:pt>
    <dgm:pt modelId="{95E56E22-7767-433B-B309-4AC8C2C8AF79}" type="sibTrans" cxnId="{5D236D14-AD1B-41F9-BAD1-43DA81D2E865}">
      <dgm:prSet/>
      <dgm:spPr/>
      <dgm:t>
        <a:bodyPr/>
        <a:lstStyle/>
        <a:p>
          <a:endParaRPr lang="en-US"/>
        </a:p>
      </dgm:t>
    </dgm:pt>
    <dgm:pt modelId="{684712AD-79E5-463D-BA3D-BA351CCA43BC}">
      <dgm:prSet/>
      <dgm:spPr/>
      <dgm:t>
        <a:bodyPr/>
        <a:lstStyle/>
        <a:p>
          <a:pPr>
            <a:defRPr b="1"/>
          </a:pPr>
          <a:r>
            <a:rPr lang="en-US" dirty="0"/>
            <a:t>Mar. 2024</a:t>
          </a:r>
        </a:p>
      </dgm:t>
    </dgm:pt>
    <dgm:pt modelId="{6653047C-2955-4414-AAAE-F676C623B1FA}" type="parTrans" cxnId="{FC911323-91E6-489B-8BF3-FC637E308991}">
      <dgm:prSet/>
      <dgm:spPr/>
      <dgm:t>
        <a:bodyPr/>
        <a:lstStyle/>
        <a:p>
          <a:endParaRPr lang="en-US"/>
        </a:p>
      </dgm:t>
    </dgm:pt>
    <dgm:pt modelId="{E602B2B6-B233-4290-BEE8-D8D9EFFCD1C6}" type="sibTrans" cxnId="{FC911323-91E6-489B-8BF3-FC637E308991}">
      <dgm:prSet/>
      <dgm:spPr/>
      <dgm:t>
        <a:bodyPr/>
        <a:lstStyle/>
        <a:p>
          <a:endParaRPr lang="en-US"/>
        </a:p>
      </dgm:t>
    </dgm:pt>
    <dgm:pt modelId="{38CBB876-5F7A-480E-B74B-2FD48808F32C}">
      <dgm:prSet/>
      <dgm:spPr/>
      <dgm:t>
        <a:bodyPr/>
        <a:lstStyle/>
        <a:p>
          <a:r>
            <a:rPr lang="en-US" dirty="0"/>
            <a:t>Transformer and training</a:t>
          </a:r>
        </a:p>
      </dgm:t>
    </dgm:pt>
    <dgm:pt modelId="{1C97251F-5A03-45C1-A8C3-7A77BE59AD5C}" type="parTrans" cxnId="{883DBD27-FB87-4D42-BABC-7A35B0D830FF}">
      <dgm:prSet/>
      <dgm:spPr/>
      <dgm:t>
        <a:bodyPr/>
        <a:lstStyle/>
        <a:p>
          <a:endParaRPr lang="en-US"/>
        </a:p>
      </dgm:t>
    </dgm:pt>
    <dgm:pt modelId="{AE0721ED-599B-4643-AEFF-DCC3D6681E11}" type="sibTrans" cxnId="{883DBD27-FB87-4D42-BABC-7A35B0D830FF}">
      <dgm:prSet/>
      <dgm:spPr/>
      <dgm:t>
        <a:bodyPr/>
        <a:lstStyle/>
        <a:p>
          <a:endParaRPr lang="en-US"/>
        </a:p>
      </dgm:t>
    </dgm:pt>
    <dgm:pt modelId="{AEEF39FC-9AF1-45F7-9BB4-85C8179F2CF3}">
      <dgm:prSet/>
      <dgm:spPr/>
      <dgm:t>
        <a:bodyPr/>
        <a:lstStyle/>
        <a:p>
          <a:r>
            <a:rPr lang="en-US" dirty="0"/>
            <a:t>Testing</a:t>
          </a:r>
        </a:p>
      </dgm:t>
    </dgm:pt>
    <dgm:pt modelId="{6B70279C-B4F2-415A-ABA0-508DC4157348}" type="parTrans" cxnId="{E6B8A1A2-8BE3-4E82-A06D-2F92A9996A52}">
      <dgm:prSet/>
      <dgm:spPr/>
      <dgm:t>
        <a:bodyPr/>
        <a:lstStyle/>
        <a:p>
          <a:endParaRPr lang="en-IN"/>
        </a:p>
      </dgm:t>
    </dgm:pt>
    <dgm:pt modelId="{6EA1C8E5-2E53-430C-86DB-5613C77A70E0}" type="sibTrans" cxnId="{E6B8A1A2-8BE3-4E82-A06D-2F92A9996A52}">
      <dgm:prSet/>
      <dgm:spPr/>
      <dgm:t>
        <a:bodyPr/>
        <a:lstStyle/>
        <a:p>
          <a:endParaRPr lang="en-IN"/>
        </a:p>
      </dgm:t>
    </dgm:pt>
    <dgm:pt modelId="{0121DDBE-5B3C-40C2-8AD5-4759CB6EE2CC}">
      <dgm:prSet/>
      <dgm:spPr/>
      <dgm:t>
        <a:bodyPr/>
        <a:lstStyle/>
        <a:p>
          <a:pPr>
            <a:defRPr b="1"/>
          </a:pPr>
          <a:r>
            <a:rPr lang="en-US" dirty="0"/>
            <a:t>Apr. 2024</a:t>
          </a:r>
        </a:p>
      </dgm:t>
    </dgm:pt>
    <dgm:pt modelId="{14F9ACD9-0491-4612-99B3-9EB5C82184A7}" type="parTrans" cxnId="{9E9C18BC-1192-406A-A1D5-C73D725FB07B}">
      <dgm:prSet/>
      <dgm:spPr/>
      <dgm:t>
        <a:bodyPr/>
        <a:lstStyle/>
        <a:p>
          <a:endParaRPr lang="en-IN"/>
        </a:p>
      </dgm:t>
    </dgm:pt>
    <dgm:pt modelId="{E21F6365-9CD9-4DEB-B112-C09B2E4BF4C8}" type="sibTrans" cxnId="{9E9C18BC-1192-406A-A1D5-C73D725FB07B}">
      <dgm:prSet/>
      <dgm:spPr/>
      <dgm:t>
        <a:bodyPr/>
        <a:lstStyle/>
        <a:p>
          <a:endParaRPr lang="en-IN"/>
        </a:p>
      </dgm:t>
    </dgm:pt>
    <dgm:pt modelId="{B0EC5614-0D8D-4C9D-9AE3-E3C09CB3C828}">
      <dgm:prSet/>
      <dgm:spPr/>
      <dgm:t>
        <a:bodyPr/>
        <a:lstStyle/>
        <a:p>
          <a:r>
            <a:rPr lang="en-US" dirty="0"/>
            <a:t>Deployment </a:t>
          </a:r>
        </a:p>
      </dgm:t>
    </dgm:pt>
    <dgm:pt modelId="{C6740D6C-DD9F-4C65-912C-E3593D4579FB}" type="parTrans" cxnId="{F00281B9-B093-4085-9B10-8470D3269EFE}">
      <dgm:prSet/>
      <dgm:spPr/>
      <dgm:t>
        <a:bodyPr/>
        <a:lstStyle/>
        <a:p>
          <a:endParaRPr lang="en-IN"/>
        </a:p>
      </dgm:t>
    </dgm:pt>
    <dgm:pt modelId="{E1E30462-80B5-479B-9DDB-BF4848EDEF14}" type="sibTrans" cxnId="{F00281B9-B093-4085-9B10-8470D3269EFE}">
      <dgm:prSet/>
      <dgm:spPr/>
      <dgm:t>
        <a:bodyPr/>
        <a:lstStyle/>
        <a:p>
          <a:endParaRPr lang="en-IN"/>
        </a:p>
      </dgm:t>
    </dgm:pt>
    <dgm:pt modelId="{862AE897-8173-4F45-9628-9D277D73B77D}">
      <dgm:prSet/>
      <dgm:spPr/>
      <dgm:t>
        <a:bodyPr/>
        <a:lstStyle/>
        <a:p>
          <a:pPr>
            <a:defRPr b="1"/>
          </a:pPr>
          <a:r>
            <a:rPr lang="en-US" dirty="0"/>
            <a:t>May. 2024</a:t>
          </a:r>
        </a:p>
      </dgm:t>
    </dgm:pt>
    <dgm:pt modelId="{531DB735-88DD-41FE-8743-9DF5D491136D}" type="parTrans" cxnId="{645707BF-EF09-4405-A960-65B34C2B56A6}">
      <dgm:prSet/>
      <dgm:spPr/>
      <dgm:t>
        <a:bodyPr/>
        <a:lstStyle/>
        <a:p>
          <a:endParaRPr lang="en-IN"/>
        </a:p>
      </dgm:t>
    </dgm:pt>
    <dgm:pt modelId="{420CD89B-931D-4A5F-A684-01B673D42B70}" type="sibTrans" cxnId="{645707BF-EF09-4405-A960-65B34C2B56A6}">
      <dgm:prSet/>
      <dgm:spPr/>
      <dgm:t>
        <a:bodyPr/>
        <a:lstStyle/>
        <a:p>
          <a:endParaRPr lang="en-IN"/>
        </a:p>
      </dgm:t>
    </dgm:pt>
    <dgm:pt modelId="{ED65A9C3-E5F5-4F0D-BE99-DC2CD0473262}" type="pres">
      <dgm:prSet presAssocID="{9158DFDF-94F6-4249-A869-6BD6D3ABD476}" presName="root" presStyleCnt="0">
        <dgm:presLayoutVars>
          <dgm:chMax/>
          <dgm:chPref/>
          <dgm:animLvl val="lvl"/>
        </dgm:presLayoutVars>
      </dgm:prSet>
      <dgm:spPr/>
    </dgm:pt>
    <dgm:pt modelId="{38CFB4AD-83D8-401A-9982-FE841EBA8847}" type="pres">
      <dgm:prSet presAssocID="{9158DFDF-94F6-4249-A869-6BD6D3ABD476}" presName="divider" presStyleLbl="fgAcc1" presStyleIdx="0" presStyleCnt="9"/>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71E72A16-A8CE-480C-98B6-DDE24DF3E58D}" type="pres">
      <dgm:prSet presAssocID="{9158DFDF-94F6-4249-A869-6BD6D3ABD476}" presName="nodes" presStyleCnt="0">
        <dgm:presLayoutVars>
          <dgm:chMax/>
          <dgm:chPref/>
          <dgm:animLvl val="lvl"/>
        </dgm:presLayoutVars>
      </dgm:prSet>
      <dgm:spPr/>
    </dgm:pt>
    <dgm:pt modelId="{8F3D1B04-E043-4785-9628-97A9F97FB001}" type="pres">
      <dgm:prSet presAssocID="{460CD7B3-19A0-4F2B-9183-9DF3C78DC285}" presName="composite" presStyleCnt="0"/>
      <dgm:spPr/>
    </dgm:pt>
    <dgm:pt modelId="{2FBA63F6-F00D-40AA-B19E-90EB2C97376E}" type="pres">
      <dgm:prSet presAssocID="{460CD7B3-19A0-4F2B-9183-9DF3C78DC285}" presName="ConnectorPoint" presStyleLbl="lnNode1" presStyleIdx="0"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93269DF0-C92C-4918-B31E-C2F8A86E7B27}" type="pres">
      <dgm:prSet presAssocID="{460CD7B3-19A0-4F2B-9183-9DF3C78DC285}" presName="DropPinPlaceHolder" presStyleCnt="0"/>
      <dgm:spPr/>
    </dgm:pt>
    <dgm:pt modelId="{2A80821D-D315-444F-BCC1-C31CAF954F84}" type="pres">
      <dgm:prSet presAssocID="{460CD7B3-19A0-4F2B-9183-9DF3C78DC285}" presName="DropPin" presStyleLbl="alignNode1" presStyleIdx="0" presStyleCnt="8"/>
      <dgm:spPr/>
    </dgm:pt>
    <dgm:pt modelId="{50FC6B4D-6949-4931-BBF2-2645DED13AD3}" type="pres">
      <dgm:prSet presAssocID="{460CD7B3-19A0-4F2B-9183-9DF3C78DC285}" presName="Ellipse" presStyleLbl="fgAcc1" presStyleIdx="1" presStyleCnt="9"/>
      <dgm:spPr>
        <a:solidFill>
          <a:schemeClr val="lt1">
            <a:alpha val="90000"/>
            <a:hueOff val="0"/>
            <a:satOff val="0"/>
            <a:lumOff val="0"/>
            <a:alphaOff val="0"/>
          </a:schemeClr>
        </a:solidFill>
        <a:ln w="6350" cap="flat" cmpd="sng" algn="ctr">
          <a:noFill/>
          <a:prstDash val="solid"/>
          <a:miter lim="800000"/>
        </a:ln>
        <a:effectLst/>
      </dgm:spPr>
    </dgm:pt>
    <dgm:pt modelId="{F67CDAF9-4467-4AB2-97E5-B38C9B132223}" type="pres">
      <dgm:prSet presAssocID="{460CD7B3-19A0-4F2B-9183-9DF3C78DC285}" presName="L2TextContainer" presStyleLbl="revTx" presStyleIdx="0" presStyleCnt="16">
        <dgm:presLayoutVars>
          <dgm:bulletEnabled val="1"/>
        </dgm:presLayoutVars>
      </dgm:prSet>
      <dgm:spPr/>
    </dgm:pt>
    <dgm:pt modelId="{DC426A56-1830-4F3E-BA1D-98D59F012CDA}" type="pres">
      <dgm:prSet presAssocID="{460CD7B3-19A0-4F2B-9183-9DF3C78DC285}" presName="L1TextContainer" presStyleLbl="revTx" presStyleIdx="1" presStyleCnt="16">
        <dgm:presLayoutVars>
          <dgm:chMax val="1"/>
          <dgm:chPref val="1"/>
          <dgm:bulletEnabled val="1"/>
        </dgm:presLayoutVars>
      </dgm:prSet>
      <dgm:spPr/>
    </dgm:pt>
    <dgm:pt modelId="{E8E1553B-EA52-45DC-ACB8-308B56A3B3C4}" type="pres">
      <dgm:prSet presAssocID="{460CD7B3-19A0-4F2B-9183-9DF3C78DC285}" presName="ConnectLine" presStyleLbl="sibTrans1D1" presStyleIdx="0" presStyleCnt="8"/>
      <dgm:spPr>
        <a:noFill/>
        <a:ln w="12700" cap="flat" cmpd="sng" algn="ctr">
          <a:solidFill>
            <a:schemeClr val="accent2">
              <a:hueOff val="0"/>
              <a:satOff val="0"/>
              <a:lumOff val="0"/>
              <a:alphaOff val="0"/>
            </a:schemeClr>
          </a:solidFill>
          <a:prstDash val="dash"/>
          <a:miter lim="800000"/>
        </a:ln>
        <a:effectLst/>
      </dgm:spPr>
    </dgm:pt>
    <dgm:pt modelId="{1B857749-899A-4A1A-AF00-5ED188E5AB25}" type="pres">
      <dgm:prSet presAssocID="{460CD7B3-19A0-4F2B-9183-9DF3C78DC285}" presName="EmptyPlaceHolder" presStyleCnt="0"/>
      <dgm:spPr/>
    </dgm:pt>
    <dgm:pt modelId="{50A67A26-13F6-475D-A92F-8B61D142B8B5}" type="pres">
      <dgm:prSet presAssocID="{6B272462-769A-4C7C-B53F-DC56354A1D84}" presName="spaceBetweenRectangles" presStyleCnt="0"/>
      <dgm:spPr/>
    </dgm:pt>
    <dgm:pt modelId="{8F2EC6E5-E997-4D34-93D8-E91DFE8E5782}" type="pres">
      <dgm:prSet presAssocID="{014FB42D-35CC-4042-8F32-4D115F4BA436}" presName="composite" presStyleCnt="0"/>
      <dgm:spPr/>
    </dgm:pt>
    <dgm:pt modelId="{86B664E4-2F0D-4B39-93D8-752D856E0B65}" type="pres">
      <dgm:prSet presAssocID="{014FB42D-35CC-4042-8F32-4D115F4BA436}" presName="ConnectorPoint" presStyleLbl="lnNode1" presStyleIdx="1"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234EDF8-73F2-44FF-9169-E63655844A10}" type="pres">
      <dgm:prSet presAssocID="{014FB42D-35CC-4042-8F32-4D115F4BA436}" presName="DropPinPlaceHolder" presStyleCnt="0"/>
      <dgm:spPr/>
    </dgm:pt>
    <dgm:pt modelId="{7775C42B-A1A2-491F-B1BF-881948550D13}" type="pres">
      <dgm:prSet presAssocID="{014FB42D-35CC-4042-8F32-4D115F4BA436}" presName="DropPin" presStyleLbl="alignNode1" presStyleIdx="1" presStyleCnt="8"/>
      <dgm:spPr/>
    </dgm:pt>
    <dgm:pt modelId="{86D7DFB2-86E1-4FCA-ADB8-760BE862801E}" type="pres">
      <dgm:prSet presAssocID="{014FB42D-35CC-4042-8F32-4D115F4BA436}" presName="Ellipse" presStyleLbl="fgAcc1" presStyleIdx="2" presStyleCnt="9"/>
      <dgm:spPr>
        <a:solidFill>
          <a:schemeClr val="lt1">
            <a:alpha val="90000"/>
            <a:hueOff val="0"/>
            <a:satOff val="0"/>
            <a:lumOff val="0"/>
            <a:alphaOff val="0"/>
          </a:schemeClr>
        </a:solidFill>
        <a:ln w="6350" cap="flat" cmpd="sng" algn="ctr">
          <a:noFill/>
          <a:prstDash val="solid"/>
          <a:miter lim="800000"/>
        </a:ln>
        <a:effectLst/>
      </dgm:spPr>
    </dgm:pt>
    <dgm:pt modelId="{BA04A064-56A6-4F2E-B55F-1528A9D75B77}" type="pres">
      <dgm:prSet presAssocID="{014FB42D-35CC-4042-8F32-4D115F4BA436}" presName="L2TextContainer" presStyleLbl="revTx" presStyleIdx="2" presStyleCnt="16">
        <dgm:presLayoutVars>
          <dgm:bulletEnabled val="1"/>
        </dgm:presLayoutVars>
      </dgm:prSet>
      <dgm:spPr/>
    </dgm:pt>
    <dgm:pt modelId="{04721067-19DC-489E-B7AB-BDF73316D78D}" type="pres">
      <dgm:prSet presAssocID="{014FB42D-35CC-4042-8F32-4D115F4BA436}" presName="L1TextContainer" presStyleLbl="revTx" presStyleIdx="3" presStyleCnt="16">
        <dgm:presLayoutVars>
          <dgm:chMax val="1"/>
          <dgm:chPref val="1"/>
          <dgm:bulletEnabled val="1"/>
        </dgm:presLayoutVars>
      </dgm:prSet>
      <dgm:spPr/>
    </dgm:pt>
    <dgm:pt modelId="{6FE7F63F-1DD1-4D12-8D22-611AA62433D1}" type="pres">
      <dgm:prSet presAssocID="{014FB42D-35CC-4042-8F32-4D115F4BA436}" presName="ConnectLine" presStyleLbl="sibTrans1D1" presStyleIdx="1" presStyleCnt="8"/>
      <dgm:spPr>
        <a:noFill/>
        <a:ln w="12700" cap="flat" cmpd="sng" algn="ctr">
          <a:solidFill>
            <a:schemeClr val="accent2">
              <a:hueOff val="-181920"/>
              <a:satOff val="-10491"/>
              <a:lumOff val="1078"/>
              <a:alphaOff val="0"/>
            </a:schemeClr>
          </a:solidFill>
          <a:prstDash val="dash"/>
          <a:miter lim="800000"/>
        </a:ln>
        <a:effectLst/>
      </dgm:spPr>
    </dgm:pt>
    <dgm:pt modelId="{8D9B4B73-CF16-47C5-99E1-63E12B3E3A2E}" type="pres">
      <dgm:prSet presAssocID="{014FB42D-35CC-4042-8F32-4D115F4BA436}" presName="EmptyPlaceHolder" presStyleCnt="0"/>
      <dgm:spPr/>
    </dgm:pt>
    <dgm:pt modelId="{812F3D11-C5E7-47CE-AE3D-54FB259A74FF}" type="pres">
      <dgm:prSet presAssocID="{F8B98610-0632-431E-8CAD-E87F0BA914F0}" presName="spaceBetweenRectangles" presStyleCnt="0"/>
      <dgm:spPr/>
    </dgm:pt>
    <dgm:pt modelId="{2C315FB4-6C11-487D-BE7F-32BC19997EB9}" type="pres">
      <dgm:prSet presAssocID="{BA100F3A-94FB-4517-AB4B-E5EAF4C4243F}" presName="composite" presStyleCnt="0"/>
      <dgm:spPr/>
    </dgm:pt>
    <dgm:pt modelId="{9E30C7BF-D31C-4EF9-AB20-E0BC743715F1}" type="pres">
      <dgm:prSet presAssocID="{BA100F3A-94FB-4517-AB4B-E5EAF4C4243F}" presName="ConnectorPoint" presStyleLbl="lnNode1" presStyleIdx="2"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311F4F4-1363-45F9-B967-5D1BEBEA80FA}" type="pres">
      <dgm:prSet presAssocID="{BA100F3A-94FB-4517-AB4B-E5EAF4C4243F}" presName="DropPinPlaceHolder" presStyleCnt="0"/>
      <dgm:spPr/>
    </dgm:pt>
    <dgm:pt modelId="{A194764A-4472-4932-8202-85EA8515948E}" type="pres">
      <dgm:prSet presAssocID="{BA100F3A-94FB-4517-AB4B-E5EAF4C4243F}" presName="DropPin" presStyleLbl="alignNode1" presStyleIdx="2" presStyleCnt="8"/>
      <dgm:spPr/>
    </dgm:pt>
    <dgm:pt modelId="{E8C1E404-B703-4F54-AEAE-C3D454934B76}" type="pres">
      <dgm:prSet presAssocID="{BA100F3A-94FB-4517-AB4B-E5EAF4C4243F}" presName="Ellipse" presStyleLbl="fgAcc1" presStyleIdx="3" presStyleCnt="9"/>
      <dgm:spPr>
        <a:solidFill>
          <a:schemeClr val="lt1">
            <a:alpha val="90000"/>
            <a:hueOff val="0"/>
            <a:satOff val="0"/>
            <a:lumOff val="0"/>
            <a:alphaOff val="0"/>
          </a:schemeClr>
        </a:solidFill>
        <a:ln w="6350" cap="flat" cmpd="sng" algn="ctr">
          <a:noFill/>
          <a:prstDash val="solid"/>
          <a:miter lim="800000"/>
        </a:ln>
        <a:effectLst/>
      </dgm:spPr>
    </dgm:pt>
    <dgm:pt modelId="{6A8E0F95-082D-4908-9F2E-F04750ECCA9D}" type="pres">
      <dgm:prSet presAssocID="{BA100F3A-94FB-4517-AB4B-E5EAF4C4243F}" presName="L2TextContainer" presStyleLbl="revTx" presStyleIdx="4" presStyleCnt="16">
        <dgm:presLayoutVars>
          <dgm:bulletEnabled val="1"/>
        </dgm:presLayoutVars>
      </dgm:prSet>
      <dgm:spPr/>
    </dgm:pt>
    <dgm:pt modelId="{AEEFB2A3-E100-4EB0-AA21-00C01502422E}" type="pres">
      <dgm:prSet presAssocID="{BA100F3A-94FB-4517-AB4B-E5EAF4C4243F}" presName="L1TextContainer" presStyleLbl="revTx" presStyleIdx="5" presStyleCnt="16">
        <dgm:presLayoutVars>
          <dgm:chMax val="1"/>
          <dgm:chPref val="1"/>
          <dgm:bulletEnabled val="1"/>
        </dgm:presLayoutVars>
      </dgm:prSet>
      <dgm:spPr/>
    </dgm:pt>
    <dgm:pt modelId="{E66BB7CB-1B5C-4CC9-BF2B-EEB6DCD58D7B}" type="pres">
      <dgm:prSet presAssocID="{BA100F3A-94FB-4517-AB4B-E5EAF4C4243F}" presName="ConnectLine" presStyleLbl="sibTrans1D1" presStyleIdx="2" presStyleCnt="8"/>
      <dgm:spPr>
        <a:noFill/>
        <a:ln w="12700" cap="flat" cmpd="sng" algn="ctr">
          <a:solidFill>
            <a:schemeClr val="accent2">
              <a:hueOff val="-363841"/>
              <a:satOff val="-20982"/>
              <a:lumOff val="2157"/>
              <a:alphaOff val="0"/>
            </a:schemeClr>
          </a:solidFill>
          <a:prstDash val="dash"/>
          <a:miter lim="800000"/>
        </a:ln>
        <a:effectLst/>
      </dgm:spPr>
    </dgm:pt>
    <dgm:pt modelId="{20FD7092-90E0-4C8A-8998-CCF25298E3C8}" type="pres">
      <dgm:prSet presAssocID="{BA100F3A-94FB-4517-AB4B-E5EAF4C4243F}" presName="EmptyPlaceHolder" presStyleCnt="0"/>
      <dgm:spPr/>
    </dgm:pt>
    <dgm:pt modelId="{990F7347-6DF6-4218-94DA-66F83D2DA354}" type="pres">
      <dgm:prSet presAssocID="{616B641A-D7A2-42AA-82D4-629437857B9C}" presName="spaceBetweenRectangles" presStyleCnt="0"/>
      <dgm:spPr/>
    </dgm:pt>
    <dgm:pt modelId="{75828F7D-D612-4DA9-9545-EA423783B8E0}" type="pres">
      <dgm:prSet presAssocID="{B220060F-3F83-496F-93DC-1B9A63987547}" presName="composite" presStyleCnt="0"/>
      <dgm:spPr/>
    </dgm:pt>
    <dgm:pt modelId="{15BBAA79-0809-4CFA-96E7-DD223B7527F5}" type="pres">
      <dgm:prSet presAssocID="{B220060F-3F83-496F-93DC-1B9A63987547}" presName="ConnectorPoint" presStyleLbl="lnNode1" presStyleIdx="3"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0F490EFB-7FD0-495D-9A10-6253C58A54DA}" type="pres">
      <dgm:prSet presAssocID="{B220060F-3F83-496F-93DC-1B9A63987547}" presName="DropPinPlaceHolder" presStyleCnt="0"/>
      <dgm:spPr/>
    </dgm:pt>
    <dgm:pt modelId="{0084EC3A-0C2A-47B2-BC6F-2B0EBBC60019}" type="pres">
      <dgm:prSet presAssocID="{B220060F-3F83-496F-93DC-1B9A63987547}" presName="DropPin" presStyleLbl="alignNode1" presStyleIdx="3" presStyleCnt="8"/>
      <dgm:spPr/>
    </dgm:pt>
    <dgm:pt modelId="{4B65D6D9-2A5D-4201-9433-A7AF919B9452}" type="pres">
      <dgm:prSet presAssocID="{B220060F-3F83-496F-93DC-1B9A63987547}" presName="Ellipse" presStyleLbl="fgAcc1" presStyleIdx="4" presStyleCnt="9"/>
      <dgm:spPr>
        <a:solidFill>
          <a:schemeClr val="lt1">
            <a:alpha val="90000"/>
            <a:hueOff val="0"/>
            <a:satOff val="0"/>
            <a:lumOff val="0"/>
            <a:alphaOff val="0"/>
          </a:schemeClr>
        </a:solidFill>
        <a:ln w="6350" cap="flat" cmpd="sng" algn="ctr">
          <a:noFill/>
          <a:prstDash val="solid"/>
          <a:miter lim="800000"/>
        </a:ln>
        <a:effectLst/>
      </dgm:spPr>
    </dgm:pt>
    <dgm:pt modelId="{454B9B48-7325-40ED-8584-B6BBE837810B}" type="pres">
      <dgm:prSet presAssocID="{B220060F-3F83-496F-93DC-1B9A63987547}" presName="L2TextContainer" presStyleLbl="revTx" presStyleIdx="6" presStyleCnt="16">
        <dgm:presLayoutVars>
          <dgm:bulletEnabled val="1"/>
        </dgm:presLayoutVars>
      </dgm:prSet>
      <dgm:spPr/>
    </dgm:pt>
    <dgm:pt modelId="{D528B340-4891-4B29-8267-35DF92BEDC40}" type="pres">
      <dgm:prSet presAssocID="{B220060F-3F83-496F-93DC-1B9A63987547}" presName="L1TextContainer" presStyleLbl="revTx" presStyleIdx="7" presStyleCnt="16">
        <dgm:presLayoutVars>
          <dgm:chMax val="1"/>
          <dgm:chPref val="1"/>
          <dgm:bulletEnabled val="1"/>
        </dgm:presLayoutVars>
      </dgm:prSet>
      <dgm:spPr/>
    </dgm:pt>
    <dgm:pt modelId="{39CD31A4-35F7-41D6-A2D4-3C6E39A8C682}" type="pres">
      <dgm:prSet presAssocID="{B220060F-3F83-496F-93DC-1B9A63987547}" presName="ConnectLine" presStyleLbl="sibTrans1D1" presStyleIdx="3" presStyleCnt="8"/>
      <dgm:spPr>
        <a:noFill/>
        <a:ln w="12700" cap="flat" cmpd="sng" algn="ctr">
          <a:solidFill>
            <a:schemeClr val="accent2">
              <a:hueOff val="-545761"/>
              <a:satOff val="-31473"/>
              <a:lumOff val="3235"/>
              <a:alphaOff val="0"/>
            </a:schemeClr>
          </a:solidFill>
          <a:prstDash val="dash"/>
          <a:miter lim="800000"/>
        </a:ln>
        <a:effectLst/>
      </dgm:spPr>
    </dgm:pt>
    <dgm:pt modelId="{DC3504B5-4AE0-4345-AB80-5EEB7C44CF92}" type="pres">
      <dgm:prSet presAssocID="{B220060F-3F83-496F-93DC-1B9A63987547}" presName="EmptyPlaceHolder" presStyleCnt="0"/>
      <dgm:spPr/>
    </dgm:pt>
    <dgm:pt modelId="{F5AB4186-21DD-42B3-BF8E-551973306BE1}" type="pres">
      <dgm:prSet presAssocID="{EEA6C310-4245-47AE-8ED5-912C957E658A}" presName="spaceBetweenRectangles" presStyleCnt="0"/>
      <dgm:spPr/>
    </dgm:pt>
    <dgm:pt modelId="{F398093D-CD6E-4973-9BE0-BB049DFE1FE4}" type="pres">
      <dgm:prSet presAssocID="{D79436DB-3BB9-42B3-8C4A-8AC7CF9B5D83}" presName="composite" presStyleCnt="0"/>
      <dgm:spPr/>
    </dgm:pt>
    <dgm:pt modelId="{CC6E73E7-687D-4A36-B709-68E0A7DE2ABE}" type="pres">
      <dgm:prSet presAssocID="{D79436DB-3BB9-42B3-8C4A-8AC7CF9B5D83}" presName="ConnectorPoint" presStyleLbl="lnNode1" presStyleIdx="4"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3C5F136-5697-4822-A6CC-CF6E49B04D3E}" type="pres">
      <dgm:prSet presAssocID="{D79436DB-3BB9-42B3-8C4A-8AC7CF9B5D83}" presName="DropPinPlaceHolder" presStyleCnt="0"/>
      <dgm:spPr/>
    </dgm:pt>
    <dgm:pt modelId="{2C8D2983-96EB-4B9E-8C3B-8E4E11D6EAA1}" type="pres">
      <dgm:prSet presAssocID="{D79436DB-3BB9-42B3-8C4A-8AC7CF9B5D83}" presName="DropPin" presStyleLbl="alignNode1" presStyleIdx="4" presStyleCnt="8"/>
      <dgm:spPr/>
    </dgm:pt>
    <dgm:pt modelId="{A37E5CBE-0286-4B21-B9F5-B9AB1D70BB23}" type="pres">
      <dgm:prSet presAssocID="{D79436DB-3BB9-42B3-8C4A-8AC7CF9B5D83}" presName="Ellipse" presStyleLbl="fgAcc1" presStyleIdx="5" presStyleCnt="9"/>
      <dgm:spPr>
        <a:solidFill>
          <a:schemeClr val="lt1">
            <a:alpha val="90000"/>
            <a:hueOff val="0"/>
            <a:satOff val="0"/>
            <a:lumOff val="0"/>
            <a:alphaOff val="0"/>
          </a:schemeClr>
        </a:solidFill>
        <a:ln w="6350" cap="flat" cmpd="sng" algn="ctr">
          <a:noFill/>
          <a:prstDash val="solid"/>
          <a:miter lim="800000"/>
        </a:ln>
        <a:effectLst/>
      </dgm:spPr>
    </dgm:pt>
    <dgm:pt modelId="{B8A88864-2C5A-4B4F-BF90-383200938438}" type="pres">
      <dgm:prSet presAssocID="{D79436DB-3BB9-42B3-8C4A-8AC7CF9B5D83}" presName="L2TextContainer" presStyleLbl="revTx" presStyleIdx="8" presStyleCnt="16">
        <dgm:presLayoutVars>
          <dgm:bulletEnabled val="1"/>
        </dgm:presLayoutVars>
      </dgm:prSet>
      <dgm:spPr/>
    </dgm:pt>
    <dgm:pt modelId="{D0584671-6877-49DA-AA8D-4586B54C36DB}" type="pres">
      <dgm:prSet presAssocID="{D79436DB-3BB9-42B3-8C4A-8AC7CF9B5D83}" presName="L1TextContainer" presStyleLbl="revTx" presStyleIdx="9" presStyleCnt="16">
        <dgm:presLayoutVars>
          <dgm:chMax val="1"/>
          <dgm:chPref val="1"/>
          <dgm:bulletEnabled val="1"/>
        </dgm:presLayoutVars>
      </dgm:prSet>
      <dgm:spPr/>
    </dgm:pt>
    <dgm:pt modelId="{F03315B5-AC4F-4B4D-8B49-844B790A6CFE}" type="pres">
      <dgm:prSet presAssocID="{D79436DB-3BB9-42B3-8C4A-8AC7CF9B5D83}" presName="ConnectLine" presStyleLbl="sibTrans1D1" presStyleIdx="4" presStyleCnt="8"/>
      <dgm:spPr>
        <a:noFill/>
        <a:ln w="12700" cap="flat" cmpd="sng" algn="ctr">
          <a:solidFill>
            <a:schemeClr val="accent2">
              <a:hueOff val="-727682"/>
              <a:satOff val="-41964"/>
              <a:lumOff val="4314"/>
              <a:alphaOff val="0"/>
            </a:schemeClr>
          </a:solidFill>
          <a:prstDash val="dash"/>
          <a:miter lim="800000"/>
        </a:ln>
        <a:effectLst/>
      </dgm:spPr>
    </dgm:pt>
    <dgm:pt modelId="{E6747616-3E7E-4B81-A437-16F8F3309247}" type="pres">
      <dgm:prSet presAssocID="{D79436DB-3BB9-42B3-8C4A-8AC7CF9B5D83}" presName="EmptyPlaceHolder" presStyleCnt="0"/>
      <dgm:spPr/>
    </dgm:pt>
    <dgm:pt modelId="{E5F9D2C9-9732-4417-BB26-91821325A638}" type="pres">
      <dgm:prSet presAssocID="{167A0F89-34CF-4E5D-AB25-5E2B5DA778B3}" presName="spaceBetweenRectangles" presStyleCnt="0"/>
      <dgm:spPr/>
    </dgm:pt>
    <dgm:pt modelId="{2C28250D-DC28-45E1-8EB4-F3B056BCE40D}" type="pres">
      <dgm:prSet presAssocID="{684712AD-79E5-463D-BA3D-BA351CCA43BC}" presName="composite" presStyleCnt="0"/>
      <dgm:spPr/>
    </dgm:pt>
    <dgm:pt modelId="{D41E37D4-F7A4-4D65-91EA-A865FB60383D}" type="pres">
      <dgm:prSet presAssocID="{684712AD-79E5-463D-BA3D-BA351CCA43BC}" presName="ConnectorPoint" presStyleLbl="lnNode1" presStyleIdx="5"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4F61466B-66C6-4A2F-BDDE-AC8AD1FF47F6}" type="pres">
      <dgm:prSet presAssocID="{684712AD-79E5-463D-BA3D-BA351CCA43BC}" presName="DropPinPlaceHolder" presStyleCnt="0"/>
      <dgm:spPr/>
    </dgm:pt>
    <dgm:pt modelId="{DEEF1C63-556B-441F-87DF-50DF6BAA916F}" type="pres">
      <dgm:prSet presAssocID="{684712AD-79E5-463D-BA3D-BA351CCA43BC}" presName="DropPin" presStyleLbl="alignNode1" presStyleIdx="5" presStyleCnt="8"/>
      <dgm:spPr/>
    </dgm:pt>
    <dgm:pt modelId="{EB086902-BAF9-43BA-8ED0-DC1EC810072E}" type="pres">
      <dgm:prSet presAssocID="{684712AD-79E5-463D-BA3D-BA351CCA43BC}" presName="Ellipse" presStyleLbl="fgAcc1" presStyleIdx="6" presStyleCnt="9"/>
      <dgm:spPr>
        <a:solidFill>
          <a:schemeClr val="lt1">
            <a:alpha val="90000"/>
            <a:hueOff val="0"/>
            <a:satOff val="0"/>
            <a:lumOff val="0"/>
            <a:alphaOff val="0"/>
          </a:schemeClr>
        </a:solidFill>
        <a:ln w="6350" cap="flat" cmpd="sng" algn="ctr">
          <a:noFill/>
          <a:prstDash val="solid"/>
          <a:miter lim="800000"/>
        </a:ln>
        <a:effectLst/>
      </dgm:spPr>
    </dgm:pt>
    <dgm:pt modelId="{ECD1ABD9-1ECC-4DDF-AAC8-C9938208A684}" type="pres">
      <dgm:prSet presAssocID="{684712AD-79E5-463D-BA3D-BA351CCA43BC}" presName="L2TextContainer" presStyleLbl="revTx" presStyleIdx="10" presStyleCnt="16">
        <dgm:presLayoutVars>
          <dgm:bulletEnabled val="1"/>
        </dgm:presLayoutVars>
      </dgm:prSet>
      <dgm:spPr/>
    </dgm:pt>
    <dgm:pt modelId="{EDB2589B-014B-4269-B863-5EB6CA951A99}" type="pres">
      <dgm:prSet presAssocID="{684712AD-79E5-463D-BA3D-BA351CCA43BC}" presName="L1TextContainer" presStyleLbl="revTx" presStyleIdx="11" presStyleCnt="16">
        <dgm:presLayoutVars>
          <dgm:chMax val="1"/>
          <dgm:chPref val="1"/>
          <dgm:bulletEnabled val="1"/>
        </dgm:presLayoutVars>
      </dgm:prSet>
      <dgm:spPr/>
    </dgm:pt>
    <dgm:pt modelId="{95D31A89-29C8-4E0C-9194-E3AEACE30FF2}" type="pres">
      <dgm:prSet presAssocID="{684712AD-79E5-463D-BA3D-BA351CCA43BC}" presName="ConnectLine" presStyleLbl="sibTrans1D1" presStyleIdx="5" presStyleCnt="8"/>
      <dgm:spPr>
        <a:noFill/>
        <a:ln w="12700" cap="flat" cmpd="sng" algn="ctr">
          <a:solidFill>
            <a:schemeClr val="accent2">
              <a:hueOff val="-909602"/>
              <a:satOff val="-52455"/>
              <a:lumOff val="5392"/>
              <a:alphaOff val="0"/>
            </a:schemeClr>
          </a:solidFill>
          <a:prstDash val="dash"/>
          <a:miter lim="800000"/>
        </a:ln>
        <a:effectLst/>
      </dgm:spPr>
    </dgm:pt>
    <dgm:pt modelId="{C68052DC-5A22-4DAA-83E2-7760910367DB}" type="pres">
      <dgm:prSet presAssocID="{684712AD-79E5-463D-BA3D-BA351CCA43BC}" presName="EmptyPlaceHolder" presStyleCnt="0"/>
      <dgm:spPr/>
    </dgm:pt>
    <dgm:pt modelId="{180A0F43-C5B6-47B5-BC92-B83522A900A6}" type="pres">
      <dgm:prSet presAssocID="{E602B2B6-B233-4290-BEE8-D8D9EFFCD1C6}" presName="spaceBetweenRectangles" presStyleCnt="0"/>
      <dgm:spPr/>
    </dgm:pt>
    <dgm:pt modelId="{C6A7D0F4-B22F-4A8A-8211-69A04A845DE9}" type="pres">
      <dgm:prSet presAssocID="{0121DDBE-5B3C-40C2-8AD5-4759CB6EE2CC}" presName="composite" presStyleCnt="0"/>
      <dgm:spPr/>
    </dgm:pt>
    <dgm:pt modelId="{6741D1AC-C9FD-496B-A76F-1CABF7E70F95}" type="pres">
      <dgm:prSet presAssocID="{0121DDBE-5B3C-40C2-8AD5-4759CB6EE2CC}" presName="ConnectorPoint" presStyleLbl="lnNode1" presStyleIdx="6"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3EF1D9A-4880-423F-984E-537FCD5D55A4}" type="pres">
      <dgm:prSet presAssocID="{0121DDBE-5B3C-40C2-8AD5-4759CB6EE2CC}" presName="DropPinPlaceHolder" presStyleCnt="0"/>
      <dgm:spPr/>
    </dgm:pt>
    <dgm:pt modelId="{199382C5-0CDE-4143-AE22-80107ADE62F4}" type="pres">
      <dgm:prSet presAssocID="{0121DDBE-5B3C-40C2-8AD5-4759CB6EE2CC}" presName="DropPin" presStyleLbl="alignNode1" presStyleIdx="6" presStyleCnt="8"/>
      <dgm:spPr/>
    </dgm:pt>
    <dgm:pt modelId="{4AA31B22-1D35-4B0D-945B-B0F9D9C8AABA}" type="pres">
      <dgm:prSet presAssocID="{0121DDBE-5B3C-40C2-8AD5-4759CB6EE2CC}" presName="Ellipse" presStyleLbl="fgAcc1" presStyleIdx="7" presStyleCnt="9"/>
      <dgm:spPr>
        <a:solidFill>
          <a:schemeClr val="lt1">
            <a:alpha val="90000"/>
            <a:hueOff val="0"/>
            <a:satOff val="0"/>
            <a:lumOff val="0"/>
            <a:alphaOff val="0"/>
          </a:schemeClr>
        </a:solidFill>
        <a:ln w="6350" cap="flat" cmpd="sng" algn="ctr">
          <a:noFill/>
          <a:prstDash val="solid"/>
          <a:miter lim="800000"/>
        </a:ln>
        <a:effectLst/>
      </dgm:spPr>
    </dgm:pt>
    <dgm:pt modelId="{6761EEEB-1D93-4158-A5E3-E547ABD69920}" type="pres">
      <dgm:prSet presAssocID="{0121DDBE-5B3C-40C2-8AD5-4759CB6EE2CC}" presName="L2TextContainer" presStyleLbl="revTx" presStyleIdx="12" presStyleCnt="16">
        <dgm:presLayoutVars>
          <dgm:bulletEnabled val="1"/>
        </dgm:presLayoutVars>
      </dgm:prSet>
      <dgm:spPr/>
    </dgm:pt>
    <dgm:pt modelId="{A40E8F9B-4C1A-4C94-8B0A-A115B4F9FCCF}" type="pres">
      <dgm:prSet presAssocID="{0121DDBE-5B3C-40C2-8AD5-4759CB6EE2CC}" presName="L1TextContainer" presStyleLbl="revTx" presStyleIdx="13" presStyleCnt="16">
        <dgm:presLayoutVars>
          <dgm:chMax val="1"/>
          <dgm:chPref val="1"/>
          <dgm:bulletEnabled val="1"/>
        </dgm:presLayoutVars>
      </dgm:prSet>
      <dgm:spPr/>
    </dgm:pt>
    <dgm:pt modelId="{CB707BBF-5C55-446B-B0BA-B54287006CBB}" type="pres">
      <dgm:prSet presAssocID="{0121DDBE-5B3C-40C2-8AD5-4759CB6EE2CC}" presName="ConnectLine" presStyleLbl="sibTrans1D1" presStyleIdx="6" presStyleCnt="8"/>
      <dgm:spPr>
        <a:noFill/>
        <a:ln w="12700" cap="flat" cmpd="sng" algn="ctr">
          <a:solidFill>
            <a:schemeClr val="accent2">
              <a:hueOff val="-1091522"/>
              <a:satOff val="-62946"/>
              <a:lumOff val="6471"/>
              <a:alphaOff val="0"/>
            </a:schemeClr>
          </a:solidFill>
          <a:prstDash val="dash"/>
          <a:miter lim="800000"/>
        </a:ln>
        <a:effectLst/>
      </dgm:spPr>
    </dgm:pt>
    <dgm:pt modelId="{C1F76BCA-3832-43A3-B44F-537A31D96896}" type="pres">
      <dgm:prSet presAssocID="{0121DDBE-5B3C-40C2-8AD5-4759CB6EE2CC}" presName="EmptyPlaceHolder" presStyleCnt="0"/>
      <dgm:spPr/>
    </dgm:pt>
    <dgm:pt modelId="{EC4EEC26-6B1F-424B-927A-9E714EC536EE}" type="pres">
      <dgm:prSet presAssocID="{E21F6365-9CD9-4DEB-B112-C09B2E4BF4C8}" presName="spaceBetweenRectangles" presStyleCnt="0"/>
      <dgm:spPr/>
    </dgm:pt>
    <dgm:pt modelId="{D2CC8FBC-3D9D-4E19-8500-32AE0B40BE5C}" type="pres">
      <dgm:prSet presAssocID="{862AE897-8173-4F45-9628-9D277D73B77D}" presName="composite" presStyleCnt="0"/>
      <dgm:spPr/>
    </dgm:pt>
    <dgm:pt modelId="{54909D63-F1BB-4682-9594-5BBB1DD0CD20}" type="pres">
      <dgm:prSet presAssocID="{862AE897-8173-4F45-9628-9D277D73B77D}" presName="ConnectorPoint" presStyleLbl="lnNode1" presStyleIdx="7" presStyleCnt="8"/>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5FEDA23E-BD38-4E2E-82CA-AC6417D52886}" type="pres">
      <dgm:prSet presAssocID="{862AE897-8173-4F45-9628-9D277D73B77D}" presName="DropPinPlaceHolder" presStyleCnt="0"/>
      <dgm:spPr/>
    </dgm:pt>
    <dgm:pt modelId="{C2800C98-9AC6-4848-A993-8C9C8E3D33FA}" type="pres">
      <dgm:prSet presAssocID="{862AE897-8173-4F45-9628-9D277D73B77D}" presName="DropPin" presStyleLbl="alignNode1" presStyleIdx="7" presStyleCnt="8"/>
      <dgm:spPr/>
    </dgm:pt>
    <dgm:pt modelId="{5382F43E-08A4-449F-9E8B-1772B1E8B3E4}" type="pres">
      <dgm:prSet presAssocID="{862AE897-8173-4F45-9628-9D277D73B77D}" presName="Ellipse" presStyleLbl="fgAcc1" presStyleIdx="8" presStyleCnt="9"/>
      <dgm:spPr>
        <a:solidFill>
          <a:schemeClr val="lt1">
            <a:alpha val="90000"/>
            <a:hueOff val="0"/>
            <a:satOff val="0"/>
            <a:lumOff val="0"/>
            <a:alphaOff val="0"/>
          </a:schemeClr>
        </a:solidFill>
        <a:ln w="6350" cap="flat" cmpd="sng" algn="ctr">
          <a:noFill/>
          <a:prstDash val="solid"/>
          <a:miter lim="800000"/>
        </a:ln>
        <a:effectLst/>
      </dgm:spPr>
    </dgm:pt>
    <dgm:pt modelId="{DC19FF42-7421-4893-8108-C318472D9C94}" type="pres">
      <dgm:prSet presAssocID="{862AE897-8173-4F45-9628-9D277D73B77D}" presName="L2TextContainer" presStyleLbl="revTx" presStyleIdx="14" presStyleCnt="16">
        <dgm:presLayoutVars>
          <dgm:bulletEnabled val="1"/>
        </dgm:presLayoutVars>
      </dgm:prSet>
      <dgm:spPr/>
    </dgm:pt>
    <dgm:pt modelId="{8B3D7FFE-CC51-4F22-A546-2F16B2F8EABE}" type="pres">
      <dgm:prSet presAssocID="{862AE897-8173-4F45-9628-9D277D73B77D}" presName="L1TextContainer" presStyleLbl="revTx" presStyleIdx="15" presStyleCnt="16">
        <dgm:presLayoutVars>
          <dgm:chMax val="1"/>
          <dgm:chPref val="1"/>
          <dgm:bulletEnabled val="1"/>
        </dgm:presLayoutVars>
      </dgm:prSet>
      <dgm:spPr/>
    </dgm:pt>
    <dgm:pt modelId="{96903500-8898-485F-8563-676A840F9CC2}" type="pres">
      <dgm:prSet presAssocID="{862AE897-8173-4F45-9628-9D277D73B77D}" presName="ConnectLine" presStyleLbl="sibTrans1D1" presStyleIdx="7" presStyleCnt="8"/>
      <dgm:spPr>
        <a:noFill/>
        <a:ln w="12700" cap="flat" cmpd="sng" algn="ctr">
          <a:solidFill>
            <a:schemeClr val="accent2">
              <a:hueOff val="-1273443"/>
              <a:satOff val="-73437"/>
              <a:lumOff val="7549"/>
              <a:alphaOff val="0"/>
            </a:schemeClr>
          </a:solidFill>
          <a:prstDash val="dash"/>
          <a:miter lim="800000"/>
        </a:ln>
        <a:effectLst/>
      </dgm:spPr>
    </dgm:pt>
    <dgm:pt modelId="{C21FFA76-06C1-4324-B5FD-81B0216F4168}" type="pres">
      <dgm:prSet presAssocID="{862AE897-8173-4F45-9628-9D277D73B77D}" presName="EmptyPlaceHolder" presStyleCnt="0"/>
      <dgm:spPr/>
    </dgm:pt>
  </dgm:ptLst>
  <dgm:cxnLst>
    <dgm:cxn modelId="{9FEA9504-A992-475A-9DEA-5429735E061C}" srcId="{014FB42D-35CC-4042-8F32-4D115F4BA436}" destId="{7E6C152F-5990-42FD-B104-431F9A5F4B99}" srcOrd="0" destOrd="0" parTransId="{2F6EFFEB-CB2E-47A6-8B22-4488AB1DAAAE}" sibTransId="{0A9145D4-0FA7-4D2E-8ED3-D2F8D40E5D67}"/>
    <dgm:cxn modelId="{D774C90E-621E-4487-AE61-6BFE58BD00BF}" type="presOf" srcId="{B354FCF8-DB6B-482D-B09B-89788F882B2F}" destId="{F67CDAF9-4467-4AB2-97E5-B38C9B132223}" srcOrd="0" destOrd="1" presId="urn:microsoft.com/office/officeart/2017/3/layout/DropPinTimeline"/>
    <dgm:cxn modelId="{5D236D14-AD1B-41F9-BAD1-43DA81D2E865}" srcId="{D79436DB-3BB9-42B3-8C4A-8AC7CF9B5D83}" destId="{623878C8-0DCC-416A-8FAA-8623DE1C7EE5}" srcOrd="0" destOrd="0" parTransId="{DEAD2830-58B8-44B8-9B2D-1AE8868AB390}" sibTransId="{95E56E22-7767-433B-B309-4AC8C2C8AF79}"/>
    <dgm:cxn modelId="{C1099419-8B57-49BC-842A-75A621AF5E31}" type="presOf" srcId="{014FB42D-35CC-4042-8F32-4D115F4BA436}" destId="{04721067-19DC-489E-B7AB-BDF73316D78D}" srcOrd="0" destOrd="0" presId="urn:microsoft.com/office/officeart/2017/3/layout/DropPinTimeline"/>
    <dgm:cxn modelId="{1E66101E-10DC-45DB-905D-F3F2DE85B98E}" type="presOf" srcId="{B220060F-3F83-496F-93DC-1B9A63987547}" destId="{D528B340-4891-4B29-8267-35DF92BEDC40}" srcOrd="0" destOrd="0" presId="urn:microsoft.com/office/officeart/2017/3/layout/DropPinTimeline"/>
    <dgm:cxn modelId="{B12C0420-0AE4-48B4-935A-E7A338547115}" srcId="{B220060F-3F83-496F-93DC-1B9A63987547}" destId="{7F4DC3F9-F05F-41D7-A264-1430BE1D3A5D}" srcOrd="0" destOrd="0" parTransId="{883F02CA-A8AC-4020-A3B9-666CF77DCB17}" sibTransId="{9B61D11F-D124-410B-B670-4D0A7A34E514}"/>
    <dgm:cxn modelId="{FC911323-91E6-489B-8BF3-FC637E308991}" srcId="{9158DFDF-94F6-4249-A869-6BD6D3ABD476}" destId="{684712AD-79E5-463D-BA3D-BA351CCA43BC}" srcOrd="5" destOrd="0" parTransId="{6653047C-2955-4414-AAAE-F676C623B1FA}" sibTransId="{E602B2B6-B233-4290-BEE8-D8D9EFFCD1C6}"/>
    <dgm:cxn modelId="{86E08227-E878-4152-BC87-1F53F9C40927}" type="presOf" srcId="{0121DDBE-5B3C-40C2-8AD5-4759CB6EE2CC}" destId="{A40E8F9B-4C1A-4C94-8B0A-A115B4F9FCCF}" srcOrd="0" destOrd="0" presId="urn:microsoft.com/office/officeart/2017/3/layout/DropPinTimeline"/>
    <dgm:cxn modelId="{883DBD27-FB87-4D42-BABC-7A35B0D830FF}" srcId="{684712AD-79E5-463D-BA3D-BA351CCA43BC}" destId="{38CBB876-5F7A-480E-B74B-2FD48808F32C}" srcOrd="0" destOrd="0" parTransId="{1C97251F-5A03-45C1-A8C3-7A77BE59AD5C}" sibTransId="{AE0721ED-599B-4643-AEFF-DCC3D6681E11}"/>
    <dgm:cxn modelId="{958D4338-3A6B-4B37-ACD2-CAFB3043798D}" srcId="{BA100F3A-94FB-4517-AB4B-E5EAF4C4243F}" destId="{1E99B195-ED0C-4A80-98A0-CC4B92EB298B}" srcOrd="0" destOrd="0" parTransId="{ED377EA4-692F-4731-B270-B77D6A27F655}" sibTransId="{9719835F-570D-4803-A697-8940FDADE8E4}"/>
    <dgm:cxn modelId="{0F4A3C5B-7BBE-454C-82DF-5EC2E9AC6018}" type="presOf" srcId="{FE13CDF3-3D29-405E-9A05-6A09A8282D97}" destId="{F67CDAF9-4467-4AB2-97E5-B38C9B132223}" srcOrd="0" destOrd="0" presId="urn:microsoft.com/office/officeart/2017/3/layout/DropPinTimeline"/>
    <dgm:cxn modelId="{3114E65B-C8E0-4E2D-B422-00F080E19970}" srcId="{460CD7B3-19A0-4F2B-9183-9DF3C78DC285}" destId="{FE13CDF3-3D29-405E-9A05-6A09A8282D97}" srcOrd="0" destOrd="0" parTransId="{8D428F3B-4877-413E-B02A-DA8C4C98625D}" sibTransId="{1C16A19C-440F-4732-8CF9-9854D121CFC0}"/>
    <dgm:cxn modelId="{0132AC5D-86D0-470D-9FB7-78078F2FA929}" type="presOf" srcId="{9158DFDF-94F6-4249-A869-6BD6D3ABD476}" destId="{ED65A9C3-E5F5-4F0D-BE99-DC2CD0473262}" srcOrd="0" destOrd="0" presId="urn:microsoft.com/office/officeart/2017/3/layout/DropPinTimeline"/>
    <dgm:cxn modelId="{77843D62-B002-4683-81E3-239D3084D595}" type="presOf" srcId="{460CD7B3-19A0-4F2B-9183-9DF3C78DC285}" destId="{DC426A56-1830-4F3E-BA1D-98D59F012CDA}" srcOrd="0" destOrd="0" presId="urn:microsoft.com/office/officeart/2017/3/layout/DropPinTimeline"/>
    <dgm:cxn modelId="{0754D063-BFA0-4590-B02D-EA75DF8ACD9C}" type="presOf" srcId="{6126D77D-A3A6-4A56-9974-0FC761E5A611}" destId="{BA04A064-56A6-4F2E-B55F-1528A9D75B77}" srcOrd="0" destOrd="1" presId="urn:microsoft.com/office/officeart/2017/3/layout/DropPinTimeline"/>
    <dgm:cxn modelId="{714D7C66-6372-4176-AFE7-A5C23F69A07A}" srcId="{9158DFDF-94F6-4249-A869-6BD6D3ABD476}" destId="{D79436DB-3BB9-42B3-8C4A-8AC7CF9B5D83}" srcOrd="4" destOrd="0" parTransId="{52BB2F97-00B0-428A-BD49-46353BA2BA14}" sibTransId="{167A0F89-34CF-4E5D-AB25-5E2B5DA778B3}"/>
    <dgm:cxn modelId="{5A91D76F-D04C-4C5E-A698-91310588CA7E}" type="presOf" srcId="{7F4DC3F9-F05F-41D7-A264-1430BE1D3A5D}" destId="{454B9B48-7325-40ED-8584-B6BBE837810B}" srcOrd="0" destOrd="0" presId="urn:microsoft.com/office/officeart/2017/3/layout/DropPinTimeline"/>
    <dgm:cxn modelId="{B3188172-B219-4309-9485-9C0C62A436F3}" type="presOf" srcId="{AEEF39FC-9AF1-45F7-9BB4-85C8179F2CF3}" destId="{6761EEEB-1D93-4158-A5E3-E547ABD69920}" srcOrd="0" destOrd="0" presId="urn:microsoft.com/office/officeart/2017/3/layout/DropPinTimeline"/>
    <dgm:cxn modelId="{9128EC57-C248-4066-91BB-F96A332FA61B}" type="presOf" srcId="{623878C8-0DCC-416A-8FAA-8623DE1C7EE5}" destId="{B8A88864-2C5A-4B4F-BF90-383200938438}" srcOrd="0" destOrd="0" presId="urn:microsoft.com/office/officeart/2017/3/layout/DropPinTimeline"/>
    <dgm:cxn modelId="{0E56FB77-1738-465E-90B2-5A88ED084E27}" type="presOf" srcId="{BA100F3A-94FB-4517-AB4B-E5EAF4C4243F}" destId="{AEEFB2A3-E100-4EB0-AA21-00C01502422E}" srcOrd="0" destOrd="0" presId="urn:microsoft.com/office/officeart/2017/3/layout/DropPinTimeline"/>
    <dgm:cxn modelId="{BF0A217F-A649-4384-BCB4-692BD7CEB0C8}" type="presOf" srcId="{B0EC5614-0D8D-4C9D-9AE3-E3C09CB3C828}" destId="{DC19FF42-7421-4893-8108-C318472D9C94}" srcOrd="0" destOrd="0" presId="urn:microsoft.com/office/officeart/2017/3/layout/DropPinTimeline"/>
    <dgm:cxn modelId="{611C4B81-515C-4065-85D0-F366A1FBB4FF}" srcId="{460CD7B3-19A0-4F2B-9183-9DF3C78DC285}" destId="{B354FCF8-DB6B-482D-B09B-89788F882B2F}" srcOrd="1" destOrd="0" parTransId="{A5B8D1AE-1132-414D-B0E9-6EBEC3E5FAAC}" sibTransId="{8F19DE12-164D-4E71-8136-FC1602F5E919}"/>
    <dgm:cxn modelId="{12C9729A-41F6-4E37-919F-E84B67D010C0}" srcId="{9158DFDF-94F6-4249-A869-6BD6D3ABD476}" destId="{014FB42D-35CC-4042-8F32-4D115F4BA436}" srcOrd="1" destOrd="0" parTransId="{ABF64F28-CCB8-4798-A2EF-918500859713}" sibTransId="{F8B98610-0632-431E-8CAD-E87F0BA914F0}"/>
    <dgm:cxn modelId="{E6B8A1A2-8BE3-4E82-A06D-2F92A9996A52}" srcId="{0121DDBE-5B3C-40C2-8AD5-4759CB6EE2CC}" destId="{AEEF39FC-9AF1-45F7-9BB4-85C8179F2CF3}" srcOrd="0" destOrd="0" parTransId="{6B70279C-B4F2-415A-ABA0-508DC4157348}" sibTransId="{6EA1C8E5-2E53-430C-86DB-5613C77A70E0}"/>
    <dgm:cxn modelId="{51EDFBAA-F2E2-471D-A816-3954B8009D1D}" srcId="{9158DFDF-94F6-4249-A869-6BD6D3ABD476}" destId="{460CD7B3-19A0-4F2B-9183-9DF3C78DC285}" srcOrd="0" destOrd="0" parTransId="{F5C089F3-993B-4253-9554-FC085668F15F}" sibTransId="{6B272462-769A-4C7C-B53F-DC56354A1D84}"/>
    <dgm:cxn modelId="{7E5301AB-9D48-4AB6-A91F-561B5BD6E336}" srcId="{9158DFDF-94F6-4249-A869-6BD6D3ABD476}" destId="{B220060F-3F83-496F-93DC-1B9A63987547}" srcOrd="3" destOrd="0" parTransId="{EC56293B-EA7E-4585-9747-35EAFB7107EF}" sibTransId="{EEA6C310-4245-47AE-8ED5-912C957E658A}"/>
    <dgm:cxn modelId="{F00281B9-B093-4085-9B10-8470D3269EFE}" srcId="{862AE897-8173-4F45-9628-9D277D73B77D}" destId="{B0EC5614-0D8D-4C9D-9AE3-E3C09CB3C828}" srcOrd="0" destOrd="0" parTransId="{C6740D6C-DD9F-4C65-912C-E3593D4579FB}" sibTransId="{E1E30462-80B5-479B-9DDB-BF4848EDEF14}"/>
    <dgm:cxn modelId="{FFF39FBA-F1F3-405B-90AC-F53D170A8554}" type="presOf" srcId="{862AE897-8173-4F45-9628-9D277D73B77D}" destId="{8B3D7FFE-CC51-4F22-A546-2F16B2F8EABE}" srcOrd="0" destOrd="0" presId="urn:microsoft.com/office/officeart/2017/3/layout/DropPinTimeline"/>
    <dgm:cxn modelId="{9E9C18BC-1192-406A-A1D5-C73D725FB07B}" srcId="{9158DFDF-94F6-4249-A869-6BD6D3ABD476}" destId="{0121DDBE-5B3C-40C2-8AD5-4759CB6EE2CC}" srcOrd="6" destOrd="0" parTransId="{14F9ACD9-0491-4612-99B3-9EB5C82184A7}" sibTransId="{E21F6365-9CD9-4DEB-B112-C09B2E4BF4C8}"/>
    <dgm:cxn modelId="{645707BF-EF09-4405-A960-65B34C2B56A6}" srcId="{9158DFDF-94F6-4249-A869-6BD6D3ABD476}" destId="{862AE897-8173-4F45-9628-9D277D73B77D}" srcOrd="7" destOrd="0" parTransId="{531DB735-88DD-41FE-8743-9DF5D491136D}" sibTransId="{420CD89B-931D-4A5F-A684-01B673D42B70}"/>
    <dgm:cxn modelId="{C04EB1C3-9237-4B5C-823D-5AC9DC70261F}" type="presOf" srcId="{684712AD-79E5-463D-BA3D-BA351CCA43BC}" destId="{EDB2589B-014B-4269-B863-5EB6CA951A99}" srcOrd="0" destOrd="0" presId="urn:microsoft.com/office/officeart/2017/3/layout/DropPinTimeline"/>
    <dgm:cxn modelId="{942F73CE-2CD2-4130-A137-84784D5418C9}" type="presOf" srcId="{1E99B195-ED0C-4A80-98A0-CC4B92EB298B}" destId="{6A8E0F95-082D-4908-9F2E-F04750ECCA9D}" srcOrd="0" destOrd="0" presId="urn:microsoft.com/office/officeart/2017/3/layout/DropPinTimeline"/>
    <dgm:cxn modelId="{14F0B4D6-E5DF-4148-A760-B7C12E6FDD29}" type="presOf" srcId="{7E6C152F-5990-42FD-B104-431F9A5F4B99}" destId="{BA04A064-56A6-4F2E-B55F-1528A9D75B77}" srcOrd="0" destOrd="0" presId="urn:microsoft.com/office/officeart/2017/3/layout/DropPinTimeline"/>
    <dgm:cxn modelId="{3B0C44DB-B89F-4905-BA9B-6545961ABE20}" srcId="{9158DFDF-94F6-4249-A869-6BD6D3ABD476}" destId="{BA100F3A-94FB-4517-AB4B-E5EAF4C4243F}" srcOrd="2" destOrd="0" parTransId="{DCCD6741-4E9A-4891-9B3D-FB51E0BE1A63}" sibTransId="{616B641A-D7A2-42AA-82D4-629437857B9C}"/>
    <dgm:cxn modelId="{9DD70EE9-7439-4085-BC36-9CAD6C1E2D8A}" srcId="{014FB42D-35CC-4042-8F32-4D115F4BA436}" destId="{6126D77D-A3A6-4A56-9974-0FC761E5A611}" srcOrd="1" destOrd="0" parTransId="{ABB2EF46-37B2-4D51-A351-7FF009108EA2}" sibTransId="{1A5032CD-0B4D-4511-996D-22CC88EACB1C}"/>
    <dgm:cxn modelId="{7C8CD4EF-4170-487C-9406-4D3514121564}" type="presOf" srcId="{38CBB876-5F7A-480E-B74B-2FD48808F32C}" destId="{ECD1ABD9-1ECC-4DDF-AAC8-C9938208A684}" srcOrd="0" destOrd="0" presId="urn:microsoft.com/office/officeart/2017/3/layout/DropPinTimeline"/>
    <dgm:cxn modelId="{5F68FAF5-0516-48B2-8F74-1A6934E2E0FB}" type="presOf" srcId="{D79436DB-3BB9-42B3-8C4A-8AC7CF9B5D83}" destId="{D0584671-6877-49DA-AA8D-4586B54C36DB}" srcOrd="0" destOrd="0" presId="urn:microsoft.com/office/officeart/2017/3/layout/DropPinTimeline"/>
    <dgm:cxn modelId="{1163BB7D-FBFA-49E2-A1B0-AB22C44E6DB6}" type="presParOf" srcId="{ED65A9C3-E5F5-4F0D-BE99-DC2CD0473262}" destId="{38CFB4AD-83D8-401A-9982-FE841EBA8847}" srcOrd="0" destOrd="0" presId="urn:microsoft.com/office/officeart/2017/3/layout/DropPinTimeline"/>
    <dgm:cxn modelId="{8095CC20-C49B-45D1-AD58-5C0DC6F9D333}" type="presParOf" srcId="{ED65A9C3-E5F5-4F0D-BE99-DC2CD0473262}" destId="{71E72A16-A8CE-480C-98B6-DDE24DF3E58D}" srcOrd="1" destOrd="0" presId="urn:microsoft.com/office/officeart/2017/3/layout/DropPinTimeline"/>
    <dgm:cxn modelId="{1198BBB4-B594-4533-AFB9-E934A4871DE2}" type="presParOf" srcId="{71E72A16-A8CE-480C-98B6-DDE24DF3E58D}" destId="{8F3D1B04-E043-4785-9628-97A9F97FB001}" srcOrd="0" destOrd="0" presId="urn:microsoft.com/office/officeart/2017/3/layout/DropPinTimeline"/>
    <dgm:cxn modelId="{87BB44B7-7BB1-4C02-A87F-C9928B179B72}" type="presParOf" srcId="{8F3D1B04-E043-4785-9628-97A9F97FB001}" destId="{2FBA63F6-F00D-40AA-B19E-90EB2C97376E}" srcOrd="0" destOrd="0" presId="urn:microsoft.com/office/officeart/2017/3/layout/DropPinTimeline"/>
    <dgm:cxn modelId="{16005F1A-87CC-4CFD-992B-4C8CB54AD877}" type="presParOf" srcId="{8F3D1B04-E043-4785-9628-97A9F97FB001}" destId="{93269DF0-C92C-4918-B31E-C2F8A86E7B27}" srcOrd="1" destOrd="0" presId="urn:microsoft.com/office/officeart/2017/3/layout/DropPinTimeline"/>
    <dgm:cxn modelId="{FD2EFEA7-7AED-4BF5-B7BF-09585EE19EC3}" type="presParOf" srcId="{93269DF0-C92C-4918-B31E-C2F8A86E7B27}" destId="{2A80821D-D315-444F-BCC1-C31CAF954F84}" srcOrd="0" destOrd="0" presId="urn:microsoft.com/office/officeart/2017/3/layout/DropPinTimeline"/>
    <dgm:cxn modelId="{F054F911-7491-45C7-A232-F2E3A6981DAB}" type="presParOf" srcId="{93269DF0-C92C-4918-B31E-C2F8A86E7B27}" destId="{50FC6B4D-6949-4931-BBF2-2645DED13AD3}" srcOrd="1" destOrd="0" presId="urn:microsoft.com/office/officeart/2017/3/layout/DropPinTimeline"/>
    <dgm:cxn modelId="{3710A3C0-9900-4B72-ABFD-423252C07948}" type="presParOf" srcId="{8F3D1B04-E043-4785-9628-97A9F97FB001}" destId="{F67CDAF9-4467-4AB2-97E5-B38C9B132223}" srcOrd="2" destOrd="0" presId="urn:microsoft.com/office/officeart/2017/3/layout/DropPinTimeline"/>
    <dgm:cxn modelId="{70DE93D3-5495-4CB5-94D2-3B73D5C2AF2A}" type="presParOf" srcId="{8F3D1B04-E043-4785-9628-97A9F97FB001}" destId="{DC426A56-1830-4F3E-BA1D-98D59F012CDA}" srcOrd="3" destOrd="0" presId="urn:microsoft.com/office/officeart/2017/3/layout/DropPinTimeline"/>
    <dgm:cxn modelId="{9DD56CBF-9AE6-43FC-9593-ED67319FEB4A}" type="presParOf" srcId="{8F3D1B04-E043-4785-9628-97A9F97FB001}" destId="{E8E1553B-EA52-45DC-ACB8-308B56A3B3C4}" srcOrd="4" destOrd="0" presId="urn:microsoft.com/office/officeart/2017/3/layout/DropPinTimeline"/>
    <dgm:cxn modelId="{04B17DDD-7196-44FD-89B2-EFCC60866F84}" type="presParOf" srcId="{8F3D1B04-E043-4785-9628-97A9F97FB001}" destId="{1B857749-899A-4A1A-AF00-5ED188E5AB25}" srcOrd="5" destOrd="0" presId="urn:microsoft.com/office/officeart/2017/3/layout/DropPinTimeline"/>
    <dgm:cxn modelId="{19F1823E-66B1-42B4-80B0-7AAB47BEE812}" type="presParOf" srcId="{71E72A16-A8CE-480C-98B6-DDE24DF3E58D}" destId="{50A67A26-13F6-475D-A92F-8B61D142B8B5}" srcOrd="1" destOrd="0" presId="urn:microsoft.com/office/officeart/2017/3/layout/DropPinTimeline"/>
    <dgm:cxn modelId="{A4224DB5-F5F5-4F9A-89E6-FCF21244AD40}" type="presParOf" srcId="{71E72A16-A8CE-480C-98B6-DDE24DF3E58D}" destId="{8F2EC6E5-E997-4D34-93D8-E91DFE8E5782}" srcOrd="2" destOrd="0" presId="urn:microsoft.com/office/officeart/2017/3/layout/DropPinTimeline"/>
    <dgm:cxn modelId="{FE60130F-C2CC-46B8-9E8F-88ABF4F4475F}" type="presParOf" srcId="{8F2EC6E5-E997-4D34-93D8-E91DFE8E5782}" destId="{86B664E4-2F0D-4B39-93D8-752D856E0B65}" srcOrd="0" destOrd="0" presId="urn:microsoft.com/office/officeart/2017/3/layout/DropPinTimeline"/>
    <dgm:cxn modelId="{B6A7DD06-7B59-4AD2-A3CF-270FC1B308F9}" type="presParOf" srcId="{8F2EC6E5-E997-4D34-93D8-E91DFE8E5782}" destId="{6234EDF8-73F2-44FF-9169-E63655844A10}" srcOrd="1" destOrd="0" presId="urn:microsoft.com/office/officeart/2017/3/layout/DropPinTimeline"/>
    <dgm:cxn modelId="{EF4D4768-6F16-4FB0-9F0B-7926A7F47FD9}" type="presParOf" srcId="{6234EDF8-73F2-44FF-9169-E63655844A10}" destId="{7775C42B-A1A2-491F-B1BF-881948550D13}" srcOrd="0" destOrd="0" presId="urn:microsoft.com/office/officeart/2017/3/layout/DropPinTimeline"/>
    <dgm:cxn modelId="{61A293D8-AA9E-43CF-B6A1-F88F9A771141}" type="presParOf" srcId="{6234EDF8-73F2-44FF-9169-E63655844A10}" destId="{86D7DFB2-86E1-4FCA-ADB8-760BE862801E}" srcOrd="1" destOrd="0" presId="urn:microsoft.com/office/officeart/2017/3/layout/DropPinTimeline"/>
    <dgm:cxn modelId="{9F333DB6-5556-414A-B989-4B7D5A24A8BD}" type="presParOf" srcId="{8F2EC6E5-E997-4D34-93D8-E91DFE8E5782}" destId="{BA04A064-56A6-4F2E-B55F-1528A9D75B77}" srcOrd="2" destOrd="0" presId="urn:microsoft.com/office/officeart/2017/3/layout/DropPinTimeline"/>
    <dgm:cxn modelId="{C353F986-4D0A-45FA-B1F9-6EB181C6A7BC}" type="presParOf" srcId="{8F2EC6E5-E997-4D34-93D8-E91DFE8E5782}" destId="{04721067-19DC-489E-B7AB-BDF73316D78D}" srcOrd="3" destOrd="0" presId="urn:microsoft.com/office/officeart/2017/3/layout/DropPinTimeline"/>
    <dgm:cxn modelId="{F996EA3E-548D-4D87-9CEB-9CC510B7017F}" type="presParOf" srcId="{8F2EC6E5-E997-4D34-93D8-E91DFE8E5782}" destId="{6FE7F63F-1DD1-4D12-8D22-611AA62433D1}" srcOrd="4" destOrd="0" presId="urn:microsoft.com/office/officeart/2017/3/layout/DropPinTimeline"/>
    <dgm:cxn modelId="{604A495B-59E7-47A5-8B7F-038AB2146A6C}" type="presParOf" srcId="{8F2EC6E5-E997-4D34-93D8-E91DFE8E5782}" destId="{8D9B4B73-CF16-47C5-99E1-63E12B3E3A2E}" srcOrd="5" destOrd="0" presId="urn:microsoft.com/office/officeart/2017/3/layout/DropPinTimeline"/>
    <dgm:cxn modelId="{E39ED1AB-A207-4306-9BA7-03399A528020}" type="presParOf" srcId="{71E72A16-A8CE-480C-98B6-DDE24DF3E58D}" destId="{812F3D11-C5E7-47CE-AE3D-54FB259A74FF}" srcOrd="3" destOrd="0" presId="urn:microsoft.com/office/officeart/2017/3/layout/DropPinTimeline"/>
    <dgm:cxn modelId="{7DFC5633-4E0A-4933-AD56-E970118A4011}" type="presParOf" srcId="{71E72A16-A8CE-480C-98B6-DDE24DF3E58D}" destId="{2C315FB4-6C11-487D-BE7F-32BC19997EB9}" srcOrd="4" destOrd="0" presId="urn:microsoft.com/office/officeart/2017/3/layout/DropPinTimeline"/>
    <dgm:cxn modelId="{56870A67-02F8-481F-8C26-13250E8D7112}" type="presParOf" srcId="{2C315FB4-6C11-487D-BE7F-32BC19997EB9}" destId="{9E30C7BF-D31C-4EF9-AB20-E0BC743715F1}" srcOrd="0" destOrd="0" presId="urn:microsoft.com/office/officeart/2017/3/layout/DropPinTimeline"/>
    <dgm:cxn modelId="{41A6C964-624C-4D25-8DB2-D9A06C02E174}" type="presParOf" srcId="{2C315FB4-6C11-487D-BE7F-32BC19997EB9}" destId="{D311F4F4-1363-45F9-B967-5D1BEBEA80FA}" srcOrd="1" destOrd="0" presId="urn:microsoft.com/office/officeart/2017/3/layout/DropPinTimeline"/>
    <dgm:cxn modelId="{B6C33ED7-BFEF-406C-9CB5-07FEFD136DF5}" type="presParOf" srcId="{D311F4F4-1363-45F9-B967-5D1BEBEA80FA}" destId="{A194764A-4472-4932-8202-85EA8515948E}" srcOrd="0" destOrd="0" presId="urn:microsoft.com/office/officeart/2017/3/layout/DropPinTimeline"/>
    <dgm:cxn modelId="{2E803FE1-F6C9-4FDC-9093-B0E46CAD9E1F}" type="presParOf" srcId="{D311F4F4-1363-45F9-B967-5D1BEBEA80FA}" destId="{E8C1E404-B703-4F54-AEAE-C3D454934B76}" srcOrd="1" destOrd="0" presId="urn:microsoft.com/office/officeart/2017/3/layout/DropPinTimeline"/>
    <dgm:cxn modelId="{A4E8DF0D-7879-4771-BF24-4046E65A1370}" type="presParOf" srcId="{2C315FB4-6C11-487D-BE7F-32BC19997EB9}" destId="{6A8E0F95-082D-4908-9F2E-F04750ECCA9D}" srcOrd="2" destOrd="0" presId="urn:microsoft.com/office/officeart/2017/3/layout/DropPinTimeline"/>
    <dgm:cxn modelId="{B96F509A-BC3B-46A2-A633-9032324B8CA2}" type="presParOf" srcId="{2C315FB4-6C11-487D-BE7F-32BC19997EB9}" destId="{AEEFB2A3-E100-4EB0-AA21-00C01502422E}" srcOrd="3" destOrd="0" presId="urn:microsoft.com/office/officeart/2017/3/layout/DropPinTimeline"/>
    <dgm:cxn modelId="{59A44821-2173-4949-BA38-169368A7996B}" type="presParOf" srcId="{2C315FB4-6C11-487D-BE7F-32BC19997EB9}" destId="{E66BB7CB-1B5C-4CC9-BF2B-EEB6DCD58D7B}" srcOrd="4" destOrd="0" presId="urn:microsoft.com/office/officeart/2017/3/layout/DropPinTimeline"/>
    <dgm:cxn modelId="{AF3E0CA0-F9C4-41C1-9108-66D5302528AB}" type="presParOf" srcId="{2C315FB4-6C11-487D-BE7F-32BC19997EB9}" destId="{20FD7092-90E0-4C8A-8998-CCF25298E3C8}" srcOrd="5" destOrd="0" presId="urn:microsoft.com/office/officeart/2017/3/layout/DropPinTimeline"/>
    <dgm:cxn modelId="{17D66AFE-30E1-4BAD-AB13-DD64E83ED5AB}" type="presParOf" srcId="{71E72A16-A8CE-480C-98B6-DDE24DF3E58D}" destId="{990F7347-6DF6-4218-94DA-66F83D2DA354}" srcOrd="5" destOrd="0" presId="urn:microsoft.com/office/officeart/2017/3/layout/DropPinTimeline"/>
    <dgm:cxn modelId="{FDE77F4C-FBE0-461A-9349-7C5EBA3F577B}" type="presParOf" srcId="{71E72A16-A8CE-480C-98B6-DDE24DF3E58D}" destId="{75828F7D-D612-4DA9-9545-EA423783B8E0}" srcOrd="6" destOrd="0" presId="urn:microsoft.com/office/officeart/2017/3/layout/DropPinTimeline"/>
    <dgm:cxn modelId="{2566B8F5-4AE6-4FC7-AADB-82BFB61E68D1}" type="presParOf" srcId="{75828F7D-D612-4DA9-9545-EA423783B8E0}" destId="{15BBAA79-0809-4CFA-96E7-DD223B7527F5}" srcOrd="0" destOrd="0" presId="urn:microsoft.com/office/officeart/2017/3/layout/DropPinTimeline"/>
    <dgm:cxn modelId="{F3CE6A4E-C291-4EFC-869C-483B8FBFB4EC}" type="presParOf" srcId="{75828F7D-D612-4DA9-9545-EA423783B8E0}" destId="{0F490EFB-7FD0-495D-9A10-6253C58A54DA}" srcOrd="1" destOrd="0" presId="urn:microsoft.com/office/officeart/2017/3/layout/DropPinTimeline"/>
    <dgm:cxn modelId="{5F3C4F0B-D5E1-429B-87F6-98ADB95A90CF}" type="presParOf" srcId="{0F490EFB-7FD0-495D-9A10-6253C58A54DA}" destId="{0084EC3A-0C2A-47B2-BC6F-2B0EBBC60019}" srcOrd="0" destOrd="0" presId="urn:microsoft.com/office/officeart/2017/3/layout/DropPinTimeline"/>
    <dgm:cxn modelId="{D2079461-BE30-4516-A326-DEE1C5184FE4}" type="presParOf" srcId="{0F490EFB-7FD0-495D-9A10-6253C58A54DA}" destId="{4B65D6D9-2A5D-4201-9433-A7AF919B9452}" srcOrd="1" destOrd="0" presId="urn:microsoft.com/office/officeart/2017/3/layout/DropPinTimeline"/>
    <dgm:cxn modelId="{EF1F24CF-825D-47B3-B831-FADB1C142B68}" type="presParOf" srcId="{75828F7D-D612-4DA9-9545-EA423783B8E0}" destId="{454B9B48-7325-40ED-8584-B6BBE837810B}" srcOrd="2" destOrd="0" presId="urn:microsoft.com/office/officeart/2017/3/layout/DropPinTimeline"/>
    <dgm:cxn modelId="{95A9DB4F-D92B-4434-8D28-3E001B92CF14}" type="presParOf" srcId="{75828F7D-D612-4DA9-9545-EA423783B8E0}" destId="{D528B340-4891-4B29-8267-35DF92BEDC40}" srcOrd="3" destOrd="0" presId="urn:microsoft.com/office/officeart/2017/3/layout/DropPinTimeline"/>
    <dgm:cxn modelId="{0E2F4B9F-D8F0-4C81-8062-1E14B44A48F2}" type="presParOf" srcId="{75828F7D-D612-4DA9-9545-EA423783B8E0}" destId="{39CD31A4-35F7-41D6-A2D4-3C6E39A8C682}" srcOrd="4" destOrd="0" presId="urn:microsoft.com/office/officeart/2017/3/layout/DropPinTimeline"/>
    <dgm:cxn modelId="{5FCE2481-ED18-4B2E-AF2C-2446D1F33207}" type="presParOf" srcId="{75828F7D-D612-4DA9-9545-EA423783B8E0}" destId="{DC3504B5-4AE0-4345-AB80-5EEB7C44CF92}" srcOrd="5" destOrd="0" presId="urn:microsoft.com/office/officeart/2017/3/layout/DropPinTimeline"/>
    <dgm:cxn modelId="{84CA739C-5D93-4E0E-A23B-728975DBC735}" type="presParOf" srcId="{71E72A16-A8CE-480C-98B6-DDE24DF3E58D}" destId="{F5AB4186-21DD-42B3-BF8E-551973306BE1}" srcOrd="7" destOrd="0" presId="urn:microsoft.com/office/officeart/2017/3/layout/DropPinTimeline"/>
    <dgm:cxn modelId="{359863B9-A751-41AF-AF8E-2ECAC2C4EC9F}" type="presParOf" srcId="{71E72A16-A8CE-480C-98B6-DDE24DF3E58D}" destId="{F398093D-CD6E-4973-9BE0-BB049DFE1FE4}" srcOrd="8" destOrd="0" presId="urn:microsoft.com/office/officeart/2017/3/layout/DropPinTimeline"/>
    <dgm:cxn modelId="{E357E7DB-222B-403E-AF42-1B8BFC1687B1}" type="presParOf" srcId="{F398093D-CD6E-4973-9BE0-BB049DFE1FE4}" destId="{CC6E73E7-687D-4A36-B709-68E0A7DE2ABE}" srcOrd="0" destOrd="0" presId="urn:microsoft.com/office/officeart/2017/3/layout/DropPinTimeline"/>
    <dgm:cxn modelId="{98CAA37A-E044-4C2E-BBDA-C459892C95AA}" type="presParOf" srcId="{F398093D-CD6E-4973-9BE0-BB049DFE1FE4}" destId="{D3C5F136-5697-4822-A6CC-CF6E49B04D3E}" srcOrd="1" destOrd="0" presId="urn:microsoft.com/office/officeart/2017/3/layout/DropPinTimeline"/>
    <dgm:cxn modelId="{1A0CE11C-C184-47C4-AB68-7B5520BE0D07}" type="presParOf" srcId="{D3C5F136-5697-4822-A6CC-CF6E49B04D3E}" destId="{2C8D2983-96EB-4B9E-8C3B-8E4E11D6EAA1}" srcOrd="0" destOrd="0" presId="urn:microsoft.com/office/officeart/2017/3/layout/DropPinTimeline"/>
    <dgm:cxn modelId="{4B2F76E0-334A-4681-BE2A-BC27CB1B918F}" type="presParOf" srcId="{D3C5F136-5697-4822-A6CC-CF6E49B04D3E}" destId="{A37E5CBE-0286-4B21-B9F5-B9AB1D70BB23}" srcOrd="1" destOrd="0" presId="urn:microsoft.com/office/officeart/2017/3/layout/DropPinTimeline"/>
    <dgm:cxn modelId="{BDC358F3-C854-4463-804E-6F917B15EE02}" type="presParOf" srcId="{F398093D-CD6E-4973-9BE0-BB049DFE1FE4}" destId="{B8A88864-2C5A-4B4F-BF90-383200938438}" srcOrd="2" destOrd="0" presId="urn:microsoft.com/office/officeart/2017/3/layout/DropPinTimeline"/>
    <dgm:cxn modelId="{5015ACAA-7992-45F3-BB57-3381A7D2AAA8}" type="presParOf" srcId="{F398093D-CD6E-4973-9BE0-BB049DFE1FE4}" destId="{D0584671-6877-49DA-AA8D-4586B54C36DB}" srcOrd="3" destOrd="0" presId="urn:microsoft.com/office/officeart/2017/3/layout/DropPinTimeline"/>
    <dgm:cxn modelId="{C7652D07-FAFD-457D-9AA1-89694EE45257}" type="presParOf" srcId="{F398093D-CD6E-4973-9BE0-BB049DFE1FE4}" destId="{F03315B5-AC4F-4B4D-8B49-844B790A6CFE}" srcOrd="4" destOrd="0" presId="urn:microsoft.com/office/officeart/2017/3/layout/DropPinTimeline"/>
    <dgm:cxn modelId="{61DCFA48-6ED4-4F21-8DE4-DF10A2778224}" type="presParOf" srcId="{F398093D-CD6E-4973-9BE0-BB049DFE1FE4}" destId="{E6747616-3E7E-4B81-A437-16F8F3309247}" srcOrd="5" destOrd="0" presId="urn:microsoft.com/office/officeart/2017/3/layout/DropPinTimeline"/>
    <dgm:cxn modelId="{E9D01CA3-4574-402B-ACE7-C7E186B38D42}" type="presParOf" srcId="{71E72A16-A8CE-480C-98B6-DDE24DF3E58D}" destId="{E5F9D2C9-9732-4417-BB26-91821325A638}" srcOrd="9" destOrd="0" presId="urn:microsoft.com/office/officeart/2017/3/layout/DropPinTimeline"/>
    <dgm:cxn modelId="{D3567209-2DD2-455C-BDB3-EDB3FDA52689}" type="presParOf" srcId="{71E72A16-A8CE-480C-98B6-DDE24DF3E58D}" destId="{2C28250D-DC28-45E1-8EB4-F3B056BCE40D}" srcOrd="10" destOrd="0" presId="urn:microsoft.com/office/officeart/2017/3/layout/DropPinTimeline"/>
    <dgm:cxn modelId="{176C168B-6FA8-47DC-87C7-9E78CF516A3D}" type="presParOf" srcId="{2C28250D-DC28-45E1-8EB4-F3B056BCE40D}" destId="{D41E37D4-F7A4-4D65-91EA-A865FB60383D}" srcOrd="0" destOrd="0" presId="urn:microsoft.com/office/officeart/2017/3/layout/DropPinTimeline"/>
    <dgm:cxn modelId="{FB007375-6B1E-4AF6-B4B2-4F378D28D43A}" type="presParOf" srcId="{2C28250D-DC28-45E1-8EB4-F3B056BCE40D}" destId="{4F61466B-66C6-4A2F-BDDE-AC8AD1FF47F6}" srcOrd="1" destOrd="0" presId="urn:microsoft.com/office/officeart/2017/3/layout/DropPinTimeline"/>
    <dgm:cxn modelId="{C1ABF5FB-0DC6-4A76-9E53-8022C07B6573}" type="presParOf" srcId="{4F61466B-66C6-4A2F-BDDE-AC8AD1FF47F6}" destId="{DEEF1C63-556B-441F-87DF-50DF6BAA916F}" srcOrd="0" destOrd="0" presId="urn:microsoft.com/office/officeart/2017/3/layout/DropPinTimeline"/>
    <dgm:cxn modelId="{5D116605-B2F4-498A-AD7B-ACE446573447}" type="presParOf" srcId="{4F61466B-66C6-4A2F-BDDE-AC8AD1FF47F6}" destId="{EB086902-BAF9-43BA-8ED0-DC1EC810072E}" srcOrd="1" destOrd="0" presId="urn:microsoft.com/office/officeart/2017/3/layout/DropPinTimeline"/>
    <dgm:cxn modelId="{B7EA9D7D-03AB-40DA-B01B-886285930A95}" type="presParOf" srcId="{2C28250D-DC28-45E1-8EB4-F3B056BCE40D}" destId="{ECD1ABD9-1ECC-4DDF-AAC8-C9938208A684}" srcOrd="2" destOrd="0" presId="urn:microsoft.com/office/officeart/2017/3/layout/DropPinTimeline"/>
    <dgm:cxn modelId="{098FDA74-4C0F-4A23-B6C9-4574A226A382}" type="presParOf" srcId="{2C28250D-DC28-45E1-8EB4-F3B056BCE40D}" destId="{EDB2589B-014B-4269-B863-5EB6CA951A99}" srcOrd="3" destOrd="0" presId="urn:microsoft.com/office/officeart/2017/3/layout/DropPinTimeline"/>
    <dgm:cxn modelId="{63F10548-C299-4330-8ED8-403BF982A0D6}" type="presParOf" srcId="{2C28250D-DC28-45E1-8EB4-F3B056BCE40D}" destId="{95D31A89-29C8-4E0C-9194-E3AEACE30FF2}" srcOrd="4" destOrd="0" presId="urn:microsoft.com/office/officeart/2017/3/layout/DropPinTimeline"/>
    <dgm:cxn modelId="{19723AC6-5A61-42F6-8D3D-EA36F43AB27C}" type="presParOf" srcId="{2C28250D-DC28-45E1-8EB4-F3B056BCE40D}" destId="{C68052DC-5A22-4DAA-83E2-7760910367DB}" srcOrd="5" destOrd="0" presId="urn:microsoft.com/office/officeart/2017/3/layout/DropPinTimeline"/>
    <dgm:cxn modelId="{FEBC5F98-201B-47FE-8ED8-BC0F523DCEF6}" type="presParOf" srcId="{71E72A16-A8CE-480C-98B6-DDE24DF3E58D}" destId="{180A0F43-C5B6-47B5-BC92-B83522A900A6}" srcOrd="11" destOrd="0" presId="urn:microsoft.com/office/officeart/2017/3/layout/DropPinTimeline"/>
    <dgm:cxn modelId="{0E7BE209-2E91-4C5E-9758-31F733F4BD8F}" type="presParOf" srcId="{71E72A16-A8CE-480C-98B6-DDE24DF3E58D}" destId="{C6A7D0F4-B22F-4A8A-8211-69A04A845DE9}" srcOrd="12" destOrd="0" presId="urn:microsoft.com/office/officeart/2017/3/layout/DropPinTimeline"/>
    <dgm:cxn modelId="{F3F79693-E9A1-4AE6-B046-CE9366034726}" type="presParOf" srcId="{C6A7D0F4-B22F-4A8A-8211-69A04A845DE9}" destId="{6741D1AC-C9FD-496B-A76F-1CABF7E70F95}" srcOrd="0" destOrd="0" presId="urn:microsoft.com/office/officeart/2017/3/layout/DropPinTimeline"/>
    <dgm:cxn modelId="{50E2B574-9E03-42FC-9C6B-DC96D4006083}" type="presParOf" srcId="{C6A7D0F4-B22F-4A8A-8211-69A04A845DE9}" destId="{63EF1D9A-4880-423F-984E-537FCD5D55A4}" srcOrd="1" destOrd="0" presId="urn:microsoft.com/office/officeart/2017/3/layout/DropPinTimeline"/>
    <dgm:cxn modelId="{F9F8B6BC-90A2-4445-9DE4-C38AA728C1C8}" type="presParOf" srcId="{63EF1D9A-4880-423F-984E-537FCD5D55A4}" destId="{199382C5-0CDE-4143-AE22-80107ADE62F4}" srcOrd="0" destOrd="0" presId="urn:microsoft.com/office/officeart/2017/3/layout/DropPinTimeline"/>
    <dgm:cxn modelId="{43D2A5F5-FBB1-4DE2-A8E3-B76097EA7ECB}" type="presParOf" srcId="{63EF1D9A-4880-423F-984E-537FCD5D55A4}" destId="{4AA31B22-1D35-4B0D-945B-B0F9D9C8AABA}" srcOrd="1" destOrd="0" presId="urn:microsoft.com/office/officeart/2017/3/layout/DropPinTimeline"/>
    <dgm:cxn modelId="{1230D8B2-9E9F-427B-93E9-9402F4632D48}" type="presParOf" srcId="{C6A7D0F4-B22F-4A8A-8211-69A04A845DE9}" destId="{6761EEEB-1D93-4158-A5E3-E547ABD69920}" srcOrd="2" destOrd="0" presId="urn:microsoft.com/office/officeart/2017/3/layout/DropPinTimeline"/>
    <dgm:cxn modelId="{67BDD0FB-C927-4C9D-9593-8A896ECBB857}" type="presParOf" srcId="{C6A7D0F4-B22F-4A8A-8211-69A04A845DE9}" destId="{A40E8F9B-4C1A-4C94-8B0A-A115B4F9FCCF}" srcOrd="3" destOrd="0" presId="urn:microsoft.com/office/officeart/2017/3/layout/DropPinTimeline"/>
    <dgm:cxn modelId="{D86FD371-D60F-4755-B0E6-1A6A31D01EF5}" type="presParOf" srcId="{C6A7D0F4-B22F-4A8A-8211-69A04A845DE9}" destId="{CB707BBF-5C55-446B-B0BA-B54287006CBB}" srcOrd="4" destOrd="0" presId="urn:microsoft.com/office/officeart/2017/3/layout/DropPinTimeline"/>
    <dgm:cxn modelId="{E432EB37-8ECB-4E7F-90B8-4E61F01C4376}" type="presParOf" srcId="{C6A7D0F4-B22F-4A8A-8211-69A04A845DE9}" destId="{C1F76BCA-3832-43A3-B44F-537A31D96896}" srcOrd="5" destOrd="0" presId="urn:microsoft.com/office/officeart/2017/3/layout/DropPinTimeline"/>
    <dgm:cxn modelId="{524DA0DB-E28F-469F-90C0-4D8208030095}" type="presParOf" srcId="{71E72A16-A8CE-480C-98B6-DDE24DF3E58D}" destId="{EC4EEC26-6B1F-424B-927A-9E714EC536EE}" srcOrd="13" destOrd="0" presId="urn:microsoft.com/office/officeart/2017/3/layout/DropPinTimeline"/>
    <dgm:cxn modelId="{39B86535-07B4-471E-B389-541193ADB202}" type="presParOf" srcId="{71E72A16-A8CE-480C-98B6-DDE24DF3E58D}" destId="{D2CC8FBC-3D9D-4E19-8500-32AE0B40BE5C}" srcOrd="14" destOrd="0" presId="urn:microsoft.com/office/officeart/2017/3/layout/DropPinTimeline"/>
    <dgm:cxn modelId="{5A056984-388A-4030-992A-B75DA32D311B}" type="presParOf" srcId="{D2CC8FBC-3D9D-4E19-8500-32AE0B40BE5C}" destId="{54909D63-F1BB-4682-9594-5BBB1DD0CD20}" srcOrd="0" destOrd="0" presId="urn:microsoft.com/office/officeart/2017/3/layout/DropPinTimeline"/>
    <dgm:cxn modelId="{B64B8907-B939-445F-A450-979BD7C2A519}" type="presParOf" srcId="{D2CC8FBC-3D9D-4E19-8500-32AE0B40BE5C}" destId="{5FEDA23E-BD38-4E2E-82CA-AC6417D52886}" srcOrd="1" destOrd="0" presId="urn:microsoft.com/office/officeart/2017/3/layout/DropPinTimeline"/>
    <dgm:cxn modelId="{DD558337-0063-4761-81D9-F405C4776E99}" type="presParOf" srcId="{5FEDA23E-BD38-4E2E-82CA-AC6417D52886}" destId="{C2800C98-9AC6-4848-A993-8C9C8E3D33FA}" srcOrd="0" destOrd="0" presId="urn:microsoft.com/office/officeart/2017/3/layout/DropPinTimeline"/>
    <dgm:cxn modelId="{38FF05ED-1BB8-4A4D-A86C-12A4E3B16B46}" type="presParOf" srcId="{5FEDA23E-BD38-4E2E-82CA-AC6417D52886}" destId="{5382F43E-08A4-449F-9E8B-1772B1E8B3E4}" srcOrd="1" destOrd="0" presId="urn:microsoft.com/office/officeart/2017/3/layout/DropPinTimeline"/>
    <dgm:cxn modelId="{FA5A10E8-1C12-45BA-BA10-43C860497BDD}" type="presParOf" srcId="{D2CC8FBC-3D9D-4E19-8500-32AE0B40BE5C}" destId="{DC19FF42-7421-4893-8108-C318472D9C94}" srcOrd="2" destOrd="0" presId="urn:microsoft.com/office/officeart/2017/3/layout/DropPinTimeline"/>
    <dgm:cxn modelId="{B41BE3DE-900B-402C-95EC-6786ED8B553E}" type="presParOf" srcId="{D2CC8FBC-3D9D-4E19-8500-32AE0B40BE5C}" destId="{8B3D7FFE-CC51-4F22-A546-2F16B2F8EABE}" srcOrd="3" destOrd="0" presId="urn:microsoft.com/office/officeart/2017/3/layout/DropPinTimeline"/>
    <dgm:cxn modelId="{476A2FBD-2D3E-46A8-A253-0B443AAE8FA6}" type="presParOf" srcId="{D2CC8FBC-3D9D-4E19-8500-32AE0B40BE5C}" destId="{96903500-8898-485F-8563-676A840F9CC2}" srcOrd="4" destOrd="0" presId="urn:microsoft.com/office/officeart/2017/3/layout/DropPinTimeline"/>
    <dgm:cxn modelId="{EE471805-155E-43D8-8019-088D3E162D1D}" type="presParOf" srcId="{D2CC8FBC-3D9D-4E19-8500-32AE0B40BE5C}" destId="{C21FFA76-06C1-4324-B5FD-81B0216F416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23741-F7A7-4C01-BBC5-4FA8F91B5D18}">
      <dsp:nvSpPr>
        <dsp:cNvPr id="0" name=""/>
        <dsp:cNvSpPr/>
      </dsp:nvSpPr>
      <dsp:spPr>
        <a:xfrm>
          <a:off x="657847"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F0BBD-FE3D-453F-8C73-13722AA77681}">
      <dsp:nvSpPr>
        <dsp:cNvPr id="0" name=""/>
        <dsp:cNvSpPr/>
      </dsp:nvSpPr>
      <dsp:spPr>
        <a:xfrm>
          <a:off x="913530" y="274343"/>
          <a:ext cx="688377" cy="688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83A7CE-0D9F-4C35-BC6B-DC649B998E92}">
      <dsp:nvSpPr>
        <dsp:cNvPr id="0" name=""/>
        <dsp:cNvSpPr/>
      </dsp:nvSpPr>
      <dsp:spPr>
        <a:xfrm>
          <a:off x="274322"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Aim and Objectives</a:t>
          </a:r>
        </a:p>
      </dsp:txBody>
      <dsp:txXfrm>
        <a:off x="274322" y="1592095"/>
        <a:ext cx="1966793" cy="720000"/>
      </dsp:txXfrm>
    </dsp:sp>
    <dsp:sp modelId="{71A44723-D344-40A5-9B1E-84C3FDB5BD0D}">
      <dsp:nvSpPr>
        <dsp:cNvPr id="0" name=""/>
        <dsp:cNvSpPr/>
      </dsp:nvSpPr>
      <dsp:spPr>
        <a:xfrm>
          <a:off x="2968829"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07947-7A17-4DDE-BB4E-6A8F3A734C4F}">
      <dsp:nvSpPr>
        <dsp:cNvPr id="0" name=""/>
        <dsp:cNvSpPr/>
      </dsp:nvSpPr>
      <dsp:spPr>
        <a:xfrm>
          <a:off x="3224513" y="274343"/>
          <a:ext cx="688377" cy="68837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98861-1279-4D64-AAA9-FDECBBF9B277}">
      <dsp:nvSpPr>
        <dsp:cNvPr id="0" name=""/>
        <dsp:cNvSpPr/>
      </dsp:nvSpPr>
      <dsp:spPr>
        <a:xfrm>
          <a:off x="2585305"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Architecture and flow diagram</a:t>
          </a:r>
        </a:p>
      </dsp:txBody>
      <dsp:txXfrm>
        <a:off x="2585305" y="1592095"/>
        <a:ext cx="1966793" cy="720000"/>
      </dsp:txXfrm>
    </dsp:sp>
    <dsp:sp modelId="{3D1583ED-9C17-467C-94C2-9906308CF709}">
      <dsp:nvSpPr>
        <dsp:cNvPr id="0" name=""/>
        <dsp:cNvSpPr/>
      </dsp:nvSpPr>
      <dsp:spPr>
        <a:xfrm>
          <a:off x="5279812" y="18660"/>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DEDE8-C3E7-4E77-9588-4902C959A040}">
      <dsp:nvSpPr>
        <dsp:cNvPr id="0" name=""/>
        <dsp:cNvSpPr/>
      </dsp:nvSpPr>
      <dsp:spPr>
        <a:xfrm>
          <a:off x="5535495" y="274343"/>
          <a:ext cx="688377" cy="68837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D8398A-2E99-46A0-A82C-03EDDAE64F6D}">
      <dsp:nvSpPr>
        <dsp:cNvPr id="0" name=""/>
        <dsp:cNvSpPr/>
      </dsp:nvSpPr>
      <dsp:spPr>
        <a:xfrm>
          <a:off x="4896287" y="1592095"/>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 Progress</a:t>
          </a:r>
        </a:p>
      </dsp:txBody>
      <dsp:txXfrm>
        <a:off x="4896287" y="1592095"/>
        <a:ext cx="1966793" cy="720000"/>
      </dsp:txXfrm>
    </dsp:sp>
    <dsp:sp modelId="{5BA8A0CE-21B2-41B5-B7F0-0C200B912566}">
      <dsp:nvSpPr>
        <dsp:cNvPr id="0" name=""/>
        <dsp:cNvSpPr/>
      </dsp:nvSpPr>
      <dsp:spPr>
        <a:xfrm>
          <a:off x="657847"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5A666-5C38-4C9F-98ED-8F3B8C976274}">
      <dsp:nvSpPr>
        <dsp:cNvPr id="0" name=""/>
        <dsp:cNvSpPr/>
      </dsp:nvSpPr>
      <dsp:spPr>
        <a:xfrm>
          <a:off x="913530" y="3059476"/>
          <a:ext cx="688377" cy="688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661B3-F46B-4D62-AA98-5F52EE7A57AA}">
      <dsp:nvSpPr>
        <dsp:cNvPr id="0" name=""/>
        <dsp:cNvSpPr/>
      </dsp:nvSpPr>
      <dsp:spPr>
        <a:xfrm>
          <a:off x="274322"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Partial Results</a:t>
          </a:r>
        </a:p>
      </dsp:txBody>
      <dsp:txXfrm>
        <a:off x="274322" y="4377228"/>
        <a:ext cx="1966793" cy="720000"/>
      </dsp:txXfrm>
    </dsp:sp>
    <dsp:sp modelId="{672D23B1-66C9-464F-B1C9-56B249B496F3}">
      <dsp:nvSpPr>
        <dsp:cNvPr id="0" name=""/>
        <dsp:cNvSpPr/>
      </dsp:nvSpPr>
      <dsp:spPr>
        <a:xfrm>
          <a:off x="2968829"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58857-C0F0-42AB-A8B5-A7626650E572}">
      <dsp:nvSpPr>
        <dsp:cNvPr id="0" name=""/>
        <dsp:cNvSpPr/>
      </dsp:nvSpPr>
      <dsp:spPr>
        <a:xfrm>
          <a:off x="3224513" y="3059476"/>
          <a:ext cx="688377" cy="688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A16B3-92B1-4C60-815D-038FA4F34F54}">
      <dsp:nvSpPr>
        <dsp:cNvPr id="0" name=""/>
        <dsp:cNvSpPr/>
      </dsp:nvSpPr>
      <dsp:spPr>
        <a:xfrm>
          <a:off x="2585305"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Timeline</a:t>
          </a:r>
        </a:p>
      </dsp:txBody>
      <dsp:txXfrm>
        <a:off x="2585305" y="4377228"/>
        <a:ext cx="1966793" cy="720000"/>
      </dsp:txXfrm>
    </dsp:sp>
    <dsp:sp modelId="{1A6FC401-E9C7-477B-AE08-725A781F7689}">
      <dsp:nvSpPr>
        <dsp:cNvPr id="0" name=""/>
        <dsp:cNvSpPr/>
      </dsp:nvSpPr>
      <dsp:spPr>
        <a:xfrm>
          <a:off x="5279812" y="2803793"/>
          <a:ext cx="1199744" cy="1199744"/>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C1BC2-9B9F-4CCA-84A2-FFC953BA5D4E}">
      <dsp:nvSpPr>
        <dsp:cNvPr id="0" name=""/>
        <dsp:cNvSpPr/>
      </dsp:nvSpPr>
      <dsp:spPr>
        <a:xfrm>
          <a:off x="5535495" y="3059476"/>
          <a:ext cx="688377" cy="68837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937E7-DC02-43A8-AF44-7A040950C3B5}">
      <dsp:nvSpPr>
        <dsp:cNvPr id="0" name=""/>
        <dsp:cNvSpPr/>
      </dsp:nvSpPr>
      <dsp:spPr>
        <a:xfrm>
          <a:off x="4896287" y="4377228"/>
          <a:ext cx="19667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latin typeface="Tenorite"/>
            </a:rPr>
            <a:t>Conclusion and Future Work</a:t>
          </a:r>
        </a:p>
      </dsp:txBody>
      <dsp:txXfrm>
        <a:off x="4896287" y="4377228"/>
        <a:ext cx="196679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FB3B7-5738-4E1D-B1E9-29D2ABDBAEB2}">
      <dsp:nvSpPr>
        <dsp:cNvPr id="0" name=""/>
        <dsp:cNvSpPr/>
      </dsp:nvSpPr>
      <dsp:spPr>
        <a:xfrm>
          <a:off x="0" y="0"/>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7C49A-F3FA-4DDA-923C-5206932C90DA}">
      <dsp:nvSpPr>
        <dsp:cNvPr id="0" name=""/>
        <dsp:cNvSpPr/>
      </dsp:nvSpPr>
      <dsp:spPr>
        <a:xfrm>
          <a:off x="227225" y="170492"/>
          <a:ext cx="413136" cy="413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A315E-A93B-41DF-84B4-18E22C22CA2A}">
      <dsp:nvSpPr>
        <dsp:cNvPr id="0" name=""/>
        <dsp:cNvSpPr/>
      </dsp:nvSpPr>
      <dsp:spPr>
        <a:xfrm>
          <a:off x="867587" y="1482"/>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Implement a transformer-based deep learning model for text translation.</a:t>
          </a:r>
          <a:endParaRPr lang="en-US" sz="2000" b="0" kern="1200"/>
        </a:p>
      </dsp:txBody>
      <dsp:txXfrm>
        <a:off x="867587" y="1482"/>
        <a:ext cx="9648012" cy="751157"/>
      </dsp:txXfrm>
    </dsp:sp>
    <dsp:sp modelId="{72DD3766-5921-42C7-B82B-753575E2C2AC}">
      <dsp:nvSpPr>
        <dsp:cNvPr id="0" name=""/>
        <dsp:cNvSpPr/>
      </dsp:nvSpPr>
      <dsp:spPr>
        <a:xfrm>
          <a:off x="0" y="940429"/>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6E8D1-C24E-428A-A6F8-8955F021C5E9}">
      <dsp:nvSpPr>
        <dsp:cNvPr id="0" name=""/>
        <dsp:cNvSpPr/>
      </dsp:nvSpPr>
      <dsp:spPr>
        <a:xfrm>
          <a:off x="227225" y="1109439"/>
          <a:ext cx="413136" cy="413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74306E-6D67-4BBE-827A-E3E7BB2D6168}">
      <dsp:nvSpPr>
        <dsp:cNvPr id="0" name=""/>
        <dsp:cNvSpPr/>
      </dsp:nvSpPr>
      <dsp:spPr>
        <a:xfrm>
          <a:off x="867587" y="940429"/>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Fine-tune the model to handle language-specific nuances and improve performance.</a:t>
          </a:r>
          <a:endParaRPr lang="en-US" sz="2000" b="0" kern="1200"/>
        </a:p>
      </dsp:txBody>
      <dsp:txXfrm>
        <a:off x="867587" y="940429"/>
        <a:ext cx="9648012" cy="751157"/>
      </dsp:txXfrm>
    </dsp:sp>
    <dsp:sp modelId="{13CB3F82-931C-4D71-8BA9-77B1741AAEE6}">
      <dsp:nvSpPr>
        <dsp:cNvPr id="0" name=""/>
        <dsp:cNvSpPr/>
      </dsp:nvSpPr>
      <dsp:spPr>
        <a:xfrm>
          <a:off x="0" y="1879376"/>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72238-4754-4333-90A8-362E04085609}">
      <dsp:nvSpPr>
        <dsp:cNvPr id="0" name=""/>
        <dsp:cNvSpPr/>
      </dsp:nvSpPr>
      <dsp:spPr>
        <a:xfrm>
          <a:off x="227225" y="2048386"/>
          <a:ext cx="413136" cy="413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31593-E465-4FB0-8D33-DDCAAC4AAB10}">
      <dsp:nvSpPr>
        <dsp:cNvPr id="0" name=""/>
        <dsp:cNvSpPr/>
      </dsp:nvSpPr>
      <dsp:spPr>
        <a:xfrm>
          <a:off x="867587" y="1879376"/>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Implement appropriate evaluation metrics (e.g.,BLEU-score,accuracy)to quantitatively assess the translation quality.</a:t>
          </a:r>
          <a:endParaRPr lang="en-US" sz="2000" b="0" kern="1200"/>
        </a:p>
      </dsp:txBody>
      <dsp:txXfrm>
        <a:off x="867587" y="1879376"/>
        <a:ext cx="9648012" cy="751157"/>
      </dsp:txXfrm>
    </dsp:sp>
    <dsp:sp modelId="{94F1881C-67A5-49C7-9830-DBB4821734B7}">
      <dsp:nvSpPr>
        <dsp:cNvPr id="0" name=""/>
        <dsp:cNvSpPr/>
      </dsp:nvSpPr>
      <dsp:spPr>
        <a:xfrm>
          <a:off x="0" y="2818323"/>
          <a:ext cx="10515600" cy="75115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417EF-4C03-4524-B522-424085187BCC}">
      <dsp:nvSpPr>
        <dsp:cNvPr id="0" name=""/>
        <dsp:cNvSpPr/>
      </dsp:nvSpPr>
      <dsp:spPr>
        <a:xfrm>
          <a:off x="227225" y="2987333"/>
          <a:ext cx="413136" cy="413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AFA7D-D88E-4885-8B1D-DFDA0C62A5C7}">
      <dsp:nvSpPr>
        <dsp:cNvPr id="0" name=""/>
        <dsp:cNvSpPr/>
      </dsp:nvSpPr>
      <dsp:spPr>
        <a:xfrm>
          <a:off x="867587" y="2818323"/>
          <a:ext cx="9648012" cy="75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8" tIns="79498" rIns="79498" bIns="79498" numCol="1" spcCol="1270" anchor="ctr" anchorCtr="0">
          <a:noAutofit/>
        </a:bodyPr>
        <a:lstStyle/>
        <a:p>
          <a:pPr marL="0" lvl="0" indent="0" algn="l" defTabSz="889000">
            <a:lnSpc>
              <a:spcPct val="90000"/>
            </a:lnSpc>
            <a:spcBef>
              <a:spcPct val="0"/>
            </a:spcBef>
            <a:spcAft>
              <a:spcPct val="35000"/>
            </a:spcAft>
            <a:buNone/>
          </a:pPr>
          <a:r>
            <a:rPr lang="en-US" sz="2000" b="0" kern="1200">
              <a:latin typeface="PT Sans" pitchFamily="34" charset="0"/>
              <a:ea typeface="PT Sans" pitchFamily="34" charset="-122"/>
              <a:cs typeface="PT Sans" pitchFamily="34" charset="-120"/>
            </a:rPr>
            <a:t>Create an intuitive and user-friendly interface for users to input English text and receive the corresponding translated Telugu text.</a:t>
          </a:r>
          <a:endParaRPr lang="en-US" sz="2000" b="0" kern="1200"/>
        </a:p>
      </dsp:txBody>
      <dsp:txXfrm>
        <a:off x="867587" y="2818323"/>
        <a:ext cx="9648012" cy="751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109DA-B490-4931-8CBA-9109D3C8FF15}">
      <dsp:nvSpPr>
        <dsp:cNvPr id="0" name=""/>
        <dsp:cNvSpPr/>
      </dsp:nvSpPr>
      <dsp:spPr>
        <a:xfrm>
          <a:off x="2569409" y="547473"/>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9031" y="590928"/>
        <a:ext cx="22623" cy="4529"/>
      </dsp:txXfrm>
    </dsp:sp>
    <dsp:sp modelId="{4BEFED5F-0097-4218-A006-D931206789C1}">
      <dsp:nvSpPr>
        <dsp:cNvPr id="0" name=""/>
        <dsp:cNvSpPr/>
      </dsp:nvSpPr>
      <dsp:spPr>
        <a:xfrm>
          <a:off x="603960" y="3018"/>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dirty="0">
              <a:latin typeface="Nunito" pitchFamily="34" charset="0"/>
              <a:ea typeface="Nunito" pitchFamily="34" charset="-122"/>
              <a:cs typeface="Nunito" pitchFamily="34" charset="-120"/>
            </a:rPr>
            <a:t>Used Regex To Convert Contractions Into Natural Form </a:t>
          </a:r>
        </a:p>
        <a:p>
          <a:pPr marL="0" lvl="0" indent="0" algn="ctr" defTabSz="533400">
            <a:lnSpc>
              <a:spcPct val="90000"/>
            </a:lnSpc>
            <a:spcBef>
              <a:spcPct val="0"/>
            </a:spcBef>
            <a:spcAft>
              <a:spcPct val="35000"/>
            </a:spcAft>
            <a:buNone/>
          </a:pPr>
          <a:r>
            <a:rPr lang="en-US" sz="1200" kern="1200" dirty="0">
              <a:latin typeface="PT Sans" pitchFamily="34" charset="0"/>
              <a:ea typeface="PT Sans" pitchFamily="34" charset="-122"/>
              <a:cs typeface="PT Sans" pitchFamily="34" charset="-120"/>
            </a:rPr>
            <a:t>For example, won't to Will not</a:t>
          </a:r>
          <a:endParaRPr lang="en-US" sz="1200" kern="1200" dirty="0"/>
        </a:p>
      </dsp:txBody>
      <dsp:txXfrm>
        <a:off x="603960" y="3018"/>
        <a:ext cx="1967249" cy="1180349"/>
      </dsp:txXfrm>
    </dsp:sp>
    <dsp:sp modelId="{481EDD1E-935B-4E79-9B18-46107C6F2EDC}">
      <dsp:nvSpPr>
        <dsp:cNvPr id="0" name=""/>
        <dsp:cNvSpPr/>
      </dsp:nvSpPr>
      <dsp:spPr>
        <a:xfrm>
          <a:off x="4989126" y="547473"/>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8748" y="590928"/>
        <a:ext cx="22623" cy="4529"/>
      </dsp:txXfrm>
    </dsp:sp>
    <dsp:sp modelId="{A5A389AF-970C-4471-8714-9BD61C84EEED}">
      <dsp:nvSpPr>
        <dsp:cNvPr id="0" name=""/>
        <dsp:cNvSpPr/>
      </dsp:nvSpPr>
      <dsp:spPr>
        <a:xfrm>
          <a:off x="3023677" y="3018"/>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a:solidFill>
                <a:schemeClr val="bg1"/>
              </a:solidFill>
              <a:latin typeface="Nunito" pitchFamily="34" charset="0"/>
              <a:ea typeface="Nunito" pitchFamily="34" charset="-122"/>
              <a:cs typeface="Nunito" pitchFamily="34" charset="-120"/>
            </a:rPr>
            <a:t>Created Custom Tokenizer Using Bert</a:t>
          </a:r>
          <a:endParaRPr lang="en-US" sz="1200" kern="1200" cap="none" dirty="0">
            <a:solidFill>
              <a:schemeClr val="bg1"/>
            </a:solidFill>
          </a:endParaRPr>
        </a:p>
      </dsp:txBody>
      <dsp:txXfrm>
        <a:off x="3023677" y="3018"/>
        <a:ext cx="1967249" cy="1180349"/>
      </dsp:txXfrm>
    </dsp:sp>
    <dsp:sp modelId="{342E20F8-6D1A-4A0D-BBF7-1F1FC1B3AB85}">
      <dsp:nvSpPr>
        <dsp:cNvPr id="0" name=""/>
        <dsp:cNvSpPr/>
      </dsp:nvSpPr>
      <dsp:spPr>
        <a:xfrm>
          <a:off x="7408842" y="547473"/>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08464" y="590928"/>
        <a:ext cx="22623" cy="4529"/>
      </dsp:txXfrm>
    </dsp:sp>
    <dsp:sp modelId="{DF567B4E-DD6B-4579-8277-14BC1F0B3AA9}">
      <dsp:nvSpPr>
        <dsp:cNvPr id="0" name=""/>
        <dsp:cNvSpPr/>
      </dsp:nvSpPr>
      <dsp:spPr>
        <a:xfrm>
          <a:off x="5443393" y="3018"/>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a:solidFill>
                <a:schemeClr val="bg1"/>
              </a:solidFill>
              <a:latin typeface="Nunito" pitchFamily="34" charset="0"/>
              <a:ea typeface="Nunito" pitchFamily="34" charset="-122"/>
              <a:cs typeface="Nunito" pitchFamily="34" charset="-120"/>
            </a:rPr>
            <a:t>Positional Encoding</a:t>
          </a:r>
          <a:endParaRPr lang="en-US" sz="1200" kern="1200" cap="none" dirty="0">
            <a:solidFill>
              <a:schemeClr val="bg1"/>
            </a:solidFill>
          </a:endParaRPr>
        </a:p>
      </dsp:txBody>
      <dsp:txXfrm>
        <a:off x="5443393" y="3018"/>
        <a:ext cx="1967249" cy="1180349"/>
      </dsp:txXfrm>
    </dsp:sp>
    <dsp:sp modelId="{0F6792AF-69C4-4B3A-ACAD-DCD35F3C8496}">
      <dsp:nvSpPr>
        <dsp:cNvPr id="0" name=""/>
        <dsp:cNvSpPr/>
      </dsp:nvSpPr>
      <dsp:spPr>
        <a:xfrm>
          <a:off x="1587585" y="1181567"/>
          <a:ext cx="7259149" cy="421867"/>
        </a:xfrm>
        <a:custGeom>
          <a:avLst/>
          <a:gdLst/>
          <a:ahLst/>
          <a:cxnLst/>
          <a:rect l="0" t="0" r="0" b="0"/>
          <a:pathLst>
            <a:path>
              <a:moveTo>
                <a:pt x="7259149" y="0"/>
              </a:moveTo>
              <a:lnTo>
                <a:pt x="7259149" y="228033"/>
              </a:lnTo>
              <a:lnTo>
                <a:pt x="0" y="228033"/>
              </a:lnTo>
              <a:lnTo>
                <a:pt x="0" y="421867"/>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5329" y="1390237"/>
        <a:ext cx="363661" cy="4529"/>
      </dsp:txXfrm>
    </dsp:sp>
    <dsp:sp modelId="{201FEE5E-EB5B-4D32-9834-A810A42E32F6}">
      <dsp:nvSpPr>
        <dsp:cNvPr id="0" name=""/>
        <dsp:cNvSpPr/>
      </dsp:nvSpPr>
      <dsp:spPr>
        <a:xfrm>
          <a:off x="7863110" y="3018"/>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a:solidFill>
                <a:schemeClr val="bg1"/>
              </a:solidFill>
              <a:latin typeface="Nunito" pitchFamily="34" charset="0"/>
              <a:ea typeface="Nunito" pitchFamily="34" charset="-122"/>
              <a:cs typeface="Nunito" pitchFamily="34" charset="-120"/>
            </a:rPr>
            <a:t>Scaled Dot Product Attention</a:t>
          </a:r>
          <a:endParaRPr lang="en-US" sz="1200" kern="1200" cap="none" dirty="0">
            <a:solidFill>
              <a:schemeClr val="bg1"/>
            </a:solidFill>
          </a:endParaRPr>
        </a:p>
      </dsp:txBody>
      <dsp:txXfrm>
        <a:off x="7863110" y="3018"/>
        <a:ext cx="1967249" cy="1180349"/>
      </dsp:txXfrm>
    </dsp:sp>
    <dsp:sp modelId="{B53581A4-7C68-4E57-9A57-A69245331FDC}">
      <dsp:nvSpPr>
        <dsp:cNvPr id="0" name=""/>
        <dsp:cNvSpPr/>
      </dsp:nvSpPr>
      <dsp:spPr>
        <a:xfrm>
          <a:off x="2569409" y="2180290"/>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9031" y="2223745"/>
        <a:ext cx="22623" cy="4529"/>
      </dsp:txXfrm>
    </dsp:sp>
    <dsp:sp modelId="{EA2A9A70-F40E-43F8-BFC8-466F013646C8}">
      <dsp:nvSpPr>
        <dsp:cNvPr id="0" name=""/>
        <dsp:cNvSpPr/>
      </dsp:nvSpPr>
      <dsp:spPr>
        <a:xfrm>
          <a:off x="603960" y="1635835"/>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77850">
            <a:lnSpc>
              <a:spcPct val="90000"/>
            </a:lnSpc>
            <a:spcBef>
              <a:spcPct val="0"/>
            </a:spcBef>
            <a:spcAft>
              <a:spcPct val="35000"/>
            </a:spcAft>
            <a:buNone/>
            <a:defRPr cap="all"/>
          </a:pPr>
          <a:r>
            <a:rPr lang="en-US" sz="1300" b="1" kern="1200" cap="none">
              <a:solidFill>
                <a:schemeClr val="bg1"/>
              </a:solidFill>
              <a:latin typeface="Nunito" pitchFamily="2" charset="0"/>
            </a:rPr>
            <a:t>Multi</a:t>
          </a:r>
          <a:r>
            <a:rPr lang="en-US" sz="1300" b="1" kern="1200" cap="none" baseline="0">
              <a:solidFill>
                <a:schemeClr val="bg1"/>
              </a:solidFill>
              <a:latin typeface="Nunito" pitchFamily="2" charset="0"/>
            </a:rPr>
            <a:t> Head Attention</a:t>
          </a:r>
          <a:endParaRPr lang="en-US" sz="1300" b="1" kern="1200" cap="none" dirty="0">
            <a:solidFill>
              <a:schemeClr val="bg1"/>
            </a:solidFill>
            <a:latin typeface="Nunito" pitchFamily="2" charset="0"/>
          </a:endParaRPr>
        </a:p>
      </dsp:txBody>
      <dsp:txXfrm>
        <a:off x="603960" y="1635835"/>
        <a:ext cx="1967249" cy="1180349"/>
      </dsp:txXfrm>
    </dsp:sp>
    <dsp:sp modelId="{AD23A38D-4AE2-463D-850E-3221C6B37144}">
      <dsp:nvSpPr>
        <dsp:cNvPr id="0" name=""/>
        <dsp:cNvSpPr/>
      </dsp:nvSpPr>
      <dsp:spPr>
        <a:xfrm>
          <a:off x="4989126" y="2180290"/>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88748" y="2223745"/>
        <a:ext cx="22623" cy="4529"/>
      </dsp:txXfrm>
    </dsp:sp>
    <dsp:sp modelId="{DA47D1FA-5A06-4631-95CC-B213C4889D87}">
      <dsp:nvSpPr>
        <dsp:cNvPr id="0" name=""/>
        <dsp:cNvSpPr/>
      </dsp:nvSpPr>
      <dsp:spPr>
        <a:xfrm>
          <a:off x="3023677" y="1635835"/>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a:solidFill>
                <a:schemeClr val="bg1"/>
              </a:solidFill>
              <a:latin typeface="Nunito" pitchFamily="2" charset="0"/>
            </a:rPr>
            <a:t>Feed Forward Network</a:t>
          </a:r>
          <a:endParaRPr lang="en-US" sz="1200" b="1" kern="1200" cap="none" dirty="0">
            <a:solidFill>
              <a:schemeClr val="bg1"/>
            </a:solidFill>
            <a:latin typeface="Nunito" pitchFamily="2" charset="0"/>
          </a:endParaRPr>
        </a:p>
      </dsp:txBody>
      <dsp:txXfrm>
        <a:off x="3023677" y="1635835"/>
        <a:ext cx="1967249" cy="1180349"/>
      </dsp:txXfrm>
    </dsp:sp>
    <dsp:sp modelId="{CBFD71A6-395C-4A2C-9401-BE1FBF22486F}">
      <dsp:nvSpPr>
        <dsp:cNvPr id="0" name=""/>
        <dsp:cNvSpPr/>
      </dsp:nvSpPr>
      <dsp:spPr>
        <a:xfrm>
          <a:off x="7408842" y="2180290"/>
          <a:ext cx="421867" cy="91440"/>
        </a:xfrm>
        <a:custGeom>
          <a:avLst/>
          <a:gdLst/>
          <a:ahLst/>
          <a:cxnLst/>
          <a:rect l="0" t="0" r="0" b="0"/>
          <a:pathLst>
            <a:path>
              <a:moveTo>
                <a:pt x="0" y="45720"/>
              </a:moveTo>
              <a:lnTo>
                <a:pt x="42186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608464" y="2223745"/>
        <a:ext cx="22623" cy="4529"/>
      </dsp:txXfrm>
    </dsp:sp>
    <dsp:sp modelId="{7A13DAFD-B707-4888-A5B2-AE748B654076}">
      <dsp:nvSpPr>
        <dsp:cNvPr id="0" name=""/>
        <dsp:cNvSpPr/>
      </dsp:nvSpPr>
      <dsp:spPr>
        <a:xfrm>
          <a:off x="5443393" y="1635835"/>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a:solidFill>
                <a:schemeClr val="bg1"/>
              </a:solidFill>
              <a:latin typeface="Nunito" pitchFamily="2" charset="0"/>
            </a:rPr>
            <a:t>Encoder</a:t>
          </a:r>
          <a:r>
            <a:rPr lang="en-US" sz="1200" b="1" kern="1200" cap="none" baseline="0">
              <a:solidFill>
                <a:schemeClr val="bg1"/>
              </a:solidFill>
              <a:latin typeface="Nunito" pitchFamily="2" charset="0"/>
            </a:rPr>
            <a:t> and Decoder Layers</a:t>
          </a:r>
          <a:endParaRPr lang="en-US" sz="1200" b="1" kern="1200" cap="none" dirty="0">
            <a:solidFill>
              <a:schemeClr val="bg1"/>
            </a:solidFill>
            <a:latin typeface="Nunito" pitchFamily="2" charset="0"/>
          </a:endParaRPr>
        </a:p>
      </dsp:txBody>
      <dsp:txXfrm>
        <a:off x="5443393" y="1635835"/>
        <a:ext cx="1967249" cy="1180349"/>
      </dsp:txXfrm>
    </dsp:sp>
    <dsp:sp modelId="{F1E37DCE-04DF-4AAF-AF8E-4194B081EB94}">
      <dsp:nvSpPr>
        <dsp:cNvPr id="0" name=""/>
        <dsp:cNvSpPr/>
      </dsp:nvSpPr>
      <dsp:spPr>
        <a:xfrm>
          <a:off x="1587585" y="2814384"/>
          <a:ext cx="7259149" cy="421867"/>
        </a:xfrm>
        <a:custGeom>
          <a:avLst/>
          <a:gdLst/>
          <a:ahLst/>
          <a:cxnLst/>
          <a:rect l="0" t="0" r="0" b="0"/>
          <a:pathLst>
            <a:path>
              <a:moveTo>
                <a:pt x="7259149" y="0"/>
              </a:moveTo>
              <a:lnTo>
                <a:pt x="7259149" y="228033"/>
              </a:lnTo>
              <a:lnTo>
                <a:pt x="0" y="228033"/>
              </a:lnTo>
              <a:lnTo>
                <a:pt x="0" y="421867"/>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35329" y="3023053"/>
        <a:ext cx="363661" cy="4529"/>
      </dsp:txXfrm>
    </dsp:sp>
    <dsp:sp modelId="{05E031F9-F463-4E0A-BB41-89FCF4B7D0C8}">
      <dsp:nvSpPr>
        <dsp:cNvPr id="0" name=""/>
        <dsp:cNvSpPr/>
      </dsp:nvSpPr>
      <dsp:spPr>
        <a:xfrm>
          <a:off x="7863110" y="1635835"/>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dirty="0">
              <a:solidFill>
                <a:schemeClr val="bg1"/>
              </a:solidFill>
              <a:latin typeface="Nunito" pitchFamily="2" charset="0"/>
            </a:rPr>
            <a:t>Transformer</a:t>
          </a:r>
          <a:r>
            <a:rPr lang="en-US" sz="1200" b="1" kern="1200" cap="none" baseline="0" dirty="0">
              <a:solidFill>
                <a:schemeClr val="bg1"/>
              </a:solidFill>
              <a:latin typeface="Nunito" pitchFamily="2" charset="0"/>
            </a:rPr>
            <a:t> Model</a:t>
          </a:r>
          <a:endParaRPr lang="en-US" sz="1200" b="1" kern="1200" cap="none" dirty="0">
            <a:solidFill>
              <a:schemeClr val="bg1"/>
            </a:solidFill>
            <a:latin typeface="Nunito" pitchFamily="2" charset="0"/>
          </a:endParaRPr>
        </a:p>
      </dsp:txBody>
      <dsp:txXfrm>
        <a:off x="7863110" y="1635835"/>
        <a:ext cx="1967249" cy="1180349"/>
      </dsp:txXfrm>
    </dsp:sp>
    <dsp:sp modelId="{119F5244-EE72-449C-8A70-BC22B9C709B6}">
      <dsp:nvSpPr>
        <dsp:cNvPr id="0" name=""/>
        <dsp:cNvSpPr/>
      </dsp:nvSpPr>
      <dsp:spPr>
        <a:xfrm>
          <a:off x="603960" y="3268652"/>
          <a:ext cx="1967249" cy="118034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397" tIns="101185" rIns="96397" bIns="101185" numCol="1" spcCol="1270" anchor="ctr" anchorCtr="0">
          <a:noAutofit/>
        </a:bodyPr>
        <a:lstStyle/>
        <a:p>
          <a:pPr marL="0" lvl="0" indent="0" algn="ctr" defTabSz="533400">
            <a:lnSpc>
              <a:spcPct val="90000"/>
            </a:lnSpc>
            <a:spcBef>
              <a:spcPct val="0"/>
            </a:spcBef>
            <a:spcAft>
              <a:spcPct val="35000"/>
            </a:spcAft>
            <a:buNone/>
            <a:defRPr cap="all"/>
          </a:pPr>
          <a:r>
            <a:rPr lang="en-US" sz="1200" b="1" kern="1200" cap="none" dirty="0">
              <a:solidFill>
                <a:schemeClr val="bg1"/>
              </a:solidFill>
              <a:latin typeface="Nunito" pitchFamily="2" charset="0"/>
            </a:rPr>
            <a:t>Training and Evaluation metrics</a:t>
          </a:r>
        </a:p>
      </dsp:txBody>
      <dsp:txXfrm>
        <a:off x="603960" y="3268652"/>
        <a:ext cx="1967249" cy="1180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FB4AD-83D8-401A-9982-FE841EBA8847}">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2A80821D-D315-444F-BCC1-C31CAF954F84}">
      <dsp:nvSpPr>
        <dsp:cNvPr id="0" name=""/>
        <dsp:cNvSpPr/>
      </dsp:nvSpPr>
      <dsp:spPr>
        <a:xfrm rot="8100000">
          <a:off x="67688" y="505031"/>
          <a:ext cx="312743" cy="312743"/>
        </a:xfrm>
        <a:prstGeom prst="teardrop">
          <a:avLst>
            <a:gd name="adj" fmla="val 11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0FC6B4D-6949-4931-BBF2-2645DED13AD3}">
      <dsp:nvSpPr>
        <dsp:cNvPr id="0" name=""/>
        <dsp:cNvSpPr/>
      </dsp:nvSpPr>
      <dsp:spPr>
        <a:xfrm>
          <a:off x="102432"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F67CDAF9-4467-4AB2-97E5-B38C9B132223}">
      <dsp:nvSpPr>
        <dsp:cNvPr id="0" name=""/>
        <dsp:cNvSpPr/>
      </dsp:nvSpPr>
      <dsp:spPr>
        <a:xfrm>
          <a:off x="445203"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Dataset Preparation</a:t>
          </a:r>
        </a:p>
        <a:p>
          <a:pPr marL="0" lvl="0" indent="0" algn="l" defTabSz="666750">
            <a:lnSpc>
              <a:spcPct val="90000"/>
            </a:lnSpc>
            <a:spcBef>
              <a:spcPct val="0"/>
            </a:spcBef>
            <a:spcAft>
              <a:spcPct val="35000"/>
            </a:spcAft>
            <a:buNone/>
          </a:pPr>
          <a:r>
            <a:rPr lang="en-US" sz="1500" kern="1200"/>
            <a:t>Data Preprocessing</a:t>
          </a:r>
        </a:p>
      </dsp:txBody>
      <dsp:txXfrm>
        <a:off x="445203" y="887672"/>
        <a:ext cx="1900273" cy="1287996"/>
      </dsp:txXfrm>
    </dsp:sp>
    <dsp:sp modelId="{DC426A56-1830-4F3E-BA1D-98D59F012CDA}">
      <dsp:nvSpPr>
        <dsp:cNvPr id="0" name=""/>
        <dsp:cNvSpPr/>
      </dsp:nvSpPr>
      <dsp:spPr>
        <a:xfrm>
          <a:off x="445203"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Oct. 2023</a:t>
          </a:r>
        </a:p>
      </dsp:txBody>
      <dsp:txXfrm>
        <a:off x="445203" y="435133"/>
        <a:ext cx="1900273" cy="452539"/>
      </dsp:txXfrm>
    </dsp:sp>
    <dsp:sp modelId="{E8E1553B-EA52-45DC-ACB8-308B56A3B3C4}">
      <dsp:nvSpPr>
        <dsp:cNvPr id="0" name=""/>
        <dsp:cNvSpPr/>
      </dsp:nvSpPr>
      <dsp:spPr>
        <a:xfrm>
          <a:off x="224060"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FBA63F6-F00D-40AA-B19E-90EB2C97376E}">
      <dsp:nvSpPr>
        <dsp:cNvPr id="0" name=""/>
        <dsp:cNvSpPr/>
      </dsp:nvSpPr>
      <dsp:spPr>
        <a:xfrm>
          <a:off x="189381"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775C42B-A1A2-491F-B1BF-881948550D13}">
      <dsp:nvSpPr>
        <dsp:cNvPr id="0" name=""/>
        <dsp:cNvSpPr/>
      </dsp:nvSpPr>
      <dsp:spPr>
        <a:xfrm rot="18900000">
          <a:off x="1234432" y="3533562"/>
          <a:ext cx="312743" cy="312743"/>
        </a:xfrm>
        <a:prstGeom prst="teardrop">
          <a:avLst>
            <a:gd name="adj" fmla="val 115000"/>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w="6350" cap="flat" cmpd="sng" algn="ctr">
          <a:solidFill>
            <a:schemeClr val="accent2">
              <a:hueOff val="-207909"/>
              <a:satOff val="-11990"/>
              <a:lumOff val="12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D7DFB2-86E1-4FCA-ADB8-760BE862801E}">
      <dsp:nvSpPr>
        <dsp:cNvPr id="0" name=""/>
        <dsp:cNvSpPr/>
      </dsp:nvSpPr>
      <dsp:spPr>
        <a:xfrm>
          <a:off x="1269175"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A04A064-56A6-4F2E-B55F-1528A9D75B77}">
      <dsp:nvSpPr>
        <dsp:cNvPr id="0" name=""/>
        <dsp:cNvSpPr/>
      </dsp:nvSpPr>
      <dsp:spPr>
        <a:xfrm>
          <a:off x="1611947"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Creating Vocab File</a:t>
          </a:r>
        </a:p>
        <a:p>
          <a:pPr marL="0" lvl="0" indent="0" algn="l" defTabSz="666750">
            <a:lnSpc>
              <a:spcPct val="90000"/>
            </a:lnSpc>
            <a:spcBef>
              <a:spcPct val="0"/>
            </a:spcBef>
            <a:spcAft>
              <a:spcPct val="35000"/>
            </a:spcAft>
            <a:buNone/>
          </a:pPr>
          <a:r>
            <a:rPr lang="en-US" sz="1500" kern="1200"/>
            <a:t>Custom tokenizer</a:t>
          </a:r>
        </a:p>
      </dsp:txBody>
      <dsp:txXfrm>
        <a:off x="1611947" y="2175669"/>
        <a:ext cx="1900273" cy="1287996"/>
      </dsp:txXfrm>
    </dsp:sp>
    <dsp:sp modelId="{04721067-19DC-489E-B7AB-BDF73316D78D}">
      <dsp:nvSpPr>
        <dsp:cNvPr id="0" name=""/>
        <dsp:cNvSpPr/>
      </dsp:nvSpPr>
      <dsp:spPr>
        <a:xfrm>
          <a:off x="1611947"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Nov. 2023</a:t>
          </a:r>
        </a:p>
      </dsp:txBody>
      <dsp:txXfrm>
        <a:off x="1611947" y="3463665"/>
        <a:ext cx="1900273" cy="452539"/>
      </dsp:txXfrm>
    </dsp:sp>
    <dsp:sp modelId="{6FE7F63F-1DD1-4D12-8D22-611AA62433D1}">
      <dsp:nvSpPr>
        <dsp:cNvPr id="0" name=""/>
        <dsp:cNvSpPr/>
      </dsp:nvSpPr>
      <dsp:spPr>
        <a:xfrm>
          <a:off x="1390804" y="2175669"/>
          <a:ext cx="0" cy="1287996"/>
        </a:xfrm>
        <a:prstGeom prst="line">
          <a:avLst/>
        </a:prstGeom>
        <a:noFill/>
        <a:ln w="12700" cap="flat" cmpd="sng" algn="ctr">
          <a:solidFill>
            <a:schemeClr val="accent2">
              <a:hueOff val="-181920"/>
              <a:satOff val="-10491"/>
              <a:lumOff val="1078"/>
              <a:alphaOff val="0"/>
            </a:schemeClr>
          </a:solidFill>
          <a:prstDash val="dash"/>
          <a:miter lim="800000"/>
        </a:ln>
        <a:effectLst/>
      </dsp:spPr>
      <dsp:style>
        <a:lnRef idx="1">
          <a:scrgbClr r="0" g="0" b="0"/>
        </a:lnRef>
        <a:fillRef idx="0">
          <a:scrgbClr r="0" g="0" b="0"/>
        </a:fillRef>
        <a:effectRef idx="0">
          <a:scrgbClr r="0" g="0" b="0"/>
        </a:effectRef>
        <a:fontRef idx="minor"/>
      </dsp:style>
    </dsp:sp>
    <dsp:sp modelId="{86B664E4-2F0D-4B39-93D8-752D856E0B65}">
      <dsp:nvSpPr>
        <dsp:cNvPr id="0" name=""/>
        <dsp:cNvSpPr/>
      </dsp:nvSpPr>
      <dsp:spPr>
        <a:xfrm>
          <a:off x="1356124"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94764A-4472-4932-8202-85EA8515948E}">
      <dsp:nvSpPr>
        <dsp:cNvPr id="0" name=""/>
        <dsp:cNvSpPr/>
      </dsp:nvSpPr>
      <dsp:spPr>
        <a:xfrm rot="8100000">
          <a:off x="2401176" y="505031"/>
          <a:ext cx="312743" cy="312743"/>
        </a:xfrm>
        <a:prstGeom prst="teardrop">
          <a:avLst>
            <a:gd name="adj" fmla="val 115000"/>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w="6350" cap="flat" cmpd="sng" algn="ctr">
          <a:solidFill>
            <a:schemeClr val="accent2">
              <a:hueOff val="-415818"/>
              <a:satOff val="-23979"/>
              <a:lumOff val="24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C1E404-B703-4F54-AEAE-C3D454934B76}">
      <dsp:nvSpPr>
        <dsp:cNvPr id="0" name=""/>
        <dsp:cNvSpPr/>
      </dsp:nvSpPr>
      <dsp:spPr>
        <a:xfrm>
          <a:off x="2435919"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A8E0F95-082D-4908-9F2E-F04750ECCA9D}">
      <dsp:nvSpPr>
        <dsp:cNvPr id="0" name=""/>
        <dsp:cNvSpPr/>
      </dsp:nvSpPr>
      <dsp:spPr>
        <a:xfrm>
          <a:off x="2778690"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Building Attention Mechanism</a:t>
          </a:r>
        </a:p>
      </dsp:txBody>
      <dsp:txXfrm>
        <a:off x="2778690" y="887672"/>
        <a:ext cx="1900273" cy="1287996"/>
      </dsp:txXfrm>
    </dsp:sp>
    <dsp:sp modelId="{AEEFB2A3-E100-4EB0-AA21-00C01502422E}">
      <dsp:nvSpPr>
        <dsp:cNvPr id="0" name=""/>
        <dsp:cNvSpPr/>
      </dsp:nvSpPr>
      <dsp:spPr>
        <a:xfrm>
          <a:off x="2778690"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Dec. 2023</a:t>
          </a:r>
        </a:p>
      </dsp:txBody>
      <dsp:txXfrm>
        <a:off x="2778690" y="435133"/>
        <a:ext cx="1900273" cy="452539"/>
      </dsp:txXfrm>
    </dsp:sp>
    <dsp:sp modelId="{E66BB7CB-1B5C-4CC9-BF2B-EEB6DCD58D7B}">
      <dsp:nvSpPr>
        <dsp:cNvPr id="0" name=""/>
        <dsp:cNvSpPr/>
      </dsp:nvSpPr>
      <dsp:spPr>
        <a:xfrm>
          <a:off x="2557547" y="887672"/>
          <a:ext cx="0" cy="1287996"/>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9E30C7BF-D31C-4EF9-AB20-E0BC743715F1}">
      <dsp:nvSpPr>
        <dsp:cNvPr id="0" name=""/>
        <dsp:cNvSpPr/>
      </dsp:nvSpPr>
      <dsp:spPr>
        <a:xfrm>
          <a:off x="2522868"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4EC3A-0C2A-47B2-BC6F-2B0EBBC60019}">
      <dsp:nvSpPr>
        <dsp:cNvPr id="0" name=""/>
        <dsp:cNvSpPr/>
      </dsp:nvSpPr>
      <dsp:spPr>
        <a:xfrm rot="18900000">
          <a:off x="3567919" y="3533562"/>
          <a:ext cx="312743" cy="312743"/>
        </a:xfrm>
        <a:prstGeom prst="teardrop">
          <a:avLst>
            <a:gd name="adj" fmla="val 115000"/>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w="6350" cap="flat" cmpd="sng" algn="ctr">
          <a:solidFill>
            <a:schemeClr val="accent2">
              <a:hueOff val="-623727"/>
              <a:satOff val="-35969"/>
              <a:lumOff val="36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65D6D9-2A5D-4201-9433-A7AF919B9452}">
      <dsp:nvSpPr>
        <dsp:cNvPr id="0" name=""/>
        <dsp:cNvSpPr/>
      </dsp:nvSpPr>
      <dsp:spPr>
        <a:xfrm>
          <a:off x="3602662"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54B9B48-7325-40ED-8584-B6BBE837810B}">
      <dsp:nvSpPr>
        <dsp:cNvPr id="0" name=""/>
        <dsp:cNvSpPr/>
      </dsp:nvSpPr>
      <dsp:spPr>
        <a:xfrm>
          <a:off x="3945434"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Encoder Layer</a:t>
          </a:r>
        </a:p>
      </dsp:txBody>
      <dsp:txXfrm>
        <a:off x="3945434" y="2175669"/>
        <a:ext cx="1900273" cy="1287996"/>
      </dsp:txXfrm>
    </dsp:sp>
    <dsp:sp modelId="{D528B340-4891-4B29-8267-35DF92BEDC40}">
      <dsp:nvSpPr>
        <dsp:cNvPr id="0" name=""/>
        <dsp:cNvSpPr/>
      </dsp:nvSpPr>
      <dsp:spPr>
        <a:xfrm>
          <a:off x="3945434"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Jan. 2024</a:t>
          </a:r>
        </a:p>
      </dsp:txBody>
      <dsp:txXfrm>
        <a:off x="3945434" y="3463665"/>
        <a:ext cx="1900273" cy="452539"/>
      </dsp:txXfrm>
    </dsp:sp>
    <dsp:sp modelId="{39CD31A4-35F7-41D6-A2D4-3C6E39A8C682}">
      <dsp:nvSpPr>
        <dsp:cNvPr id="0" name=""/>
        <dsp:cNvSpPr/>
      </dsp:nvSpPr>
      <dsp:spPr>
        <a:xfrm>
          <a:off x="3724291" y="2175669"/>
          <a:ext cx="0" cy="1287996"/>
        </a:xfrm>
        <a:prstGeom prst="line">
          <a:avLst/>
        </a:prstGeom>
        <a:noFill/>
        <a:ln w="12700" cap="flat" cmpd="sng" algn="ctr">
          <a:solidFill>
            <a:schemeClr val="accent2">
              <a:hueOff val="-545761"/>
              <a:satOff val="-31473"/>
              <a:lumOff val="3235"/>
              <a:alphaOff val="0"/>
            </a:schemeClr>
          </a:solidFill>
          <a:prstDash val="dash"/>
          <a:miter lim="800000"/>
        </a:ln>
        <a:effectLst/>
      </dsp:spPr>
      <dsp:style>
        <a:lnRef idx="1">
          <a:scrgbClr r="0" g="0" b="0"/>
        </a:lnRef>
        <a:fillRef idx="0">
          <a:scrgbClr r="0" g="0" b="0"/>
        </a:fillRef>
        <a:effectRef idx="0">
          <a:scrgbClr r="0" g="0" b="0"/>
        </a:effectRef>
        <a:fontRef idx="minor"/>
      </dsp:style>
    </dsp:sp>
    <dsp:sp modelId="{15BBAA79-0809-4CFA-96E7-DD223B7527F5}">
      <dsp:nvSpPr>
        <dsp:cNvPr id="0" name=""/>
        <dsp:cNvSpPr/>
      </dsp:nvSpPr>
      <dsp:spPr>
        <a:xfrm>
          <a:off x="3689611"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8D2983-96EB-4B9E-8C3B-8E4E11D6EAA1}">
      <dsp:nvSpPr>
        <dsp:cNvPr id="0" name=""/>
        <dsp:cNvSpPr/>
      </dsp:nvSpPr>
      <dsp:spPr>
        <a:xfrm rot="8100000">
          <a:off x="4734663" y="505031"/>
          <a:ext cx="312743" cy="312743"/>
        </a:xfrm>
        <a:prstGeom prst="teardrop">
          <a:avLst>
            <a:gd name="adj" fmla="val 115000"/>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w="6350" cap="flat" cmpd="sng" algn="ctr">
          <a:solidFill>
            <a:schemeClr val="accent2">
              <a:hueOff val="-831636"/>
              <a:satOff val="-47959"/>
              <a:lumOff val="493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37E5CBE-0286-4B21-B9F5-B9AB1D70BB23}">
      <dsp:nvSpPr>
        <dsp:cNvPr id="0" name=""/>
        <dsp:cNvSpPr/>
      </dsp:nvSpPr>
      <dsp:spPr>
        <a:xfrm>
          <a:off x="4769406"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8A88864-2C5A-4B4F-BF90-383200938438}">
      <dsp:nvSpPr>
        <dsp:cNvPr id="0" name=""/>
        <dsp:cNvSpPr/>
      </dsp:nvSpPr>
      <dsp:spPr>
        <a:xfrm>
          <a:off x="5112178"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Decoder Layer</a:t>
          </a:r>
        </a:p>
      </dsp:txBody>
      <dsp:txXfrm>
        <a:off x="5112178" y="887672"/>
        <a:ext cx="1900273" cy="1287996"/>
      </dsp:txXfrm>
    </dsp:sp>
    <dsp:sp modelId="{D0584671-6877-49DA-AA8D-4586B54C36DB}">
      <dsp:nvSpPr>
        <dsp:cNvPr id="0" name=""/>
        <dsp:cNvSpPr/>
      </dsp:nvSpPr>
      <dsp:spPr>
        <a:xfrm>
          <a:off x="5112178"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Feb. 2024</a:t>
          </a:r>
        </a:p>
      </dsp:txBody>
      <dsp:txXfrm>
        <a:off x="5112178" y="435133"/>
        <a:ext cx="1900273" cy="452539"/>
      </dsp:txXfrm>
    </dsp:sp>
    <dsp:sp modelId="{F03315B5-AC4F-4B4D-8B49-844B790A6CFE}">
      <dsp:nvSpPr>
        <dsp:cNvPr id="0" name=""/>
        <dsp:cNvSpPr/>
      </dsp:nvSpPr>
      <dsp:spPr>
        <a:xfrm>
          <a:off x="4891034" y="887672"/>
          <a:ext cx="0" cy="1287996"/>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CC6E73E7-687D-4A36-B709-68E0A7DE2ABE}">
      <dsp:nvSpPr>
        <dsp:cNvPr id="0" name=""/>
        <dsp:cNvSpPr/>
      </dsp:nvSpPr>
      <dsp:spPr>
        <a:xfrm>
          <a:off x="4856355"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EF1C63-556B-441F-87DF-50DF6BAA916F}">
      <dsp:nvSpPr>
        <dsp:cNvPr id="0" name=""/>
        <dsp:cNvSpPr/>
      </dsp:nvSpPr>
      <dsp:spPr>
        <a:xfrm rot="18900000">
          <a:off x="5901406" y="3533562"/>
          <a:ext cx="312743" cy="312743"/>
        </a:xfrm>
        <a:prstGeom prst="teardrop">
          <a:avLst>
            <a:gd name="adj" fmla="val 115000"/>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w="6350" cap="flat" cmpd="sng" algn="ctr">
          <a:solidFill>
            <a:schemeClr val="accent2">
              <a:hueOff val="-1039545"/>
              <a:satOff val="-59949"/>
              <a:lumOff val="61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B086902-BAF9-43BA-8ED0-DC1EC810072E}">
      <dsp:nvSpPr>
        <dsp:cNvPr id="0" name=""/>
        <dsp:cNvSpPr/>
      </dsp:nvSpPr>
      <dsp:spPr>
        <a:xfrm>
          <a:off x="5936149"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ECD1ABD9-1ECC-4DDF-AAC8-C9938208A684}">
      <dsp:nvSpPr>
        <dsp:cNvPr id="0" name=""/>
        <dsp:cNvSpPr/>
      </dsp:nvSpPr>
      <dsp:spPr>
        <a:xfrm>
          <a:off x="6278921"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Transformer and training</a:t>
          </a:r>
        </a:p>
      </dsp:txBody>
      <dsp:txXfrm>
        <a:off x="6278921" y="2175669"/>
        <a:ext cx="1900273" cy="1287996"/>
      </dsp:txXfrm>
    </dsp:sp>
    <dsp:sp modelId="{EDB2589B-014B-4269-B863-5EB6CA951A99}">
      <dsp:nvSpPr>
        <dsp:cNvPr id="0" name=""/>
        <dsp:cNvSpPr/>
      </dsp:nvSpPr>
      <dsp:spPr>
        <a:xfrm>
          <a:off x="6278921"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 2024</a:t>
          </a:r>
        </a:p>
      </dsp:txBody>
      <dsp:txXfrm>
        <a:off x="6278921" y="3463665"/>
        <a:ext cx="1900273" cy="452539"/>
      </dsp:txXfrm>
    </dsp:sp>
    <dsp:sp modelId="{95D31A89-29C8-4E0C-9194-E3AEACE30FF2}">
      <dsp:nvSpPr>
        <dsp:cNvPr id="0" name=""/>
        <dsp:cNvSpPr/>
      </dsp:nvSpPr>
      <dsp:spPr>
        <a:xfrm>
          <a:off x="6057778" y="2175669"/>
          <a:ext cx="0" cy="1287996"/>
        </a:xfrm>
        <a:prstGeom prst="line">
          <a:avLst/>
        </a:prstGeom>
        <a:noFill/>
        <a:ln w="12700" cap="flat" cmpd="sng" algn="ctr">
          <a:solidFill>
            <a:schemeClr val="accent2">
              <a:hueOff val="-909602"/>
              <a:satOff val="-52455"/>
              <a:lumOff val="5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D41E37D4-F7A4-4D65-91EA-A865FB60383D}">
      <dsp:nvSpPr>
        <dsp:cNvPr id="0" name=""/>
        <dsp:cNvSpPr/>
      </dsp:nvSpPr>
      <dsp:spPr>
        <a:xfrm>
          <a:off x="6023099"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9382C5-0CDE-4143-AE22-80107ADE62F4}">
      <dsp:nvSpPr>
        <dsp:cNvPr id="0" name=""/>
        <dsp:cNvSpPr/>
      </dsp:nvSpPr>
      <dsp:spPr>
        <a:xfrm rot="8100000">
          <a:off x="7068150" y="505031"/>
          <a:ext cx="312743" cy="312743"/>
        </a:xfrm>
        <a:prstGeom prst="teardrop">
          <a:avLst>
            <a:gd name="adj" fmla="val 115000"/>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w="6350" cap="flat" cmpd="sng" algn="ctr">
          <a:solidFill>
            <a:schemeClr val="accent2">
              <a:hueOff val="-1247454"/>
              <a:satOff val="-71938"/>
              <a:lumOff val="73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AA31B22-1D35-4B0D-945B-B0F9D9C8AABA}">
      <dsp:nvSpPr>
        <dsp:cNvPr id="0" name=""/>
        <dsp:cNvSpPr/>
      </dsp:nvSpPr>
      <dsp:spPr>
        <a:xfrm>
          <a:off x="7102893" y="539774"/>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761EEEB-1D93-4158-A5E3-E547ABD69920}">
      <dsp:nvSpPr>
        <dsp:cNvPr id="0" name=""/>
        <dsp:cNvSpPr/>
      </dsp:nvSpPr>
      <dsp:spPr>
        <a:xfrm>
          <a:off x="7445665" y="887672"/>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Testing</a:t>
          </a:r>
        </a:p>
      </dsp:txBody>
      <dsp:txXfrm>
        <a:off x="7445665" y="887672"/>
        <a:ext cx="1900273" cy="1287996"/>
      </dsp:txXfrm>
    </dsp:sp>
    <dsp:sp modelId="{A40E8F9B-4C1A-4C94-8B0A-A115B4F9FCCF}">
      <dsp:nvSpPr>
        <dsp:cNvPr id="0" name=""/>
        <dsp:cNvSpPr/>
      </dsp:nvSpPr>
      <dsp:spPr>
        <a:xfrm>
          <a:off x="7445665" y="435133"/>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 2024</a:t>
          </a:r>
        </a:p>
      </dsp:txBody>
      <dsp:txXfrm>
        <a:off x="7445665" y="435133"/>
        <a:ext cx="1900273" cy="452539"/>
      </dsp:txXfrm>
    </dsp:sp>
    <dsp:sp modelId="{CB707BBF-5C55-446B-B0BA-B54287006CBB}">
      <dsp:nvSpPr>
        <dsp:cNvPr id="0" name=""/>
        <dsp:cNvSpPr/>
      </dsp:nvSpPr>
      <dsp:spPr>
        <a:xfrm>
          <a:off x="7224521" y="887672"/>
          <a:ext cx="0" cy="1287996"/>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6741D1AC-C9FD-496B-A76F-1CABF7E70F95}">
      <dsp:nvSpPr>
        <dsp:cNvPr id="0" name=""/>
        <dsp:cNvSpPr/>
      </dsp:nvSpPr>
      <dsp:spPr>
        <a:xfrm>
          <a:off x="7189842"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2800C98-9AC6-4848-A993-8C9C8E3D33FA}">
      <dsp:nvSpPr>
        <dsp:cNvPr id="0" name=""/>
        <dsp:cNvSpPr/>
      </dsp:nvSpPr>
      <dsp:spPr>
        <a:xfrm rot="18900000">
          <a:off x="8234893" y="3533562"/>
          <a:ext cx="312743" cy="312743"/>
        </a:xfrm>
        <a:prstGeom prst="teardrop">
          <a:avLst>
            <a:gd name="adj" fmla="val 115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82F43E-08A4-449F-9E8B-1772B1E8B3E4}">
      <dsp:nvSpPr>
        <dsp:cNvPr id="0" name=""/>
        <dsp:cNvSpPr/>
      </dsp:nvSpPr>
      <dsp:spPr>
        <a:xfrm>
          <a:off x="8269636" y="3568305"/>
          <a:ext cx="243257" cy="24325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C19FF42-7421-4893-8108-C318472D9C94}">
      <dsp:nvSpPr>
        <dsp:cNvPr id="0" name=""/>
        <dsp:cNvSpPr/>
      </dsp:nvSpPr>
      <dsp:spPr>
        <a:xfrm>
          <a:off x="8612408" y="2175669"/>
          <a:ext cx="1900273"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Deployment </a:t>
          </a:r>
        </a:p>
      </dsp:txBody>
      <dsp:txXfrm>
        <a:off x="8612408" y="2175669"/>
        <a:ext cx="1900273" cy="1287996"/>
      </dsp:txXfrm>
    </dsp:sp>
    <dsp:sp modelId="{8B3D7FFE-CC51-4F22-A546-2F16B2F8EABE}">
      <dsp:nvSpPr>
        <dsp:cNvPr id="0" name=""/>
        <dsp:cNvSpPr/>
      </dsp:nvSpPr>
      <dsp:spPr>
        <a:xfrm>
          <a:off x="8612408" y="3463665"/>
          <a:ext cx="1900273"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2024</a:t>
          </a:r>
        </a:p>
      </dsp:txBody>
      <dsp:txXfrm>
        <a:off x="8612408" y="3463665"/>
        <a:ext cx="1900273" cy="452539"/>
      </dsp:txXfrm>
    </dsp:sp>
    <dsp:sp modelId="{96903500-8898-485F-8563-676A840F9CC2}">
      <dsp:nvSpPr>
        <dsp:cNvPr id="0" name=""/>
        <dsp:cNvSpPr/>
      </dsp:nvSpPr>
      <dsp:spPr>
        <a:xfrm>
          <a:off x="8391265" y="2175669"/>
          <a:ext cx="0" cy="1287996"/>
        </a:xfrm>
        <a:prstGeom prst="line">
          <a:avLst/>
        </a:prstGeom>
        <a:noFill/>
        <a:ln w="12700" cap="flat" cmpd="sng" algn="ctr">
          <a:solidFill>
            <a:schemeClr val="accent2">
              <a:hueOff val="-1273443"/>
              <a:satOff val="-73437"/>
              <a:lumOff val="7549"/>
              <a:alphaOff val="0"/>
            </a:schemeClr>
          </a:solidFill>
          <a:prstDash val="dash"/>
          <a:miter lim="800000"/>
        </a:ln>
        <a:effectLst/>
      </dsp:spPr>
      <dsp:style>
        <a:lnRef idx="1">
          <a:scrgbClr r="0" g="0" b="0"/>
        </a:lnRef>
        <a:fillRef idx="0">
          <a:scrgbClr r="0" g="0" b="0"/>
        </a:fillRef>
        <a:effectRef idx="0">
          <a:scrgbClr r="0" g="0" b="0"/>
        </a:effectRef>
        <a:fontRef idx="minor"/>
      </dsp:style>
    </dsp:sp>
    <dsp:sp modelId="{54909D63-F1BB-4682-9594-5BBB1DD0CD20}">
      <dsp:nvSpPr>
        <dsp:cNvPr id="0" name=""/>
        <dsp:cNvSpPr/>
      </dsp:nvSpPr>
      <dsp:spPr>
        <a:xfrm>
          <a:off x="8356586" y="2134940"/>
          <a:ext cx="79611" cy="81457"/>
        </a:xfrm>
        <a:prstGeom prst="ellips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6068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9656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9379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39</a:t>
            </a:fld>
            <a:endParaRPr lang="en-US" dirty="0"/>
          </a:p>
        </p:txBody>
      </p:sp>
    </p:spTree>
    <p:extLst>
      <p:ext uri="{BB962C8B-B14F-4D97-AF65-F5344CB8AC3E}">
        <p14:creationId xmlns:p14="http://schemas.microsoft.com/office/powerpoint/2010/main" val="398121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41</a:t>
            </a:fld>
            <a:endParaRPr lang="en-US" dirty="0"/>
          </a:p>
        </p:txBody>
      </p:sp>
    </p:spTree>
    <p:extLst>
      <p:ext uri="{BB962C8B-B14F-4D97-AF65-F5344CB8AC3E}">
        <p14:creationId xmlns:p14="http://schemas.microsoft.com/office/powerpoint/2010/main" val="125495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43</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33039" y="1828800"/>
            <a:ext cx="5558961" cy="3200400"/>
          </a:xfrm>
        </p:spPr>
        <p:txBody>
          <a:bodyPr anchor="ctr"/>
          <a:lstStyle/>
          <a:p>
            <a:r>
              <a:rPr lang="en-US" dirty="0"/>
              <a:t>MID SEMester</a:t>
            </a:r>
            <a:br>
              <a:rPr lang="en-US" dirty="0"/>
            </a:br>
            <a:r>
              <a:rPr lang="en-US" dirty="0"/>
              <a:t>project presentation </a:t>
            </a:r>
          </a:p>
        </p:txBody>
      </p:sp>
      <p:sp>
        <p:nvSpPr>
          <p:cNvPr id="3" name="TextBox 2">
            <a:extLst>
              <a:ext uri="{FF2B5EF4-FFF2-40B4-BE49-F238E27FC236}">
                <a16:creationId xmlns:a16="http://schemas.microsoft.com/office/drawing/2014/main" id="{7F27D7E8-A35F-4BC0-BB3A-1CAFB95FE865}"/>
              </a:ext>
            </a:extLst>
          </p:cNvPr>
          <p:cNvSpPr txBox="1"/>
          <p:nvPr/>
        </p:nvSpPr>
        <p:spPr>
          <a:xfrm>
            <a:off x="320040" y="4270248"/>
            <a:ext cx="3392424" cy="2348592"/>
          </a:xfrm>
          <a:prstGeom prst="rect">
            <a:avLst/>
          </a:prstGeom>
          <a:noFill/>
        </p:spPr>
        <p:txBody>
          <a:bodyPr wrap="square" rtlCol="0">
            <a:spAutoFit/>
          </a:bodyPr>
          <a:lstStyle/>
          <a:p>
            <a:pPr>
              <a:lnSpc>
                <a:spcPct val="150000"/>
              </a:lnSpc>
            </a:pPr>
            <a:r>
              <a:rPr lang="en-IN" sz="2000" dirty="0">
                <a:latin typeface="+mj-lt"/>
              </a:rPr>
              <a:t>BY</a:t>
            </a:r>
          </a:p>
          <a:p>
            <a:pPr>
              <a:lnSpc>
                <a:spcPct val="150000"/>
              </a:lnSpc>
            </a:pPr>
            <a:r>
              <a:rPr lang="en-IN" sz="2000" dirty="0">
                <a:latin typeface="+mj-lt"/>
              </a:rPr>
              <a:t>Komal Reddy (20103005)</a:t>
            </a:r>
          </a:p>
          <a:p>
            <a:pPr>
              <a:lnSpc>
                <a:spcPct val="150000"/>
              </a:lnSpc>
            </a:pPr>
            <a:r>
              <a:rPr lang="en-IN" sz="2000" dirty="0">
                <a:latin typeface="+mj-lt"/>
              </a:rPr>
              <a:t>Jayanth Reddy (20103010)</a:t>
            </a:r>
          </a:p>
          <a:p>
            <a:pPr>
              <a:lnSpc>
                <a:spcPct val="150000"/>
              </a:lnSpc>
            </a:pPr>
            <a:r>
              <a:rPr lang="en-IN" sz="2000" dirty="0">
                <a:latin typeface="+mj-lt"/>
              </a:rPr>
              <a:t>Jnana </a:t>
            </a:r>
            <a:r>
              <a:rPr lang="en-IN" sz="2000" dirty="0" err="1">
                <a:latin typeface="+mj-lt"/>
              </a:rPr>
              <a:t>Yasaswini</a:t>
            </a:r>
            <a:r>
              <a:rPr lang="en-IN" sz="2000" dirty="0">
                <a:latin typeface="+mj-lt"/>
              </a:rPr>
              <a:t> (20103023)</a:t>
            </a:r>
          </a:p>
          <a:p>
            <a:pPr>
              <a:lnSpc>
                <a:spcPct val="150000"/>
              </a:lnSpc>
            </a:pPr>
            <a:r>
              <a:rPr lang="en-IN" sz="2000" dirty="0" err="1">
                <a:latin typeface="+mj-lt"/>
              </a:rPr>
              <a:t>Akhila</a:t>
            </a:r>
            <a:r>
              <a:rPr lang="en-IN" sz="2000" dirty="0">
                <a:latin typeface="+mj-lt"/>
              </a:rPr>
              <a:t> </a:t>
            </a:r>
            <a:r>
              <a:rPr lang="en-IN" sz="2000" dirty="0" err="1">
                <a:latin typeface="+mj-lt"/>
              </a:rPr>
              <a:t>Banoth</a:t>
            </a:r>
            <a:r>
              <a:rPr lang="en-IN" sz="2000" dirty="0">
                <a:latin typeface="+mj-lt"/>
              </a:rPr>
              <a:t> (20103052)</a:t>
            </a:r>
          </a:p>
        </p:txBody>
      </p:sp>
    </p:spTree>
    <p:extLst>
      <p:ext uri="{BB962C8B-B14F-4D97-AF65-F5344CB8AC3E}">
        <p14:creationId xmlns:p14="http://schemas.microsoft.com/office/powerpoint/2010/main" val="258605881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6C175A-99E2-5D98-0BE5-2AD11DC24310}"/>
              </a:ext>
            </a:extLst>
          </p:cNvPr>
          <p:cNvSpPr txBox="1"/>
          <p:nvPr/>
        </p:nvSpPr>
        <p:spPr>
          <a:xfrm>
            <a:off x="838200" y="216390"/>
            <a:ext cx="10515600"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cap="all" spc="150" baseline="0" dirty="0">
                <a:latin typeface="+mj-lt"/>
                <a:ea typeface="+mj-ea"/>
                <a:cs typeface="+mj-cs"/>
              </a:rPr>
              <a:t>PROGRESS</a:t>
            </a:r>
          </a:p>
        </p:txBody>
      </p:sp>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id="{8A8292EC-507B-FB09-32A2-13A7D0FDB157}"/>
              </a:ext>
            </a:extLst>
          </p:cNvPr>
          <p:cNvGraphicFramePr/>
          <p:nvPr>
            <p:extLst>
              <p:ext uri="{D42A27DB-BD31-4B8C-83A1-F6EECF244321}">
                <p14:modId xmlns:p14="http://schemas.microsoft.com/office/powerpoint/2010/main" val="458677557"/>
              </p:ext>
            </p:extLst>
          </p:nvPr>
        </p:nvGraphicFramePr>
        <p:xfrm>
          <a:off x="926582" y="1791721"/>
          <a:ext cx="10434320" cy="4452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7547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ATTENTION MECHANISM</a:t>
            </a:r>
            <a:endParaRPr lang="en-IN" dirty="0"/>
          </a:p>
        </p:txBody>
      </p:sp>
    </p:spTree>
    <p:extLst>
      <p:ext uri="{BB962C8B-B14F-4D97-AF65-F5344CB8AC3E}">
        <p14:creationId xmlns:p14="http://schemas.microsoft.com/office/powerpoint/2010/main" val="83820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881931" cy="707886"/>
          </a:xfrm>
          <a:prstGeom prst="rect">
            <a:avLst/>
          </a:prstGeom>
          <a:noFill/>
        </p:spPr>
        <p:txBody>
          <a:bodyPr wrap="none" rtlCol="0">
            <a:spAutoFit/>
          </a:bodyPr>
          <a:lstStyle/>
          <a:p>
            <a:r>
              <a:rPr lang="en-IN" sz="4000" dirty="0"/>
              <a:t> ATTENTION MECHANISM</a:t>
            </a:r>
          </a:p>
        </p:txBody>
      </p:sp>
      <p:pic>
        <p:nvPicPr>
          <p:cNvPr id="4" name="Picture 3">
            <a:extLst>
              <a:ext uri="{FF2B5EF4-FFF2-40B4-BE49-F238E27FC236}">
                <a16:creationId xmlns:a16="http://schemas.microsoft.com/office/drawing/2014/main" id="{DC3485DC-E40D-E37A-7830-AF54DB4FE96A}"/>
              </a:ext>
            </a:extLst>
          </p:cNvPr>
          <p:cNvPicPr>
            <a:picLocks noChangeAspect="1"/>
          </p:cNvPicPr>
          <p:nvPr/>
        </p:nvPicPr>
        <p:blipFill>
          <a:blip r:embed="rId2"/>
          <a:stretch>
            <a:fillRect/>
          </a:stretch>
        </p:blipFill>
        <p:spPr>
          <a:xfrm>
            <a:off x="1595110" y="1083806"/>
            <a:ext cx="9272016" cy="5302152"/>
          </a:xfrm>
          <a:prstGeom prst="rect">
            <a:avLst/>
          </a:prstGeom>
        </p:spPr>
      </p:pic>
    </p:spTree>
    <p:extLst>
      <p:ext uri="{BB962C8B-B14F-4D97-AF65-F5344CB8AC3E}">
        <p14:creationId xmlns:p14="http://schemas.microsoft.com/office/powerpoint/2010/main" val="386656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a:xfrm>
            <a:off x="6355080" y="406400"/>
            <a:ext cx="5394960" cy="3457971"/>
          </a:xfrm>
        </p:spPr>
        <p:txBody>
          <a:bodyPr/>
          <a:lstStyle/>
          <a:p>
            <a:r>
              <a:rPr lang="en-US" dirty="0"/>
              <a:t>SCALED DOT PRODUCT ATTENTION</a:t>
            </a:r>
            <a:endParaRPr lang="en-IN" dirty="0"/>
          </a:p>
        </p:txBody>
      </p:sp>
    </p:spTree>
    <p:extLst>
      <p:ext uri="{BB962C8B-B14F-4D97-AF65-F5344CB8AC3E}">
        <p14:creationId xmlns:p14="http://schemas.microsoft.com/office/powerpoint/2010/main" val="1625463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669369" y="395809"/>
            <a:ext cx="8021235" cy="707886"/>
          </a:xfrm>
          <a:prstGeom prst="rect">
            <a:avLst/>
          </a:prstGeom>
          <a:noFill/>
        </p:spPr>
        <p:txBody>
          <a:bodyPr wrap="none" rtlCol="0">
            <a:spAutoFit/>
          </a:bodyPr>
          <a:lstStyle/>
          <a:p>
            <a:r>
              <a:rPr lang="en-IN" sz="4000" dirty="0"/>
              <a:t>SCALED DOT PRODUCT ATTENTION</a:t>
            </a:r>
          </a:p>
        </p:txBody>
      </p:sp>
      <p:pic>
        <p:nvPicPr>
          <p:cNvPr id="2052" name="Picture 4">
            <a:extLst>
              <a:ext uri="{FF2B5EF4-FFF2-40B4-BE49-F238E27FC236}">
                <a16:creationId xmlns:a16="http://schemas.microsoft.com/office/drawing/2014/main" id="{E8618BAA-2835-8F3C-ED4E-C71AB6E7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02" y="1332929"/>
            <a:ext cx="3667506" cy="4423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BC744-264D-3190-9A69-5CC57539B2BB}"/>
              </a:ext>
            </a:extLst>
          </p:cNvPr>
          <p:cNvSpPr txBox="1"/>
          <p:nvPr/>
        </p:nvSpPr>
        <p:spPr>
          <a:xfrm>
            <a:off x="4631944" y="1332929"/>
            <a:ext cx="7112000" cy="1477328"/>
          </a:xfrm>
          <a:prstGeom prst="rect">
            <a:avLst/>
          </a:prstGeom>
          <a:noFill/>
        </p:spPr>
        <p:txBody>
          <a:bodyPr wrap="square" rtlCol="0">
            <a:spAutoFit/>
          </a:bodyPr>
          <a:lstStyle/>
          <a:p>
            <a:pPr rtl="0">
              <a:spcBef>
                <a:spcPts val="3200"/>
              </a:spcBef>
            </a:pPr>
            <a:r>
              <a:rPr lang="en-US" sz="1800" b="0" i="0" u="none" strike="noStrike" dirty="0">
                <a:solidFill>
                  <a:srgbClr val="242424"/>
                </a:solidFill>
                <a:effectLst/>
              </a:rPr>
              <a:t>The attention function used by the transformer takes three inputs: Q (query), K (key), V (value). The equation used to calculate the attention weights is:</a:t>
            </a:r>
            <a:endParaRPr lang="en-US" b="0" dirty="0">
              <a:effectLst/>
            </a:endParaRPr>
          </a:p>
          <a:p>
            <a:br>
              <a:rPr lang="en-US" dirty="0"/>
            </a:br>
            <a:endParaRPr lang="en-IN" dirty="0"/>
          </a:p>
        </p:txBody>
      </p:sp>
      <p:pic>
        <p:nvPicPr>
          <p:cNvPr id="2054" name="Picture 6" descr="self-attention mathematical representation">
            <a:extLst>
              <a:ext uri="{FF2B5EF4-FFF2-40B4-BE49-F238E27FC236}">
                <a16:creationId xmlns:a16="http://schemas.microsoft.com/office/drawing/2014/main" id="{9EE33302-785A-9A36-A238-45CD78E8C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981" y="2288617"/>
            <a:ext cx="4010025" cy="752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E7E313-0CE1-A569-649F-D05CD8310673}"/>
              </a:ext>
            </a:extLst>
          </p:cNvPr>
          <p:cNvSpPr txBox="1"/>
          <p:nvPr/>
        </p:nvSpPr>
        <p:spPr>
          <a:xfrm>
            <a:off x="4700016" y="3145536"/>
            <a:ext cx="7043928" cy="3416320"/>
          </a:xfrm>
          <a:prstGeom prst="rect">
            <a:avLst/>
          </a:prstGeom>
          <a:noFill/>
        </p:spPr>
        <p:txBody>
          <a:bodyPr wrap="square" rtlCol="0">
            <a:spAutoFit/>
          </a:bodyPr>
          <a:lstStyle/>
          <a:p>
            <a:pPr rtl="0">
              <a:spcBef>
                <a:spcPts val="3200"/>
              </a:spcBef>
              <a:spcAft>
                <a:spcPts val="0"/>
              </a:spcAft>
            </a:pPr>
            <a:r>
              <a:rPr lang="en-US" sz="1800" b="1" i="0" u="none" strike="noStrike" dirty="0">
                <a:solidFill>
                  <a:srgbClr val="242424"/>
                </a:solidFill>
                <a:effectLst/>
              </a:rPr>
              <a:t>Query vector</a:t>
            </a:r>
            <a:r>
              <a:rPr lang="en-US" sz="1800" b="0" i="0" u="none" strike="noStrike" dirty="0">
                <a:solidFill>
                  <a:srgbClr val="242424"/>
                </a:solidFill>
                <a:effectLst/>
              </a:rPr>
              <a:t>: Represented by a word vector in the sequence and defines the hidden state of the decoder.</a:t>
            </a:r>
            <a:endParaRPr lang="en-US" b="0" dirty="0">
              <a:effectLst/>
            </a:endParaRPr>
          </a:p>
          <a:p>
            <a:pPr rtl="0">
              <a:spcBef>
                <a:spcPts val="0"/>
              </a:spcBef>
              <a:spcAft>
                <a:spcPts val="0"/>
              </a:spcAft>
            </a:pPr>
            <a:r>
              <a:rPr lang="en-US" sz="1800" b="1" i="0" u="none" strike="noStrike" dirty="0">
                <a:solidFill>
                  <a:srgbClr val="242424"/>
                </a:solidFill>
                <a:effectLst/>
              </a:rPr>
              <a:t>Key vector</a:t>
            </a:r>
            <a:r>
              <a:rPr lang="en-US" sz="1800" b="0" i="0" u="none" strike="noStrike" dirty="0">
                <a:solidFill>
                  <a:srgbClr val="242424"/>
                </a:solidFill>
                <a:effectLst/>
              </a:rPr>
              <a:t>: Represented by all the words in the sequence and defines the hidden state of the encoder.</a:t>
            </a:r>
            <a:endParaRPr lang="en-US" b="0" dirty="0">
              <a:effectLst/>
            </a:endParaRPr>
          </a:p>
          <a:p>
            <a:pPr rtl="0">
              <a:spcBef>
                <a:spcPts val="0"/>
              </a:spcBef>
              <a:spcAft>
                <a:spcPts val="0"/>
              </a:spcAft>
            </a:pPr>
            <a:r>
              <a:rPr lang="en-US" sz="1800" b="1" i="0" u="none" strike="noStrike" dirty="0">
                <a:solidFill>
                  <a:srgbClr val="242424"/>
                </a:solidFill>
                <a:effectLst/>
              </a:rPr>
              <a:t>Value vector: </a:t>
            </a:r>
            <a:r>
              <a:rPr lang="en-US" sz="1800" b="0" i="0" u="none" strike="noStrike" dirty="0">
                <a:solidFill>
                  <a:srgbClr val="242424"/>
                </a:solidFill>
                <a:effectLst/>
              </a:rPr>
              <a:t>Represented by all the words in the sequence and defines the</a:t>
            </a:r>
            <a:r>
              <a:rPr lang="en-US" sz="1800" b="1" i="0" u="none" strike="noStrike" dirty="0">
                <a:solidFill>
                  <a:srgbClr val="242424"/>
                </a:solidFill>
                <a:effectLst/>
              </a:rPr>
              <a:t> </a:t>
            </a:r>
            <a:r>
              <a:rPr lang="en-US" sz="1800" b="0" i="0" u="none" strike="noStrike" dirty="0">
                <a:solidFill>
                  <a:srgbClr val="242424"/>
                </a:solidFill>
                <a:effectLst/>
              </a:rPr>
              <a:t>attention weights of the encoder hidden states.</a:t>
            </a:r>
            <a:endParaRPr lang="en-US" b="0" dirty="0">
              <a:effectLst/>
            </a:endParaRPr>
          </a:p>
          <a:p>
            <a:pPr rtl="0">
              <a:spcBef>
                <a:spcPts val="0"/>
              </a:spcBef>
            </a:pPr>
            <a:r>
              <a:rPr lang="en-US" sz="1800" b="0" i="0" u="none" strike="noStrike" dirty="0">
                <a:solidFill>
                  <a:srgbClr val="242424"/>
                </a:solidFill>
                <a:effectLst/>
              </a:rPr>
              <a:t>The dot-product attention is scaled by a factor of square root of the depth. This is done because for large values of depth, the dot product grows large in magnitude pushing the </a:t>
            </a:r>
            <a:r>
              <a:rPr lang="en-US" sz="1800" b="0" i="0" u="none" strike="noStrike" dirty="0" err="1">
                <a:solidFill>
                  <a:srgbClr val="242424"/>
                </a:solidFill>
                <a:effectLst/>
              </a:rPr>
              <a:t>softmax</a:t>
            </a:r>
            <a:r>
              <a:rPr lang="en-US" sz="1800" b="0" i="0" u="none" strike="noStrike" dirty="0">
                <a:solidFill>
                  <a:srgbClr val="242424"/>
                </a:solidFill>
                <a:effectLst/>
              </a:rPr>
              <a:t> function where it has small gradients resulting in a very hard </a:t>
            </a:r>
            <a:r>
              <a:rPr lang="en-US" sz="1800" b="0" i="0" u="none" strike="noStrike" dirty="0" err="1">
                <a:solidFill>
                  <a:srgbClr val="242424"/>
                </a:solidFill>
                <a:effectLst/>
              </a:rPr>
              <a:t>softmax</a:t>
            </a:r>
            <a:r>
              <a:rPr lang="en-US" sz="1800" b="0" i="0" u="none" strike="noStrike" dirty="0">
                <a:solidFill>
                  <a:srgbClr val="242424"/>
                </a:solidFill>
                <a:effectLst/>
              </a:rPr>
              <a:t>.</a:t>
            </a:r>
            <a:endParaRPr lang="en-US" b="0" dirty="0">
              <a:effectLst/>
            </a:endParaRPr>
          </a:p>
          <a:p>
            <a:br>
              <a:rPr lang="en-US" dirty="0"/>
            </a:br>
            <a:endParaRPr lang="en-IN" dirty="0"/>
          </a:p>
        </p:txBody>
      </p:sp>
    </p:spTree>
    <p:extLst>
      <p:ext uri="{BB962C8B-B14F-4D97-AF65-F5344CB8AC3E}">
        <p14:creationId xmlns:p14="http://schemas.microsoft.com/office/powerpoint/2010/main" val="1257065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pic>
        <p:nvPicPr>
          <p:cNvPr id="2052" name="Picture 4">
            <a:extLst>
              <a:ext uri="{FF2B5EF4-FFF2-40B4-BE49-F238E27FC236}">
                <a16:creationId xmlns:a16="http://schemas.microsoft.com/office/drawing/2014/main" id="{E8618BAA-2835-8F3C-ED4E-C71AB6E7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02" y="1332929"/>
            <a:ext cx="3667506" cy="44235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E96F111-89D3-E4B1-174E-595A0DB7D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04" y="1083806"/>
            <a:ext cx="6942628" cy="55010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9A472F-60BA-D04F-8FBA-B913F1A7627C}"/>
              </a:ext>
            </a:extLst>
          </p:cNvPr>
          <p:cNvSpPr txBox="1"/>
          <p:nvPr/>
        </p:nvSpPr>
        <p:spPr>
          <a:xfrm>
            <a:off x="2669369" y="395809"/>
            <a:ext cx="8021235" cy="707886"/>
          </a:xfrm>
          <a:prstGeom prst="rect">
            <a:avLst/>
          </a:prstGeom>
          <a:noFill/>
        </p:spPr>
        <p:txBody>
          <a:bodyPr wrap="none" rtlCol="0">
            <a:spAutoFit/>
          </a:bodyPr>
          <a:lstStyle/>
          <a:p>
            <a:r>
              <a:rPr lang="en-IN" sz="4000" dirty="0"/>
              <a:t>SCALED DOT PRODUCT ATTENTION</a:t>
            </a:r>
          </a:p>
        </p:txBody>
      </p:sp>
    </p:spTree>
    <p:extLst>
      <p:ext uri="{BB962C8B-B14F-4D97-AF65-F5344CB8AC3E}">
        <p14:creationId xmlns:p14="http://schemas.microsoft.com/office/powerpoint/2010/main" val="3936987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MULTI HEAD ATTENTION</a:t>
            </a:r>
            <a:endParaRPr lang="en-IN" dirty="0"/>
          </a:p>
        </p:txBody>
      </p:sp>
    </p:spTree>
    <p:extLst>
      <p:ext uri="{BB962C8B-B14F-4D97-AF65-F5344CB8AC3E}">
        <p14:creationId xmlns:p14="http://schemas.microsoft.com/office/powerpoint/2010/main" val="384012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17</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6BA54B-2B41-DA7D-5739-0726AAA72F5D}"/>
              </a:ext>
            </a:extLst>
          </p:cNvPr>
          <p:cNvSpPr txBox="1"/>
          <p:nvPr/>
        </p:nvSpPr>
        <p:spPr>
          <a:xfrm>
            <a:off x="3595878" y="1245869"/>
            <a:ext cx="8273034" cy="5816977"/>
          </a:xfrm>
          <a:prstGeom prst="rect">
            <a:avLst/>
          </a:prstGeom>
          <a:noFill/>
        </p:spPr>
        <p:txBody>
          <a:bodyPr wrap="square">
            <a:spAutoFit/>
          </a:bodyPr>
          <a:lstStyle/>
          <a:p>
            <a:pPr rtl="0">
              <a:lnSpc>
                <a:spcPct val="150000"/>
              </a:lnSpc>
              <a:spcBef>
                <a:spcPts val="3200"/>
              </a:spcBef>
            </a:pPr>
            <a:r>
              <a:rPr lang="en-US" sz="1600" b="0" i="0" u="none" strike="noStrike" dirty="0">
                <a:solidFill>
                  <a:srgbClr val="242424"/>
                </a:solidFill>
                <a:effectLst/>
              </a:rPr>
              <a:t>Multi-head attention consists of four parts:  </a:t>
            </a:r>
            <a:r>
              <a:rPr lang="en-US" sz="1600" b="1" i="0" u="none" strike="noStrike" dirty="0">
                <a:solidFill>
                  <a:srgbClr val="242424"/>
                </a:solidFill>
                <a:effectLst/>
              </a:rPr>
              <a:t>Linear layers and split into heads, Scaled dot-product attention, Concatenation of heads, Final linear layer</a:t>
            </a:r>
            <a:r>
              <a:rPr lang="en-US" sz="1600" b="1" dirty="0"/>
              <a:t> </a:t>
            </a:r>
            <a:r>
              <a:rPr lang="en-US" sz="1600" dirty="0"/>
              <a:t>. </a:t>
            </a:r>
            <a:r>
              <a:rPr lang="en-US" sz="1600" b="0" i="0" u="none" strike="noStrike" dirty="0">
                <a:solidFill>
                  <a:srgbClr val="242424"/>
                </a:solidFill>
                <a:effectLst/>
              </a:rPr>
              <a:t>Each multi-head attention block gets three inputs</a:t>
            </a:r>
            <a:r>
              <a:rPr lang="en-US" sz="1600" b="1" i="0" u="none" strike="noStrike" dirty="0">
                <a:solidFill>
                  <a:srgbClr val="242424"/>
                </a:solidFill>
                <a:effectLst/>
              </a:rPr>
              <a:t>; Q (query), K (key), V (value). </a:t>
            </a:r>
            <a:r>
              <a:rPr lang="en-US" sz="1600" b="0" i="0" u="none" strike="noStrike" dirty="0">
                <a:solidFill>
                  <a:srgbClr val="242424"/>
                </a:solidFill>
                <a:effectLst/>
              </a:rPr>
              <a:t>These are put through linear (Dense) layers and split up into multiple heads.</a:t>
            </a:r>
            <a:endParaRPr lang="en-US" sz="1600" b="0" dirty="0">
              <a:effectLst/>
            </a:endParaRPr>
          </a:p>
          <a:p>
            <a:pPr rtl="0">
              <a:lnSpc>
                <a:spcPct val="150000"/>
              </a:lnSpc>
              <a:spcBef>
                <a:spcPts val="0"/>
              </a:spcBef>
              <a:spcAft>
                <a:spcPts val="0"/>
              </a:spcAft>
            </a:pPr>
            <a:r>
              <a:rPr lang="en-US" sz="1600" b="0" i="0" u="none" strike="noStrike" dirty="0">
                <a:solidFill>
                  <a:srgbClr val="242424"/>
                </a:solidFill>
                <a:effectLst/>
              </a:rPr>
              <a:t>The </a:t>
            </a:r>
            <a:r>
              <a:rPr lang="en-US" sz="1600" b="0" i="0" u="none" strike="noStrike" dirty="0" err="1">
                <a:solidFill>
                  <a:srgbClr val="242424"/>
                </a:solidFill>
                <a:effectLst/>
              </a:rPr>
              <a:t>scaled_dot_product_attention</a:t>
            </a:r>
            <a:r>
              <a:rPr lang="en-US" sz="1600" b="0" i="0" u="none" strike="noStrike" dirty="0">
                <a:solidFill>
                  <a:srgbClr val="242424"/>
                </a:solidFill>
                <a:effectLst/>
              </a:rPr>
              <a:t> defined above is applied to each head (broadcasted for efficiency). An appropriate mask must be used in the attention step. The attention output for each head is then concatenated and put through a final Dense layer.</a:t>
            </a:r>
            <a:endParaRPr lang="en-US" sz="1600" b="0" dirty="0">
              <a:effectLst/>
            </a:endParaRPr>
          </a:p>
          <a:p>
            <a:pPr rtl="0">
              <a:lnSpc>
                <a:spcPct val="150000"/>
              </a:lnSpc>
              <a:spcBef>
                <a:spcPts val="0"/>
              </a:spcBef>
              <a:spcAft>
                <a:spcPts val="0"/>
              </a:spcAft>
            </a:pPr>
            <a:r>
              <a:rPr lang="en-US" sz="1600" b="0" i="0" u="none" strike="noStrike" dirty="0">
                <a:solidFill>
                  <a:srgbClr val="242424"/>
                </a:solidFill>
                <a:effectLst/>
              </a:rPr>
              <a:t>Instead of one single attention head, Q, K, and V are split into multiple heads because it allows the model to jointly attend to information from different representation subspaces at different positions. After the split each head has a reduced dimensionality, so the total computation cost is the same as a single head attention with full dimensionality.</a:t>
            </a:r>
            <a:endParaRPr lang="en-US" sz="1600" b="0" dirty="0">
              <a:effectLst/>
            </a:endParaRPr>
          </a:p>
          <a:p>
            <a:pPr rtl="0">
              <a:lnSpc>
                <a:spcPct val="150000"/>
              </a:lnSpc>
              <a:spcBef>
                <a:spcPts val="0"/>
              </a:spcBef>
            </a:pPr>
            <a:r>
              <a:rPr lang="en-US" sz="1600" b="0" i="0" u="none" strike="noStrike" dirty="0">
                <a:solidFill>
                  <a:srgbClr val="242424"/>
                </a:solidFill>
                <a:effectLst/>
              </a:rPr>
              <a:t>The output represents the multiplication of the attention weights and the V (value) vector. This ensures that the words we want to focus on are kept as-is and the irrelevant words are flushed out.</a:t>
            </a:r>
            <a:endParaRPr lang="en-US" sz="1600" b="0" dirty="0">
              <a:effectLst/>
            </a:endParaRPr>
          </a:p>
          <a:p>
            <a:br>
              <a:rPr lang="en-US" dirty="0"/>
            </a:br>
            <a:endParaRPr lang="en-IN" dirty="0"/>
          </a:p>
        </p:txBody>
      </p:sp>
    </p:spTree>
    <p:extLst>
      <p:ext uri="{BB962C8B-B14F-4D97-AF65-F5344CB8AC3E}">
        <p14:creationId xmlns:p14="http://schemas.microsoft.com/office/powerpoint/2010/main" val="2278093906"/>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18</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6B0867F-F08F-0381-A1E7-DA6E22645D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81" r="28173" b="52639"/>
          <a:stretch/>
        </p:blipFill>
        <p:spPr bwMode="auto">
          <a:xfrm>
            <a:off x="4403461" y="1355597"/>
            <a:ext cx="6905478" cy="401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91062"/>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19</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248489" y="375920"/>
            <a:ext cx="5695021" cy="707886"/>
          </a:xfrm>
          <a:prstGeom prst="rect">
            <a:avLst/>
          </a:prstGeom>
          <a:noFill/>
        </p:spPr>
        <p:txBody>
          <a:bodyPr wrap="none" rtlCol="0">
            <a:spAutoFit/>
          </a:bodyPr>
          <a:lstStyle/>
          <a:p>
            <a:r>
              <a:rPr lang="en-IN" sz="4000" dirty="0"/>
              <a:t>MULTI HEAD ATTENTION</a:t>
            </a:r>
          </a:p>
        </p:txBody>
      </p:sp>
      <p:pic>
        <p:nvPicPr>
          <p:cNvPr id="4098" name="Picture 2">
            <a:extLst>
              <a:ext uri="{FF2B5EF4-FFF2-40B4-BE49-F238E27FC236}">
                <a16:creationId xmlns:a16="http://schemas.microsoft.com/office/drawing/2014/main" id="{C4443573-DE23-3DA1-174A-EB198B38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91" y="1245869"/>
            <a:ext cx="3275718" cy="433197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2C3F11A0-800E-10B2-8E08-B005ACA85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048"/>
          <a:stretch/>
        </p:blipFill>
        <p:spPr bwMode="auto">
          <a:xfrm>
            <a:off x="3879214" y="1560828"/>
            <a:ext cx="8032081" cy="370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87866"/>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BBE-FE25-5C2F-E9BC-35492F1D94C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15" name="Title 1">
            <a:extLst>
              <a:ext uri="{FF2B5EF4-FFF2-40B4-BE49-F238E27FC236}">
                <a16:creationId xmlns:a16="http://schemas.microsoft.com/office/drawing/2014/main" id="{F98DE552-F606-1038-8646-993B6599C582}"/>
              </a:ext>
            </a:extLst>
          </p:cNvPr>
          <p:cNvSpPr txBox="1">
            <a:spLocks/>
          </p:cNvSpPr>
          <p:nvPr/>
        </p:nvSpPr>
        <p:spPr>
          <a:xfrm>
            <a:off x="6298662" y="2093976"/>
            <a:ext cx="5628162" cy="320040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dirty="0"/>
              <a:t>Design and Development of English to Telugu Translation System based on Transformer with Deep Learning</a:t>
            </a:r>
            <a:br>
              <a:rPr lang="en-US" sz="3600" dirty="0"/>
            </a:br>
            <a:endParaRPr lang="en-US" dirty="0"/>
          </a:p>
        </p:txBody>
      </p:sp>
      <p:pic>
        <p:nvPicPr>
          <p:cNvPr id="3" name="Picture 2">
            <a:extLst>
              <a:ext uri="{FF2B5EF4-FFF2-40B4-BE49-F238E27FC236}">
                <a16:creationId xmlns:a16="http://schemas.microsoft.com/office/drawing/2014/main" id="{4BC47C03-2138-5778-3CFD-6AD4F6B92E50}"/>
              </a:ext>
            </a:extLst>
          </p:cNvPr>
          <p:cNvPicPr>
            <a:picLocks noChangeAspect="1"/>
          </p:cNvPicPr>
          <p:nvPr/>
        </p:nvPicPr>
        <p:blipFill>
          <a:blip r:embed="rId2"/>
          <a:stretch>
            <a:fillRect/>
          </a:stretch>
        </p:blipFill>
        <p:spPr>
          <a:xfrm>
            <a:off x="265176" y="1188720"/>
            <a:ext cx="6072948" cy="4105656"/>
          </a:xfrm>
          <a:prstGeom prst="rect">
            <a:avLst/>
          </a:prstGeom>
        </p:spPr>
      </p:pic>
      <p:sp>
        <p:nvSpPr>
          <p:cNvPr id="5" name="Rectangle 4">
            <a:extLst>
              <a:ext uri="{FF2B5EF4-FFF2-40B4-BE49-F238E27FC236}">
                <a16:creationId xmlns:a16="http://schemas.microsoft.com/office/drawing/2014/main" id="{1BA77D7F-0D40-BFF3-E2F8-10F912B9C439}"/>
              </a:ext>
            </a:extLst>
          </p:cNvPr>
          <p:cNvSpPr/>
          <p:nvPr/>
        </p:nvSpPr>
        <p:spPr>
          <a:xfrm>
            <a:off x="0" y="0"/>
            <a:ext cx="2980944" cy="1051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175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ENCODER</a:t>
            </a:r>
            <a:endParaRPr lang="en-IN" dirty="0"/>
          </a:p>
        </p:txBody>
      </p:sp>
    </p:spTree>
    <p:extLst>
      <p:ext uri="{BB962C8B-B14F-4D97-AF65-F5344CB8AC3E}">
        <p14:creationId xmlns:p14="http://schemas.microsoft.com/office/powerpoint/2010/main" val="238273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21</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496649" y="341520"/>
            <a:ext cx="3857916" cy="707886"/>
          </a:xfrm>
          <a:prstGeom prst="rect">
            <a:avLst/>
          </a:prstGeom>
          <a:noFill/>
        </p:spPr>
        <p:txBody>
          <a:bodyPr wrap="none" rtlCol="0">
            <a:spAutoFit/>
          </a:bodyPr>
          <a:lstStyle/>
          <a:p>
            <a:r>
              <a:rPr lang="en-IN" sz="4000" dirty="0"/>
              <a:t>ENCODER LAYER</a:t>
            </a:r>
          </a:p>
        </p:txBody>
      </p:sp>
      <p:pic>
        <p:nvPicPr>
          <p:cNvPr id="7170" name="Picture 2">
            <a:extLst>
              <a:ext uri="{FF2B5EF4-FFF2-40B4-BE49-F238E27FC236}">
                <a16:creationId xmlns:a16="http://schemas.microsoft.com/office/drawing/2014/main" id="{F4FA4FA3-B5DD-67C5-4797-B55843E50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663" y="341520"/>
            <a:ext cx="4333875" cy="642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EEA10E-1B66-EDD0-964F-EDE59325959A}"/>
              </a:ext>
            </a:extLst>
          </p:cNvPr>
          <p:cNvSpPr txBox="1"/>
          <p:nvPr/>
        </p:nvSpPr>
        <p:spPr>
          <a:xfrm>
            <a:off x="313944" y="1138584"/>
            <a:ext cx="7101840" cy="5632311"/>
          </a:xfrm>
          <a:prstGeom prst="rect">
            <a:avLst/>
          </a:prstGeom>
          <a:noFill/>
        </p:spPr>
        <p:txBody>
          <a:bodyPr wrap="square">
            <a:spAutoFit/>
          </a:bodyPr>
          <a:lstStyle/>
          <a:p>
            <a:pPr algn="just">
              <a:lnSpc>
                <a:spcPct val="150000"/>
              </a:lnSpc>
            </a:pPr>
            <a:r>
              <a:rPr lang="en-US" sz="1800" b="0" i="0" u="none" strike="noStrike" dirty="0">
                <a:effectLst/>
              </a:rPr>
              <a:t>The encoder contains a stack of </a:t>
            </a:r>
            <a:r>
              <a:rPr lang="en-US" b="0" i="0" u="none" strike="noStrike" dirty="0">
                <a:effectLst/>
              </a:rPr>
              <a:t>N</a:t>
            </a:r>
            <a:r>
              <a:rPr lang="en-US" sz="1800" b="0" i="0" u="none" strike="noStrike" dirty="0">
                <a:effectLst/>
              </a:rPr>
              <a:t> encoder layers. Where each contains a </a:t>
            </a:r>
            <a:r>
              <a:rPr lang="en-US" b="0" i="0" u="none" strike="noStrike" dirty="0" err="1">
                <a:effectLst/>
              </a:rPr>
              <a:t>GlobalSelfAttention</a:t>
            </a:r>
            <a:r>
              <a:rPr lang="en-US" sz="1800" b="0" i="0" u="none" strike="noStrike" dirty="0">
                <a:effectLst/>
              </a:rPr>
              <a:t> and </a:t>
            </a:r>
            <a:r>
              <a:rPr lang="en-US" b="0" i="0" u="none" strike="noStrike" dirty="0" err="1">
                <a:effectLst/>
              </a:rPr>
              <a:t>FeedForward</a:t>
            </a:r>
            <a:r>
              <a:rPr lang="en-US" sz="1800" b="0" i="0" u="none" strike="noStrike" dirty="0">
                <a:effectLst/>
              </a:rPr>
              <a:t> layer</a:t>
            </a:r>
          </a:p>
          <a:p>
            <a:pPr algn="just" rtl="0">
              <a:lnSpc>
                <a:spcPct val="150000"/>
              </a:lnSpc>
              <a:spcBef>
                <a:spcPts val="0"/>
              </a:spcBef>
              <a:spcAft>
                <a:spcPts val="0"/>
              </a:spcAft>
            </a:pPr>
            <a:r>
              <a:rPr lang="en-US" sz="1800" b="0" i="0" u="none" strike="noStrike" dirty="0">
                <a:solidFill>
                  <a:srgbClr val="242424"/>
                </a:solidFill>
                <a:effectLst/>
              </a:rPr>
              <a:t>The encoder takes each word in the input sentence, process it to an intermediate representation and compares it with all the other words in the input sentence. The result of those comparisons is an attention score that evaluates the contribution of each word in the sentence to the key word. The attention scores are then used as weights for words’ representations that are fed the fully-connected network that generates a new representation for the key word. It does so for all the words in the sentence and transfers the new representation to the decoder that by this information can have all the dependencies that it needs to build the predictions.</a:t>
            </a:r>
            <a:endParaRPr lang="en-US" b="0" dirty="0">
              <a:effectLst/>
            </a:endParaRPr>
          </a:p>
          <a:p>
            <a:br>
              <a:rPr lang="en-US" dirty="0"/>
            </a:br>
            <a:endParaRPr lang="en-IN" dirty="0"/>
          </a:p>
        </p:txBody>
      </p:sp>
    </p:spTree>
    <p:extLst>
      <p:ext uri="{BB962C8B-B14F-4D97-AF65-F5344CB8AC3E}">
        <p14:creationId xmlns:p14="http://schemas.microsoft.com/office/powerpoint/2010/main" val="1587517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22</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496649" y="341520"/>
            <a:ext cx="3857916" cy="707886"/>
          </a:xfrm>
          <a:prstGeom prst="rect">
            <a:avLst/>
          </a:prstGeom>
          <a:noFill/>
        </p:spPr>
        <p:txBody>
          <a:bodyPr wrap="none" rtlCol="0">
            <a:spAutoFit/>
          </a:bodyPr>
          <a:lstStyle/>
          <a:p>
            <a:r>
              <a:rPr lang="en-IN" sz="4000" dirty="0"/>
              <a:t>ENCODER LAYER</a:t>
            </a:r>
          </a:p>
        </p:txBody>
      </p:sp>
      <p:pic>
        <p:nvPicPr>
          <p:cNvPr id="7170" name="Picture 2">
            <a:extLst>
              <a:ext uri="{FF2B5EF4-FFF2-40B4-BE49-F238E27FC236}">
                <a16:creationId xmlns:a16="http://schemas.microsoft.com/office/drawing/2014/main" id="{F4FA4FA3-B5DD-67C5-4797-B55843E50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663" y="341520"/>
            <a:ext cx="4333875" cy="64293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E039D1CB-2E4B-E5D4-90FD-B836A25BA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26" y="1049406"/>
            <a:ext cx="6107688" cy="37741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A257383-B679-00A6-45BB-274D74CD79D1}"/>
              </a:ext>
            </a:extLst>
          </p:cNvPr>
          <p:cNvPicPr>
            <a:picLocks noChangeAspect="1"/>
          </p:cNvPicPr>
          <p:nvPr/>
        </p:nvPicPr>
        <p:blipFill>
          <a:blip r:embed="rId4"/>
          <a:stretch>
            <a:fillRect/>
          </a:stretch>
        </p:blipFill>
        <p:spPr>
          <a:xfrm>
            <a:off x="1321141" y="5026168"/>
            <a:ext cx="4613315" cy="1490312"/>
          </a:xfrm>
          <a:prstGeom prst="rect">
            <a:avLst/>
          </a:prstGeom>
        </p:spPr>
      </p:pic>
    </p:spTree>
    <p:extLst>
      <p:ext uri="{BB962C8B-B14F-4D97-AF65-F5344CB8AC3E}">
        <p14:creationId xmlns:p14="http://schemas.microsoft.com/office/powerpoint/2010/main" val="1521097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23</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791793" y="372144"/>
            <a:ext cx="2475358" cy="707886"/>
          </a:xfrm>
          <a:prstGeom prst="rect">
            <a:avLst/>
          </a:prstGeom>
          <a:noFill/>
        </p:spPr>
        <p:txBody>
          <a:bodyPr wrap="none" rtlCol="0">
            <a:spAutoFit/>
          </a:bodyPr>
          <a:lstStyle/>
          <a:p>
            <a:r>
              <a:rPr lang="en-IN" sz="4000" dirty="0"/>
              <a:t>ENCODER </a:t>
            </a:r>
          </a:p>
        </p:txBody>
      </p:sp>
      <p:pic>
        <p:nvPicPr>
          <p:cNvPr id="9218" name="Picture 2">
            <a:extLst>
              <a:ext uri="{FF2B5EF4-FFF2-40B4-BE49-F238E27FC236}">
                <a16:creationId xmlns:a16="http://schemas.microsoft.com/office/drawing/2014/main" id="{B19A0019-357A-FB43-0C39-DA1E9D0A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551" y="266700"/>
            <a:ext cx="4943475" cy="659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5D239F-21F7-B7D9-C1A0-CA1C7F07A535}"/>
              </a:ext>
            </a:extLst>
          </p:cNvPr>
          <p:cNvSpPr txBox="1"/>
          <p:nvPr/>
        </p:nvSpPr>
        <p:spPr>
          <a:xfrm>
            <a:off x="742950" y="1080030"/>
            <a:ext cx="6094476" cy="5896486"/>
          </a:xfrm>
          <a:prstGeom prst="rect">
            <a:avLst/>
          </a:prstGeom>
          <a:noFill/>
        </p:spPr>
        <p:txBody>
          <a:bodyPr wrap="square">
            <a:spAutoFit/>
          </a:bodyPr>
          <a:lstStyle/>
          <a:p>
            <a:pPr rtl="0">
              <a:lnSpc>
                <a:spcPct val="150000"/>
              </a:lnSpc>
              <a:spcBef>
                <a:spcPts val="1200"/>
              </a:spcBef>
              <a:spcAft>
                <a:spcPts val="1200"/>
              </a:spcAft>
            </a:pPr>
            <a:r>
              <a:rPr lang="en-US" sz="1800" b="0" i="0" u="none" strike="noStrike" dirty="0">
                <a:solidFill>
                  <a:srgbClr val="202124"/>
                </a:solidFill>
                <a:effectLst/>
              </a:rPr>
              <a:t>The encoder consists of:</a:t>
            </a:r>
            <a:endParaRPr lang="en-US" b="0" dirty="0">
              <a:effectLst/>
            </a:endParaRPr>
          </a:p>
          <a:p>
            <a:pPr marL="285750" indent="-285750" rtl="0" fontAlgn="base">
              <a:lnSpc>
                <a:spcPct val="150000"/>
              </a:lnSpc>
              <a:spcBef>
                <a:spcPts val="900"/>
              </a:spcBef>
              <a:spcAft>
                <a:spcPts val="0"/>
              </a:spcAft>
              <a:buFont typeface="Arial" panose="020B0604020202020204" pitchFamily="34" charset="0"/>
              <a:buChar char="•"/>
            </a:pPr>
            <a:r>
              <a:rPr lang="en-US" sz="1800" b="0" i="0" u="none" strike="noStrike" dirty="0">
                <a:solidFill>
                  <a:srgbClr val="202124"/>
                </a:solidFill>
                <a:effectLst/>
              </a:rPr>
              <a:t>A </a:t>
            </a:r>
            <a:r>
              <a:rPr lang="en-US" sz="1800" b="0" i="0" u="none" strike="noStrike" dirty="0" err="1">
                <a:solidFill>
                  <a:srgbClr val="202124"/>
                </a:solidFill>
                <a:effectLst/>
              </a:rPr>
              <a:t>PositionalEmbedding</a:t>
            </a:r>
            <a:r>
              <a:rPr lang="en-US" sz="1800" b="0" i="0" u="none" strike="noStrike" dirty="0">
                <a:solidFill>
                  <a:srgbClr val="202124"/>
                </a:solidFill>
                <a:effectLst/>
              </a:rPr>
              <a:t> layer at the input.</a:t>
            </a:r>
          </a:p>
          <a:p>
            <a:pPr marL="285750" indent="-285750">
              <a:lnSpc>
                <a:spcPct val="150000"/>
              </a:lnSpc>
              <a:buFont typeface="Arial" panose="020B0604020202020204" pitchFamily="34" charset="0"/>
              <a:buChar char="•"/>
            </a:pPr>
            <a:r>
              <a:rPr lang="en-US" sz="1800" b="0" i="0" u="none" strike="noStrike" dirty="0">
                <a:solidFill>
                  <a:srgbClr val="202124"/>
                </a:solidFill>
                <a:effectLst/>
              </a:rPr>
              <a:t>A stack of </a:t>
            </a:r>
            <a:r>
              <a:rPr lang="en-US" sz="1800" b="0" i="0" u="none" strike="noStrike" dirty="0" err="1">
                <a:solidFill>
                  <a:srgbClr val="202124"/>
                </a:solidFill>
                <a:effectLst/>
              </a:rPr>
              <a:t>EncoderLayer</a:t>
            </a:r>
            <a:r>
              <a:rPr lang="en-US" sz="1800" b="0" i="0" u="none" strike="noStrike" dirty="0">
                <a:solidFill>
                  <a:srgbClr val="202124"/>
                </a:solidFill>
                <a:effectLst/>
              </a:rPr>
              <a:t> layers.</a:t>
            </a:r>
            <a:endParaRPr lang="en-US" sz="1800" b="0" i="0" u="none" strike="noStrike" dirty="0">
              <a:solidFill>
                <a:srgbClr val="242424"/>
              </a:solidFill>
              <a:effectLst/>
            </a:endParaRPr>
          </a:p>
          <a:p>
            <a:pPr algn="just" rtl="0">
              <a:lnSpc>
                <a:spcPct val="150000"/>
              </a:lnSpc>
              <a:spcBef>
                <a:spcPts val="3200"/>
              </a:spcBef>
            </a:pPr>
            <a:r>
              <a:rPr lang="en-US" sz="1800" b="0" i="0" u="none" strike="noStrike" dirty="0">
                <a:solidFill>
                  <a:srgbClr val="242424"/>
                </a:solidFill>
                <a:effectLst/>
              </a:rPr>
              <a:t>The encoder receives the embedding vectors as a list of vectors, each of 512 (can be tuned as a hyper-parameter) size dimension. Both the encoder and the decoder add a positional encoding (that will be explained later) to their input. Both also use a bypass that is called a residual connection followed by an addition of the original input of the sub-layer and another normalization layer (which is also known as a batch normalization)</a:t>
            </a:r>
            <a:endParaRPr lang="en-US" b="0" dirty="0">
              <a:effectLst/>
            </a:endParaRPr>
          </a:p>
          <a:p>
            <a:br>
              <a:rPr lang="en-US" dirty="0"/>
            </a:br>
            <a:endParaRPr lang="en-IN" dirty="0"/>
          </a:p>
        </p:txBody>
      </p:sp>
    </p:spTree>
    <p:extLst>
      <p:ext uri="{BB962C8B-B14F-4D97-AF65-F5344CB8AC3E}">
        <p14:creationId xmlns:p14="http://schemas.microsoft.com/office/powerpoint/2010/main" val="40267113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24</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791793" y="372144"/>
            <a:ext cx="2475358" cy="707886"/>
          </a:xfrm>
          <a:prstGeom prst="rect">
            <a:avLst/>
          </a:prstGeom>
          <a:noFill/>
        </p:spPr>
        <p:txBody>
          <a:bodyPr wrap="none" rtlCol="0">
            <a:spAutoFit/>
          </a:bodyPr>
          <a:lstStyle/>
          <a:p>
            <a:r>
              <a:rPr lang="en-IN" sz="4000" dirty="0"/>
              <a:t>ENCODER </a:t>
            </a:r>
          </a:p>
        </p:txBody>
      </p:sp>
      <p:pic>
        <p:nvPicPr>
          <p:cNvPr id="9218" name="Picture 2">
            <a:extLst>
              <a:ext uri="{FF2B5EF4-FFF2-40B4-BE49-F238E27FC236}">
                <a16:creationId xmlns:a16="http://schemas.microsoft.com/office/drawing/2014/main" id="{B19A0019-357A-FB43-0C39-DA1E9D0A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551" y="266700"/>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22269FF8-FC90-F76D-6394-7D253889C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31" y="1080030"/>
            <a:ext cx="57340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46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DECODER</a:t>
            </a:r>
            <a:endParaRPr lang="en-IN" dirty="0"/>
          </a:p>
        </p:txBody>
      </p:sp>
    </p:spTree>
    <p:extLst>
      <p:ext uri="{BB962C8B-B14F-4D97-AF65-F5344CB8AC3E}">
        <p14:creationId xmlns:p14="http://schemas.microsoft.com/office/powerpoint/2010/main" val="2601400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26</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042379" y="97824"/>
            <a:ext cx="3965188" cy="707886"/>
          </a:xfrm>
          <a:prstGeom prst="rect">
            <a:avLst/>
          </a:prstGeom>
          <a:noFill/>
        </p:spPr>
        <p:txBody>
          <a:bodyPr wrap="none" rtlCol="0">
            <a:spAutoFit/>
          </a:bodyPr>
          <a:lstStyle/>
          <a:p>
            <a:r>
              <a:rPr lang="en-IN" sz="4000" dirty="0"/>
              <a:t>DECODER LAYER </a:t>
            </a:r>
          </a:p>
        </p:txBody>
      </p:sp>
      <p:pic>
        <p:nvPicPr>
          <p:cNvPr id="11266" name="Picture 2">
            <a:extLst>
              <a:ext uri="{FF2B5EF4-FFF2-40B4-BE49-F238E27FC236}">
                <a16:creationId xmlns:a16="http://schemas.microsoft.com/office/drawing/2014/main" id="{1DC582D3-F15C-679E-4915-F2FF9F8C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95" y="97824"/>
            <a:ext cx="4943475" cy="659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5B79BF-2FA7-AFE4-C2F7-2587FCF6AD7A}"/>
              </a:ext>
            </a:extLst>
          </p:cNvPr>
          <p:cNvSpPr txBox="1"/>
          <p:nvPr/>
        </p:nvSpPr>
        <p:spPr>
          <a:xfrm>
            <a:off x="757619" y="805710"/>
            <a:ext cx="6094476" cy="6463308"/>
          </a:xfrm>
          <a:prstGeom prst="rect">
            <a:avLst/>
          </a:prstGeom>
          <a:noFill/>
        </p:spPr>
        <p:txBody>
          <a:bodyPr wrap="square">
            <a:spAutoFit/>
          </a:bodyPr>
          <a:lstStyle/>
          <a:p>
            <a:pPr algn="just">
              <a:lnSpc>
                <a:spcPct val="150000"/>
              </a:lnSpc>
            </a:pPr>
            <a:r>
              <a:rPr lang="en-US" sz="1800" b="0" i="0" u="none" strike="noStrike" dirty="0">
                <a:effectLst/>
              </a:rPr>
              <a:t>The decoder's stack is slightly more complex, with each </a:t>
            </a:r>
            <a:r>
              <a:rPr lang="en-US" b="0" i="0" u="none" strike="noStrike" dirty="0" err="1">
                <a:effectLst/>
              </a:rPr>
              <a:t>DecoderLayer</a:t>
            </a:r>
            <a:r>
              <a:rPr lang="en-US" sz="1800" b="0" i="0" u="none" strike="noStrike" dirty="0">
                <a:effectLst/>
              </a:rPr>
              <a:t> containing a </a:t>
            </a:r>
            <a:r>
              <a:rPr lang="en-US" b="0" i="0" u="none" strike="noStrike" dirty="0" err="1">
                <a:effectLst/>
              </a:rPr>
              <a:t>CausalSelfAttention</a:t>
            </a:r>
            <a:r>
              <a:rPr lang="en-US" sz="1800" b="0" i="0" u="none" strike="noStrike" dirty="0">
                <a:effectLst/>
              </a:rPr>
              <a:t>, a </a:t>
            </a:r>
            <a:r>
              <a:rPr lang="en-US" b="0" i="0" u="none" strike="noStrike" dirty="0" err="1">
                <a:effectLst/>
              </a:rPr>
              <a:t>CrossAttention</a:t>
            </a:r>
            <a:r>
              <a:rPr lang="en-US" sz="1800" b="0" i="0" u="none" strike="noStrike" dirty="0">
                <a:effectLst/>
              </a:rPr>
              <a:t>, and a </a:t>
            </a:r>
            <a:r>
              <a:rPr lang="en-US" b="0" i="0" u="none" strike="noStrike" dirty="0" err="1">
                <a:effectLst/>
              </a:rPr>
              <a:t>FeedForward</a:t>
            </a:r>
            <a:r>
              <a:rPr lang="en-US" sz="1800" b="0" i="0" u="none" strike="noStrike" dirty="0">
                <a:effectLst/>
              </a:rPr>
              <a:t> layer</a:t>
            </a:r>
            <a:endParaRPr lang="en-US" dirty="0">
              <a:solidFill>
                <a:srgbClr val="202124"/>
              </a:solidFill>
              <a:latin typeface="Roboto" panose="02000000000000000000" pitchFamily="2" charset="0"/>
            </a:endParaRPr>
          </a:p>
          <a:p>
            <a:pPr algn="just">
              <a:lnSpc>
                <a:spcPct val="150000"/>
              </a:lnSpc>
            </a:pPr>
            <a:r>
              <a:rPr lang="en-US" sz="1800" b="0" i="0" u="none" strike="noStrike" dirty="0">
                <a:effectLst/>
              </a:rPr>
              <a:t>Similar to the Encoder, the Decoder consists of a </a:t>
            </a:r>
            <a:r>
              <a:rPr lang="en-US" sz="1800" b="0" i="0" u="none" strike="noStrike" dirty="0" err="1">
                <a:effectLst/>
              </a:rPr>
              <a:t>PositionalEmbedding</a:t>
            </a:r>
            <a:r>
              <a:rPr lang="en-US" sz="1800" b="0" i="0" u="none" strike="noStrike" dirty="0">
                <a:effectLst/>
              </a:rPr>
              <a:t>, and a stack of </a:t>
            </a:r>
            <a:r>
              <a:rPr lang="en-US" sz="1800" b="0" i="0" u="none" strike="noStrike" dirty="0" err="1">
                <a:effectLst/>
              </a:rPr>
              <a:t>DecoderLayers</a:t>
            </a:r>
            <a:endParaRPr lang="en-US" sz="1800" b="0" i="0" u="none" strike="noStrike" dirty="0">
              <a:effectLst/>
            </a:endParaRPr>
          </a:p>
          <a:p>
            <a:pPr algn="just">
              <a:lnSpc>
                <a:spcPct val="150000"/>
              </a:lnSpc>
            </a:pPr>
            <a:r>
              <a:rPr lang="en-US" sz="1800" b="0" i="0" u="none" strike="noStrike" dirty="0">
                <a:solidFill>
                  <a:srgbClr val="242424"/>
                </a:solidFill>
                <a:effectLst/>
              </a:rPr>
              <a:t>Unlike the encoder, the decoder uses an addition to the Multi-head attention that is called masking. This operation is intended to prevent exposing posterior information from the decoder. It means that in the training level the decoder doesn’t get access to tokens in the target sentence that will reveal the correct answer and will disrupt the learning procedure. It’s really important part in the decoder because if we will not use the masking the model will not learn anything and will just repeat the target sentence.</a:t>
            </a:r>
            <a:endParaRPr lang="en-US" dirty="0"/>
          </a:p>
          <a:p>
            <a:endParaRPr lang="en-IN" dirty="0"/>
          </a:p>
          <a:p>
            <a:endParaRPr lang="en-IN" dirty="0"/>
          </a:p>
        </p:txBody>
      </p:sp>
    </p:spTree>
    <p:extLst>
      <p:ext uri="{BB962C8B-B14F-4D97-AF65-F5344CB8AC3E}">
        <p14:creationId xmlns:p14="http://schemas.microsoft.com/office/powerpoint/2010/main" val="28147776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27</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042379" y="97824"/>
            <a:ext cx="3965188" cy="707886"/>
          </a:xfrm>
          <a:prstGeom prst="rect">
            <a:avLst/>
          </a:prstGeom>
          <a:noFill/>
        </p:spPr>
        <p:txBody>
          <a:bodyPr wrap="none" rtlCol="0">
            <a:spAutoFit/>
          </a:bodyPr>
          <a:lstStyle/>
          <a:p>
            <a:r>
              <a:rPr lang="en-IN" sz="4000" dirty="0"/>
              <a:t>DECODER LAYER </a:t>
            </a:r>
          </a:p>
        </p:txBody>
      </p:sp>
      <p:pic>
        <p:nvPicPr>
          <p:cNvPr id="11266" name="Picture 2">
            <a:extLst>
              <a:ext uri="{FF2B5EF4-FFF2-40B4-BE49-F238E27FC236}">
                <a16:creationId xmlns:a16="http://schemas.microsoft.com/office/drawing/2014/main" id="{1DC582D3-F15C-679E-4915-F2FF9F8C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95" y="97824"/>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CA8E27B0-6031-0500-F5BA-025659F7F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90" y="1360357"/>
            <a:ext cx="6517051" cy="477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887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28</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4538769" y="168876"/>
            <a:ext cx="2313326" cy="707886"/>
          </a:xfrm>
          <a:prstGeom prst="rect">
            <a:avLst/>
          </a:prstGeom>
          <a:noFill/>
        </p:spPr>
        <p:txBody>
          <a:bodyPr wrap="none" rtlCol="0">
            <a:spAutoFit/>
          </a:bodyPr>
          <a:lstStyle/>
          <a:p>
            <a:r>
              <a:rPr lang="en-IN" sz="4000" dirty="0"/>
              <a:t>DECODER</a:t>
            </a:r>
          </a:p>
        </p:txBody>
      </p:sp>
      <p:pic>
        <p:nvPicPr>
          <p:cNvPr id="12290" name="Picture 2">
            <a:extLst>
              <a:ext uri="{FF2B5EF4-FFF2-40B4-BE49-F238E27FC236}">
                <a16:creationId xmlns:a16="http://schemas.microsoft.com/office/drawing/2014/main" id="{F542C6B4-869A-616B-0513-30DB30D23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30174"/>
            <a:ext cx="4943475" cy="65913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81DA21F-4EBD-17C7-D4EA-6197D9741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246" y="876762"/>
            <a:ext cx="5734050" cy="578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0487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F66-4CC6-473E-3377-539FDC6AD90A}"/>
              </a:ext>
            </a:extLst>
          </p:cNvPr>
          <p:cNvSpPr>
            <a:spLocks noGrp="1"/>
          </p:cNvSpPr>
          <p:nvPr>
            <p:ph type="ctrTitle"/>
          </p:nvPr>
        </p:nvSpPr>
        <p:spPr/>
        <p:txBody>
          <a:bodyPr/>
          <a:lstStyle/>
          <a:p>
            <a:r>
              <a:rPr lang="en-US" dirty="0"/>
              <a:t>TRANSFORMER</a:t>
            </a:r>
            <a:endParaRPr lang="en-IN" dirty="0"/>
          </a:p>
        </p:txBody>
      </p:sp>
    </p:spTree>
    <p:extLst>
      <p:ext uri="{BB962C8B-B14F-4D97-AF65-F5344CB8AC3E}">
        <p14:creationId xmlns:p14="http://schemas.microsoft.com/office/powerpoint/2010/main" val="259093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DA75D-EF7A-1176-34D1-DF3C2CB2471F}"/>
              </a:ext>
            </a:extLst>
          </p:cNvPr>
          <p:cNvSpPr txBox="1"/>
          <p:nvPr/>
        </p:nvSpPr>
        <p:spPr>
          <a:xfrm>
            <a:off x="0" y="2348230"/>
            <a:ext cx="3667760"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kern="1200" cap="all" spc="150" baseline="0" dirty="0">
                <a:latin typeface="+mj-lt"/>
                <a:ea typeface="+mj-ea"/>
                <a:cs typeface="+mj-cs"/>
              </a:rPr>
              <a:t>	</a:t>
            </a:r>
            <a:r>
              <a:rPr lang="en-US" sz="3600" kern="1200" cap="all" spc="150" baseline="0" dirty="0">
                <a:latin typeface="+mj-lt"/>
                <a:ea typeface="+mj-ea"/>
                <a:cs typeface="+mj-cs"/>
              </a:rPr>
              <a:t>CONTENTS</a:t>
            </a:r>
          </a:p>
        </p:txBody>
      </p:sp>
      <p:sp>
        <p:nvSpPr>
          <p:cNvPr id="10" name="Slide Number Placeholder 4">
            <a:extLst>
              <a:ext uri="{FF2B5EF4-FFF2-40B4-BE49-F238E27FC236}">
                <a16:creationId xmlns:a16="http://schemas.microsoft.com/office/drawing/2014/main" id="{C6920E57-869F-B1A8-302E-009D69E33469}"/>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graphicFrame>
        <p:nvGraphicFramePr>
          <p:cNvPr id="2" name="Content Placeholder 2">
            <a:extLst>
              <a:ext uri="{FF2B5EF4-FFF2-40B4-BE49-F238E27FC236}">
                <a16:creationId xmlns:a16="http://schemas.microsoft.com/office/drawing/2014/main" id="{C8CD4DB6-66F4-82A1-81B6-F5AA33B6A451}"/>
              </a:ext>
            </a:extLst>
          </p:cNvPr>
          <p:cNvGraphicFramePr>
            <a:graphicFrameLocks/>
          </p:cNvGraphicFramePr>
          <p:nvPr>
            <p:extLst>
              <p:ext uri="{D42A27DB-BD31-4B8C-83A1-F6EECF244321}">
                <p14:modId xmlns:p14="http://schemas.microsoft.com/office/powerpoint/2010/main" val="1700335213"/>
              </p:ext>
            </p:extLst>
          </p:nvPr>
        </p:nvGraphicFramePr>
        <p:xfrm>
          <a:off x="4216396" y="895927"/>
          <a:ext cx="7137404" cy="511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8901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30</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037195" y="254427"/>
            <a:ext cx="3600473" cy="707886"/>
          </a:xfrm>
          <a:prstGeom prst="rect">
            <a:avLst/>
          </a:prstGeom>
          <a:noFill/>
        </p:spPr>
        <p:txBody>
          <a:bodyPr wrap="none" rtlCol="0">
            <a:spAutoFit/>
          </a:bodyPr>
          <a:lstStyle/>
          <a:p>
            <a:r>
              <a:rPr lang="en-IN" sz="4000" dirty="0"/>
              <a:t>TRANSFORMER</a:t>
            </a:r>
          </a:p>
        </p:txBody>
      </p:sp>
      <p:sp>
        <p:nvSpPr>
          <p:cNvPr id="4" name="TextBox 3">
            <a:extLst>
              <a:ext uri="{FF2B5EF4-FFF2-40B4-BE49-F238E27FC236}">
                <a16:creationId xmlns:a16="http://schemas.microsoft.com/office/drawing/2014/main" id="{2392CA33-9073-9B3B-7540-5DDAAD31131D}"/>
              </a:ext>
            </a:extLst>
          </p:cNvPr>
          <p:cNvSpPr txBox="1"/>
          <p:nvPr/>
        </p:nvSpPr>
        <p:spPr>
          <a:xfrm>
            <a:off x="569213" y="1099275"/>
            <a:ext cx="6464427" cy="3447098"/>
          </a:xfrm>
          <a:prstGeom prst="rect">
            <a:avLst/>
          </a:prstGeom>
          <a:noFill/>
        </p:spPr>
        <p:txBody>
          <a:bodyPr wrap="square">
            <a:spAutoFit/>
          </a:bodyPr>
          <a:lstStyle/>
          <a:p>
            <a:pPr algn="just" rtl="0">
              <a:lnSpc>
                <a:spcPct val="150000"/>
              </a:lnSpc>
              <a:spcBef>
                <a:spcPts val="1200"/>
              </a:spcBef>
              <a:spcAft>
                <a:spcPts val="0"/>
              </a:spcAft>
            </a:pPr>
            <a:r>
              <a:rPr lang="en-US" sz="1800" b="0" i="0" u="none" strike="noStrike" dirty="0">
                <a:solidFill>
                  <a:srgbClr val="202124"/>
                </a:solidFill>
                <a:effectLst/>
              </a:rPr>
              <a:t>We now have Encoder and Decoder. To complete the Transformer model, we need to put them together and add a final linear (Dense) layer which converts the resulting vector at each location into output token probabilities.</a:t>
            </a:r>
            <a:endParaRPr lang="en-US" b="0" dirty="0">
              <a:effectLst/>
            </a:endParaRPr>
          </a:p>
          <a:p>
            <a:pPr algn="just" rtl="0">
              <a:lnSpc>
                <a:spcPct val="150000"/>
              </a:lnSpc>
              <a:spcBef>
                <a:spcPts val="0"/>
              </a:spcBef>
              <a:spcAft>
                <a:spcPts val="1200"/>
              </a:spcAft>
            </a:pPr>
            <a:r>
              <a:rPr lang="en-US" sz="1800" b="0" i="0" u="none" strike="noStrike" dirty="0">
                <a:solidFill>
                  <a:srgbClr val="202124"/>
                </a:solidFill>
                <a:effectLst/>
              </a:rPr>
              <a:t>The output of the decoder is the input to this final linear layer.</a:t>
            </a:r>
          </a:p>
          <a:p>
            <a:pPr algn="just" rtl="0">
              <a:lnSpc>
                <a:spcPct val="150000"/>
              </a:lnSpc>
              <a:spcBef>
                <a:spcPts val="0"/>
              </a:spcBef>
              <a:spcAft>
                <a:spcPts val="1200"/>
              </a:spcAft>
            </a:pPr>
            <a:endParaRPr lang="en-US" b="0" dirty="0">
              <a:effectLst/>
            </a:endParaRPr>
          </a:p>
          <a:p>
            <a:br>
              <a:rPr lang="en-US" dirty="0"/>
            </a:br>
            <a:endParaRPr lang="en-IN" dirty="0"/>
          </a:p>
        </p:txBody>
      </p:sp>
      <p:pic>
        <p:nvPicPr>
          <p:cNvPr id="15362" name="Picture 2">
            <a:extLst>
              <a:ext uri="{FF2B5EF4-FFF2-40B4-BE49-F238E27FC236}">
                <a16:creationId xmlns:a16="http://schemas.microsoft.com/office/drawing/2014/main" id="{4C08BF95-2925-7C9F-FBC6-DCDF912D6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288" y="61912"/>
            <a:ext cx="4572000" cy="67341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7A31EC4-0852-879E-4424-974343270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735"/>
          <a:stretch/>
        </p:blipFill>
        <p:spPr bwMode="auto">
          <a:xfrm>
            <a:off x="713428" y="3206876"/>
            <a:ext cx="6075474" cy="353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735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77520" y="2411349"/>
            <a:ext cx="3956304" cy="1325563"/>
          </a:xfrm>
        </p:spPr>
        <p:txBody>
          <a:bodyPr>
            <a:normAutofit/>
          </a:bodyPr>
          <a:lstStyle/>
          <a:p>
            <a:r>
              <a:rPr lang="en-US" sz="4400" dirty="0"/>
              <a:t>PARTIAL RESULTS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270162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32</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801987" y="219895"/>
            <a:ext cx="4264244" cy="707886"/>
          </a:xfrm>
          <a:prstGeom prst="rect">
            <a:avLst/>
          </a:prstGeom>
          <a:noFill/>
        </p:spPr>
        <p:txBody>
          <a:bodyPr wrap="none" rtlCol="0">
            <a:spAutoFit/>
          </a:bodyPr>
          <a:lstStyle/>
          <a:p>
            <a:r>
              <a:rPr lang="en-IN" sz="4000" dirty="0"/>
              <a:t>Evaluation Metrics</a:t>
            </a:r>
          </a:p>
        </p:txBody>
      </p:sp>
      <p:sp>
        <p:nvSpPr>
          <p:cNvPr id="14" name="TextBox 13">
            <a:extLst>
              <a:ext uri="{FF2B5EF4-FFF2-40B4-BE49-F238E27FC236}">
                <a16:creationId xmlns:a16="http://schemas.microsoft.com/office/drawing/2014/main" id="{83FB7974-12F7-1BF1-209C-AC4C4E8F9EDC}"/>
              </a:ext>
            </a:extLst>
          </p:cNvPr>
          <p:cNvSpPr txBox="1"/>
          <p:nvPr/>
        </p:nvSpPr>
        <p:spPr>
          <a:xfrm>
            <a:off x="7095744" y="1354875"/>
            <a:ext cx="5096256" cy="3416320"/>
          </a:xfrm>
          <a:prstGeom prst="rect">
            <a:avLst/>
          </a:prstGeom>
          <a:noFill/>
        </p:spPr>
        <p:txBody>
          <a:bodyPr wrap="square">
            <a:spAutoFit/>
          </a:bodyPr>
          <a:lstStyle/>
          <a:p>
            <a:r>
              <a:rPr lang="en-IN" b="1" dirty="0" err="1"/>
              <a:t>tf.keras.losses.SparseCategoricalCrossentropy</a:t>
            </a:r>
            <a:r>
              <a:rPr lang="en-IN" b="1" dirty="0"/>
              <a:t>: </a:t>
            </a:r>
            <a:r>
              <a:rPr lang="en-IN" dirty="0"/>
              <a:t>This is an implementation of the Sparse Categorical </a:t>
            </a:r>
            <a:r>
              <a:rPr lang="en-IN" dirty="0" err="1"/>
              <a:t>Crossentropy</a:t>
            </a:r>
            <a:r>
              <a:rPr lang="en-IN" dirty="0"/>
              <a:t> loss function </a:t>
            </a:r>
          </a:p>
          <a:p>
            <a:r>
              <a:rPr lang="en-IN" dirty="0"/>
              <a:t>provided by TensorFlow's </a:t>
            </a:r>
            <a:r>
              <a:rPr lang="en-IN" dirty="0" err="1"/>
              <a:t>Keras</a:t>
            </a:r>
            <a:r>
              <a:rPr lang="en-IN" dirty="0"/>
              <a:t> API. It's commonly used for multi-class classification tasks where the target labels are integers.</a:t>
            </a:r>
          </a:p>
          <a:p>
            <a:endParaRPr lang="en-IN" dirty="0"/>
          </a:p>
          <a:p>
            <a:r>
              <a:rPr lang="en-IN" b="1" dirty="0" err="1"/>
              <a:t>loss_object</a:t>
            </a:r>
            <a:r>
              <a:rPr lang="en-IN" b="1" dirty="0"/>
              <a:t>=</a:t>
            </a:r>
            <a:r>
              <a:rPr lang="en-IN" b="1" dirty="0" err="1"/>
              <a:t>tf.keras.losses.SparseCategoricalCrossentropy</a:t>
            </a:r>
            <a:r>
              <a:rPr lang="en-IN" b="1" dirty="0"/>
              <a:t>(</a:t>
            </a:r>
            <a:r>
              <a:rPr lang="en-IN" b="1" dirty="0" err="1"/>
              <a:t>from_logits</a:t>
            </a:r>
            <a:r>
              <a:rPr lang="en-IN" b="1" dirty="0"/>
              <a:t>=True, reduction='none'): </a:t>
            </a:r>
            <a:r>
              <a:rPr lang="en-IN" dirty="0"/>
              <a:t>This line creates an instance of the </a:t>
            </a:r>
            <a:r>
              <a:rPr lang="en-IN" dirty="0" err="1"/>
              <a:t>SparseCategoricalCrossentropy</a:t>
            </a:r>
            <a:r>
              <a:rPr lang="en-IN" dirty="0"/>
              <a:t> loss function.</a:t>
            </a:r>
          </a:p>
          <a:p>
            <a:endParaRPr lang="en-IN" dirty="0"/>
          </a:p>
        </p:txBody>
      </p:sp>
      <p:pic>
        <p:nvPicPr>
          <p:cNvPr id="16" name="Picture 15">
            <a:extLst>
              <a:ext uri="{FF2B5EF4-FFF2-40B4-BE49-F238E27FC236}">
                <a16:creationId xmlns:a16="http://schemas.microsoft.com/office/drawing/2014/main" id="{C66F8EF2-F1AF-0A1B-9FB0-027B2E091D15}"/>
              </a:ext>
            </a:extLst>
          </p:cNvPr>
          <p:cNvPicPr>
            <a:picLocks noChangeAspect="1"/>
          </p:cNvPicPr>
          <p:nvPr/>
        </p:nvPicPr>
        <p:blipFill>
          <a:blip r:embed="rId2"/>
          <a:stretch>
            <a:fillRect/>
          </a:stretch>
        </p:blipFill>
        <p:spPr>
          <a:xfrm>
            <a:off x="414195" y="1295361"/>
            <a:ext cx="6543856" cy="3258351"/>
          </a:xfrm>
          <a:prstGeom prst="rect">
            <a:avLst/>
          </a:prstGeom>
        </p:spPr>
      </p:pic>
      <p:sp>
        <p:nvSpPr>
          <p:cNvPr id="18" name="TextBox 17">
            <a:extLst>
              <a:ext uri="{FF2B5EF4-FFF2-40B4-BE49-F238E27FC236}">
                <a16:creationId xmlns:a16="http://schemas.microsoft.com/office/drawing/2014/main" id="{C284604B-1DDF-C895-1BB1-477D7AA0E500}"/>
              </a:ext>
            </a:extLst>
          </p:cNvPr>
          <p:cNvSpPr txBox="1"/>
          <p:nvPr/>
        </p:nvSpPr>
        <p:spPr>
          <a:xfrm>
            <a:off x="577350" y="4700015"/>
            <a:ext cx="11273273" cy="1200329"/>
          </a:xfrm>
          <a:prstGeom prst="rect">
            <a:avLst/>
          </a:prstGeom>
          <a:noFill/>
        </p:spPr>
        <p:txBody>
          <a:bodyPr wrap="square">
            <a:spAutoFit/>
          </a:bodyPr>
          <a:lstStyle/>
          <a:p>
            <a:r>
              <a:rPr lang="en-IN" b="1" dirty="0" err="1"/>
              <a:t>from_logits</a:t>
            </a:r>
            <a:r>
              <a:rPr lang="en-IN" b="1" dirty="0"/>
              <a:t>=True</a:t>
            </a:r>
            <a:r>
              <a:rPr lang="en-IN" dirty="0"/>
              <a:t>: Indicates that the input predictions are not normalized (i.e., they are raw logits) and need to be normalized (e.g., via a </a:t>
            </a:r>
            <a:r>
              <a:rPr lang="en-IN" dirty="0" err="1"/>
              <a:t>softmax</a:t>
            </a:r>
            <a:r>
              <a:rPr lang="en-IN" dirty="0"/>
              <a:t> activation) before being used in the loss calculation.</a:t>
            </a:r>
          </a:p>
          <a:p>
            <a:r>
              <a:rPr lang="en-IN" b="1" dirty="0"/>
              <a:t>reduction='none': </a:t>
            </a:r>
            <a:r>
              <a:rPr lang="en-IN" dirty="0"/>
              <a:t>Specifies that no reduction should be applied to the individual losses. This means that the loss will be calculated separately for each sample in the batch, rather than being aggregated across the batch.</a:t>
            </a:r>
          </a:p>
        </p:txBody>
      </p:sp>
    </p:spTree>
    <p:extLst>
      <p:ext uri="{BB962C8B-B14F-4D97-AF65-F5344CB8AC3E}">
        <p14:creationId xmlns:p14="http://schemas.microsoft.com/office/powerpoint/2010/main" val="27967387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33</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573387" y="71864"/>
            <a:ext cx="4264244" cy="707886"/>
          </a:xfrm>
          <a:prstGeom prst="rect">
            <a:avLst/>
          </a:prstGeom>
          <a:noFill/>
        </p:spPr>
        <p:txBody>
          <a:bodyPr wrap="none" rtlCol="0">
            <a:spAutoFit/>
          </a:bodyPr>
          <a:lstStyle/>
          <a:p>
            <a:r>
              <a:rPr lang="en-IN" sz="4000" dirty="0"/>
              <a:t>Evaluation Metrics</a:t>
            </a:r>
          </a:p>
        </p:txBody>
      </p:sp>
      <p:pic>
        <p:nvPicPr>
          <p:cNvPr id="16" name="Picture 15">
            <a:extLst>
              <a:ext uri="{FF2B5EF4-FFF2-40B4-BE49-F238E27FC236}">
                <a16:creationId xmlns:a16="http://schemas.microsoft.com/office/drawing/2014/main" id="{C66F8EF2-F1AF-0A1B-9FB0-027B2E091D15}"/>
              </a:ext>
            </a:extLst>
          </p:cNvPr>
          <p:cNvPicPr>
            <a:picLocks noChangeAspect="1"/>
          </p:cNvPicPr>
          <p:nvPr/>
        </p:nvPicPr>
        <p:blipFill>
          <a:blip r:embed="rId2"/>
          <a:stretch>
            <a:fillRect/>
          </a:stretch>
        </p:blipFill>
        <p:spPr>
          <a:xfrm>
            <a:off x="628226" y="962313"/>
            <a:ext cx="6563786" cy="3268274"/>
          </a:xfrm>
          <a:prstGeom prst="rect">
            <a:avLst/>
          </a:prstGeom>
        </p:spPr>
      </p:pic>
      <p:sp>
        <p:nvSpPr>
          <p:cNvPr id="20" name="TextBox 19">
            <a:extLst>
              <a:ext uri="{FF2B5EF4-FFF2-40B4-BE49-F238E27FC236}">
                <a16:creationId xmlns:a16="http://schemas.microsoft.com/office/drawing/2014/main" id="{BE8C7559-EC87-A803-D696-C607EA120DD7}"/>
              </a:ext>
            </a:extLst>
          </p:cNvPr>
          <p:cNvSpPr txBox="1"/>
          <p:nvPr/>
        </p:nvSpPr>
        <p:spPr>
          <a:xfrm>
            <a:off x="628226" y="4857903"/>
            <a:ext cx="11346426" cy="646331"/>
          </a:xfrm>
          <a:prstGeom prst="rect">
            <a:avLst/>
          </a:prstGeom>
          <a:noFill/>
        </p:spPr>
        <p:txBody>
          <a:bodyPr wrap="square">
            <a:spAutoFit/>
          </a:bodyPr>
          <a:lstStyle/>
          <a:p>
            <a:r>
              <a:rPr lang="en-US" b="1" dirty="0"/>
              <a:t>mask = </a:t>
            </a:r>
            <a:r>
              <a:rPr lang="en-US" b="1" dirty="0" err="1"/>
              <a:t>tf.cast</a:t>
            </a:r>
            <a:r>
              <a:rPr lang="en-US" b="1" dirty="0"/>
              <a:t>(mask, </a:t>
            </a:r>
            <a:r>
              <a:rPr lang="en-US" b="1" dirty="0" err="1"/>
              <a:t>dtype</a:t>
            </a:r>
            <a:r>
              <a:rPr lang="en-US" b="1" dirty="0"/>
              <a:t>=loss_.</a:t>
            </a:r>
            <a:r>
              <a:rPr lang="en-US" b="1" dirty="0" err="1"/>
              <a:t>dtype</a:t>
            </a:r>
            <a:r>
              <a:rPr lang="en-US" b="1" dirty="0"/>
              <a:t>): </a:t>
            </a:r>
            <a:r>
              <a:rPr lang="en-US" dirty="0"/>
              <a:t>This line casts the mask tensor to the same data type as the computed loss tensor.</a:t>
            </a:r>
            <a:endParaRPr lang="en-IN" dirty="0"/>
          </a:p>
        </p:txBody>
      </p:sp>
      <p:sp>
        <p:nvSpPr>
          <p:cNvPr id="22" name="TextBox 21">
            <a:extLst>
              <a:ext uri="{FF2B5EF4-FFF2-40B4-BE49-F238E27FC236}">
                <a16:creationId xmlns:a16="http://schemas.microsoft.com/office/drawing/2014/main" id="{19428322-4090-EF3D-23F6-B9C7F8B14394}"/>
              </a:ext>
            </a:extLst>
          </p:cNvPr>
          <p:cNvSpPr txBox="1"/>
          <p:nvPr/>
        </p:nvSpPr>
        <p:spPr>
          <a:xfrm>
            <a:off x="7192012" y="893923"/>
            <a:ext cx="5137705" cy="3970318"/>
          </a:xfrm>
          <a:prstGeom prst="rect">
            <a:avLst/>
          </a:prstGeom>
          <a:noFill/>
        </p:spPr>
        <p:txBody>
          <a:bodyPr wrap="square">
            <a:spAutoFit/>
          </a:bodyPr>
          <a:lstStyle/>
          <a:p>
            <a:r>
              <a:rPr lang="en-IN" b="1" dirty="0"/>
              <a:t>mask = </a:t>
            </a:r>
            <a:r>
              <a:rPr lang="en-IN" b="1" dirty="0" err="1"/>
              <a:t>tf.math.logical_not</a:t>
            </a:r>
            <a:r>
              <a:rPr lang="en-IN" b="1" dirty="0"/>
              <a:t>(</a:t>
            </a:r>
            <a:r>
              <a:rPr lang="en-IN" b="1" dirty="0" err="1"/>
              <a:t>tf.math.equal</a:t>
            </a:r>
            <a:r>
              <a:rPr lang="en-IN" b="1" dirty="0"/>
              <a:t>(real, 0)): </a:t>
            </a:r>
            <a:r>
              <a:rPr lang="en-IN" dirty="0"/>
              <a:t>This line creates a mask tensor where elements of real that are equal to 0 are marked as False and all other elements are marked as True. This is typically used to mask out padding elements in sequence data.</a:t>
            </a:r>
          </a:p>
          <a:p>
            <a:endParaRPr lang="en-IN" dirty="0"/>
          </a:p>
          <a:p>
            <a:r>
              <a:rPr lang="en-IN" b="1" dirty="0"/>
              <a:t>loss_ = </a:t>
            </a:r>
            <a:r>
              <a:rPr lang="en-IN" b="1" dirty="0" err="1"/>
              <a:t>loss_object</a:t>
            </a:r>
            <a:r>
              <a:rPr lang="en-IN" b="1" dirty="0"/>
              <a:t>(real, pred): </a:t>
            </a:r>
            <a:r>
              <a:rPr lang="en-IN" dirty="0"/>
              <a:t>This line calculates the loss using the </a:t>
            </a:r>
            <a:r>
              <a:rPr lang="en-IN" dirty="0" err="1"/>
              <a:t>SparseCategoricalCrossentropy</a:t>
            </a:r>
            <a:r>
              <a:rPr lang="en-IN" dirty="0"/>
              <a:t> loss function created earlier. Since reduction='none', this will return a tensor containing the individual losses</a:t>
            </a:r>
          </a:p>
          <a:p>
            <a:r>
              <a:rPr lang="en-IN" dirty="0"/>
              <a:t>for each sample in the batch. </a:t>
            </a:r>
          </a:p>
          <a:p>
            <a:endParaRPr lang="en-IN" dirty="0"/>
          </a:p>
        </p:txBody>
      </p:sp>
      <p:sp>
        <p:nvSpPr>
          <p:cNvPr id="24" name="TextBox 23">
            <a:extLst>
              <a:ext uri="{FF2B5EF4-FFF2-40B4-BE49-F238E27FC236}">
                <a16:creationId xmlns:a16="http://schemas.microsoft.com/office/drawing/2014/main" id="{E39F450B-A0F5-89D3-71CE-73515DC0D111}"/>
              </a:ext>
            </a:extLst>
          </p:cNvPr>
          <p:cNvSpPr txBox="1"/>
          <p:nvPr/>
        </p:nvSpPr>
        <p:spPr>
          <a:xfrm>
            <a:off x="669630" y="5504234"/>
            <a:ext cx="10691272" cy="646331"/>
          </a:xfrm>
          <a:prstGeom prst="rect">
            <a:avLst/>
          </a:prstGeom>
          <a:noFill/>
        </p:spPr>
        <p:txBody>
          <a:bodyPr wrap="square">
            <a:spAutoFit/>
          </a:bodyPr>
          <a:lstStyle/>
          <a:p>
            <a:r>
              <a:rPr lang="en-IN" b="1" dirty="0"/>
              <a:t>loss_ *= mask: </a:t>
            </a:r>
            <a:r>
              <a:rPr lang="en-IN" dirty="0"/>
              <a:t>This line applies the mask to the computed loss tensor. This effectively zeros out the loss for padding elements, as they are marked as False in the mask.</a:t>
            </a:r>
            <a:r>
              <a:rPr lang="en-US" dirty="0"/>
              <a:t> And at last we calculate </a:t>
            </a:r>
            <a:r>
              <a:rPr lang="en-US" b="1" dirty="0"/>
              <a:t>mean losses </a:t>
            </a:r>
            <a:endParaRPr lang="en-IN" b="1" dirty="0"/>
          </a:p>
        </p:txBody>
      </p:sp>
    </p:spTree>
    <p:extLst>
      <p:ext uri="{BB962C8B-B14F-4D97-AF65-F5344CB8AC3E}">
        <p14:creationId xmlns:p14="http://schemas.microsoft.com/office/powerpoint/2010/main" val="46199723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34</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692259" y="93444"/>
            <a:ext cx="4264244" cy="707886"/>
          </a:xfrm>
          <a:prstGeom prst="rect">
            <a:avLst/>
          </a:prstGeom>
          <a:noFill/>
        </p:spPr>
        <p:txBody>
          <a:bodyPr wrap="none" rtlCol="0">
            <a:spAutoFit/>
          </a:bodyPr>
          <a:lstStyle/>
          <a:p>
            <a:r>
              <a:rPr lang="en-IN" sz="4000" dirty="0"/>
              <a:t>Evaluation Metrics</a:t>
            </a:r>
          </a:p>
        </p:txBody>
      </p:sp>
      <p:sp>
        <p:nvSpPr>
          <p:cNvPr id="12" name="TextBox 11">
            <a:extLst>
              <a:ext uri="{FF2B5EF4-FFF2-40B4-BE49-F238E27FC236}">
                <a16:creationId xmlns:a16="http://schemas.microsoft.com/office/drawing/2014/main" id="{56DC614E-9F8D-BA96-756D-8EEFC55EBFF9}"/>
              </a:ext>
            </a:extLst>
          </p:cNvPr>
          <p:cNvSpPr txBox="1"/>
          <p:nvPr/>
        </p:nvSpPr>
        <p:spPr>
          <a:xfrm>
            <a:off x="7187551" y="970336"/>
            <a:ext cx="4791089" cy="3416320"/>
          </a:xfrm>
          <a:prstGeom prst="rect">
            <a:avLst/>
          </a:prstGeom>
          <a:noFill/>
        </p:spPr>
        <p:txBody>
          <a:bodyPr wrap="square">
            <a:spAutoFit/>
          </a:bodyPr>
          <a:lstStyle/>
          <a:p>
            <a:r>
              <a:rPr lang="en-IN" b="1" dirty="0" err="1"/>
              <a:t>tf.equal</a:t>
            </a:r>
            <a:r>
              <a:rPr lang="en-IN" b="1" dirty="0"/>
              <a:t>(real, </a:t>
            </a:r>
            <a:r>
              <a:rPr lang="en-IN" b="1" dirty="0" err="1"/>
              <a:t>tf.argmax</a:t>
            </a:r>
            <a:r>
              <a:rPr lang="en-IN" b="1" dirty="0"/>
              <a:t>(pred, axis=2)) </a:t>
            </a:r>
            <a:r>
              <a:rPr lang="en-IN" dirty="0"/>
              <a:t>returns a tensor where each element is True </a:t>
            </a:r>
          </a:p>
          <a:p>
            <a:r>
              <a:rPr lang="en-IN" dirty="0"/>
              <a:t>if the corresponding element in </a:t>
            </a:r>
          </a:p>
          <a:p>
            <a:r>
              <a:rPr lang="en-IN" dirty="0"/>
              <a:t>real matches the index of the maximum value in the corresponding position of pred, and False otherwise</a:t>
            </a:r>
          </a:p>
          <a:p>
            <a:r>
              <a:rPr lang="en-IN" b="1" dirty="0"/>
              <a:t>mask =</a:t>
            </a:r>
            <a:r>
              <a:rPr lang="en-IN" b="1" dirty="0" err="1"/>
              <a:t>tf.math.logical_not</a:t>
            </a:r>
            <a:r>
              <a:rPr lang="en-IN" b="1" dirty="0"/>
              <a:t>(</a:t>
            </a:r>
            <a:r>
              <a:rPr lang="en-IN" b="1" dirty="0" err="1"/>
              <a:t>tf.math.equal</a:t>
            </a:r>
            <a:r>
              <a:rPr lang="en-IN" b="1" dirty="0"/>
              <a:t>(real, 0)): </a:t>
            </a:r>
            <a:r>
              <a:rPr lang="en-IN" dirty="0"/>
              <a:t>This creates a </a:t>
            </a:r>
            <a:r>
              <a:rPr lang="en-IN" dirty="0" err="1"/>
              <a:t>boolean</a:t>
            </a:r>
            <a:r>
              <a:rPr lang="en-IN" dirty="0"/>
              <a:t> mask where True indicates positions where the real values are not equal to 0 (non-padding positions).</a:t>
            </a:r>
          </a:p>
          <a:p>
            <a:endParaRPr lang="en-IN" dirty="0"/>
          </a:p>
          <a:p>
            <a:endParaRPr lang="en-IN" dirty="0"/>
          </a:p>
        </p:txBody>
      </p:sp>
      <p:pic>
        <p:nvPicPr>
          <p:cNvPr id="4" name="Picture 3">
            <a:extLst>
              <a:ext uri="{FF2B5EF4-FFF2-40B4-BE49-F238E27FC236}">
                <a16:creationId xmlns:a16="http://schemas.microsoft.com/office/drawing/2014/main" id="{9EC93731-8FE9-83C4-F54D-826DAEED0578}"/>
              </a:ext>
            </a:extLst>
          </p:cNvPr>
          <p:cNvPicPr>
            <a:picLocks noChangeAspect="1"/>
          </p:cNvPicPr>
          <p:nvPr/>
        </p:nvPicPr>
        <p:blipFill>
          <a:blip r:embed="rId2"/>
          <a:stretch>
            <a:fillRect/>
          </a:stretch>
        </p:blipFill>
        <p:spPr>
          <a:xfrm>
            <a:off x="535292" y="1218738"/>
            <a:ext cx="6578739" cy="2706253"/>
          </a:xfrm>
          <a:prstGeom prst="rect">
            <a:avLst/>
          </a:prstGeom>
        </p:spPr>
      </p:pic>
      <p:sp>
        <p:nvSpPr>
          <p:cNvPr id="8" name="TextBox 7">
            <a:extLst>
              <a:ext uri="{FF2B5EF4-FFF2-40B4-BE49-F238E27FC236}">
                <a16:creationId xmlns:a16="http://schemas.microsoft.com/office/drawing/2014/main" id="{9E69F164-FAF9-574A-964D-8FA6DB9C15FA}"/>
              </a:ext>
            </a:extLst>
          </p:cNvPr>
          <p:cNvSpPr txBox="1"/>
          <p:nvPr/>
        </p:nvSpPr>
        <p:spPr>
          <a:xfrm>
            <a:off x="512248" y="4130573"/>
            <a:ext cx="11466392" cy="2308324"/>
          </a:xfrm>
          <a:prstGeom prst="rect">
            <a:avLst/>
          </a:prstGeom>
          <a:noFill/>
        </p:spPr>
        <p:txBody>
          <a:bodyPr wrap="square">
            <a:spAutoFit/>
          </a:bodyPr>
          <a:lstStyle/>
          <a:p>
            <a:r>
              <a:rPr lang="en-IN" b="1" dirty="0" err="1"/>
              <a:t>tf.math.logical_and</a:t>
            </a:r>
            <a:r>
              <a:rPr lang="en-IN" b="1" dirty="0"/>
              <a:t>(mask, accuracies): </a:t>
            </a:r>
            <a:r>
              <a:rPr lang="en-IN" dirty="0"/>
              <a:t>Here, the mask is further refined by performing a logical AND operation with the previously computed accuracies. This ensures that only positions where the real values are not padding and the predictions are correct contribute to the accuracy calculation.</a:t>
            </a:r>
          </a:p>
          <a:p>
            <a:r>
              <a:rPr lang="en-US" b="1" dirty="0"/>
              <a:t>accuracies = </a:t>
            </a:r>
            <a:r>
              <a:rPr lang="en-US" b="1" dirty="0" err="1"/>
              <a:t>tf.cast</a:t>
            </a:r>
            <a:r>
              <a:rPr lang="en-US" b="1" dirty="0"/>
              <a:t>(accuracies, </a:t>
            </a:r>
            <a:r>
              <a:rPr lang="en-US" b="1" dirty="0" err="1"/>
              <a:t>dtype</a:t>
            </a:r>
            <a:r>
              <a:rPr lang="en-US" b="1" dirty="0"/>
              <a:t>=tf.float32): </a:t>
            </a:r>
            <a:r>
              <a:rPr lang="en-US" dirty="0"/>
              <a:t>Converts the boolean tensor of accuracies to float32 data type. This conversion is necessary for subsequent calculations.</a:t>
            </a:r>
          </a:p>
          <a:p>
            <a:r>
              <a:rPr lang="en-US" b="1" dirty="0"/>
              <a:t>mask = </a:t>
            </a:r>
            <a:r>
              <a:rPr lang="en-US" b="1" dirty="0" err="1"/>
              <a:t>tf.cast</a:t>
            </a:r>
            <a:r>
              <a:rPr lang="en-US" b="1" dirty="0"/>
              <a:t>(mask, </a:t>
            </a:r>
            <a:r>
              <a:rPr lang="en-US" b="1" dirty="0" err="1"/>
              <a:t>dtype</a:t>
            </a:r>
            <a:r>
              <a:rPr lang="en-US" b="1" dirty="0"/>
              <a:t>=tf.float32): </a:t>
            </a:r>
            <a:r>
              <a:rPr lang="en-US" dirty="0"/>
              <a:t>Similarly, converts the boolean mask to float32 data type. This will be used for normalization in the accuracy calculation.</a:t>
            </a:r>
          </a:p>
          <a:p>
            <a:r>
              <a:rPr lang="en-US" dirty="0"/>
              <a:t>Finally </a:t>
            </a:r>
            <a:r>
              <a:rPr lang="en-US" b="1" dirty="0"/>
              <a:t>mean accuracy </a:t>
            </a:r>
            <a:r>
              <a:rPr lang="en-US" dirty="0"/>
              <a:t>is calculated</a:t>
            </a:r>
            <a:endParaRPr lang="en-IN" dirty="0"/>
          </a:p>
        </p:txBody>
      </p:sp>
    </p:spTree>
    <p:extLst>
      <p:ext uri="{BB962C8B-B14F-4D97-AF65-F5344CB8AC3E}">
        <p14:creationId xmlns:p14="http://schemas.microsoft.com/office/powerpoint/2010/main" val="667441992"/>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35</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2037195" y="254427"/>
            <a:ext cx="4320991" cy="707886"/>
          </a:xfrm>
          <a:prstGeom prst="rect">
            <a:avLst/>
          </a:prstGeom>
          <a:noFill/>
        </p:spPr>
        <p:txBody>
          <a:bodyPr wrap="none" rtlCol="0">
            <a:spAutoFit/>
          </a:bodyPr>
          <a:lstStyle/>
          <a:p>
            <a:r>
              <a:rPr lang="en-IN" sz="4000" dirty="0"/>
              <a:t>Training the model</a:t>
            </a:r>
          </a:p>
        </p:txBody>
      </p:sp>
      <p:pic>
        <p:nvPicPr>
          <p:cNvPr id="4" name="Picture 3">
            <a:extLst>
              <a:ext uri="{FF2B5EF4-FFF2-40B4-BE49-F238E27FC236}">
                <a16:creationId xmlns:a16="http://schemas.microsoft.com/office/drawing/2014/main" id="{47ED9947-6F62-3F10-8011-63229C2E516A}"/>
              </a:ext>
            </a:extLst>
          </p:cNvPr>
          <p:cNvPicPr>
            <a:picLocks noChangeAspect="1"/>
          </p:cNvPicPr>
          <p:nvPr/>
        </p:nvPicPr>
        <p:blipFill rotWithShape="1">
          <a:blip r:embed="rId2"/>
          <a:srcRect r="7690"/>
          <a:stretch/>
        </p:blipFill>
        <p:spPr>
          <a:xfrm>
            <a:off x="390335" y="1172803"/>
            <a:ext cx="5614225" cy="2256197"/>
          </a:xfrm>
          <a:prstGeom prst="rect">
            <a:avLst/>
          </a:prstGeom>
        </p:spPr>
      </p:pic>
      <p:pic>
        <p:nvPicPr>
          <p:cNvPr id="8" name="Picture 7">
            <a:extLst>
              <a:ext uri="{FF2B5EF4-FFF2-40B4-BE49-F238E27FC236}">
                <a16:creationId xmlns:a16="http://schemas.microsoft.com/office/drawing/2014/main" id="{97B4CF73-2DBD-B38E-3D43-B41985916150}"/>
              </a:ext>
            </a:extLst>
          </p:cNvPr>
          <p:cNvPicPr>
            <a:picLocks noChangeAspect="1"/>
          </p:cNvPicPr>
          <p:nvPr/>
        </p:nvPicPr>
        <p:blipFill>
          <a:blip r:embed="rId3"/>
          <a:stretch>
            <a:fillRect/>
          </a:stretch>
        </p:blipFill>
        <p:spPr>
          <a:xfrm>
            <a:off x="6444824" y="710026"/>
            <a:ext cx="5486064" cy="5913436"/>
          </a:xfrm>
          <a:prstGeom prst="rect">
            <a:avLst/>
          </a:prstGeom>
        </p:spPr>
      </p:pic>
      <p:sp>
        <p:nvSpPr>
          <p:cNvPr id="9" name="TextBox 8">
            <a:extLst>
              <a:ext uri="{FF2B5EF4-FFF2-40B4-BE49-F238E27FC236}">
                <a16:creationId xmlns:a16="http://schemas.microsoft.com/office/drawing/2014/main" id="{EFB710FF-4CCD-D8BE-8F10-D77F127D69B7}"/>
              </a:ext>
            </a:extLst>
          </p:cNvPr>
          <p:cNvSpPr txBox="1"/>
          <p:nvPr/>
        </p:nvSpPr>
        <p:spPr>
          <a:xfrm>
            <a:off x="383391" y="3429000"/>
            <a:ext cx="5855017" cy="3416320"/>
          </a:xfrm>
          <a:prstGeom prst="rect">
            <a:avLst/>
          </a:prstGeom>
          <a:noFill/>
        </p:spPr>
        <p:txBody>
          <a:bodyPr wrap="square" rtlCol="0">
            <a:spAutoFit/>
          </a:bodyPr>
          <a:lstStyle/>
          <a:p>
            <a:r>
              <a:rPr lang="en-IN" dirty="0"/>
              <a:t>This is the drive mount path where we store our training steps result</a:t>
            </a:r>
          </a:p>
          <a:p>
            <a:r>
              <a:rPr lang="en-IN" b="1" dirty="0"/>
              <a:t>On the right </a:t>
            </a:r>
            <a:r>
              <a:rPr lang="en-IN" dirty="0"/>
              <a:t>training step is defined where we take inputs </a:t>
            </a:r>
            <a:r>
              <a:rPr lang="en-IN" dirty="0" err="1"/>
              <a:t>target_input</a:t>
            </a:r>
            <a:r>
              <a:rPr lang="en-IN" dirty="0"/>
              <a:t> and </a:t>
            </a:r>
            <a:r>
              <a:rPr lang="en-IN" dirty="0" err="1"/>
              <a:t>target_real</a:t>
            </a:r>
            <a:r>
              <a:rPr lang="en-IN" dirty="0"/>
              <a:t> and then call transformer model on it . After model is trained,</a:t>
            </a:r>
            <a:r>
              <a:rPr lang="en-US" dirty="0"/>
              <a:t> The loss is calculated using the </a:t>
            </a:r>
            <a:r>
              <a:rPr lang="en-US" dirty="0" err="1"/>
              <a:t>loss_function</a:t>
            </a:r>
            <a:r>
              <a:rPr lang="en-US" dirty="0"/>
              <a:t>, which likely computes the Sparse Categorical </a:t>
            </a:r>
            <a:r>
              <a:rPr lang="en-US" dirty="0" err="1"/>
              <a:t>Crossentropy</a:t>
            </a:r>
            <a:r>
              <a:rPr lang="en-US" dirty="0"/>
              <a:t> loss.</a:t>
            </a:r>
          </a:p>
          <a:p>
            <a:r>
              <a:rPr lang="en-US" dirty="0"/>
              <a:t>Gradients of the loss with respect to the trainable variables of the transformer model are computed using automatic differentiation (</a:t>
            </a:r>
            <a:r>
              <a:rPr lang="en-US" dirty="0" err="1"/>
              <a:t>tf.GradientTape</a:t>
            </a:r>
            <a:r>
              <a:rPr lang="en-US" dirty="0"/>
              <a:t>).</a:t>
            </a:r>
          </a:p>
          <a:p>
            <a:r>
              <a:rPr lang="en-US" dirty="0"/>
              <a:t>The optimizer is then applied to update the model's parameters based on the computed gradients.</a:t>
            </a:r>
            <a:endParaRPr lang="en-IN" dirty="0"/>
          </a:p>
        </p:txBody>
      </p:sp>
    </p:spTree>
    <p:extLst>
      <p:ext uri="{BB962C8B-B14F-4D97-AF65-F5344CB8AC3E}">
        <p14:creationId xmlns:p14="http://schemas.microsoft.com/office/powerpoint/2010/main" val="2266990599"/>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36</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536811" y="438858"/>
            <a:ext cx="4320991" cy="707886"/>
          </a:xfrm>
          <a:prstGeom prst="rect">
            <a:avLst/>
          </a:prstGeom>
          <a:noFill/>
        </p:spPr>
        <p:txBody>
          <a:bodyPr wrap="none" rtlCol="0">
            <a:spAutoFit/>
          </a:bodyPr>
          <a:lstStyle/>
          <a:p>
            <a:r>
              <a:rPr lang="en-IN" sz="4000" dirty="0"/>
              <a:t>Training the model</a:t>
            </a:r>
          </a:p>
        </p:txBody>
      </p:sp>
      <p:pic>
        <p:nvPicPr>
          <p:cNvPr id="5" name="Picture 4">
            <a:extLst>
              <a:ext uri="{FF2B5EF4-FFF2-40B4-BE49-F238E27FC236}">
                <a16:creationId xmlns:a16="http://schemas.microsoft.com/office/drawing/2014/main" id="{B12C2F5E-D4E8-CAB8-C4B5-203C84929246}"/>
              </a:ext>
            </a:extLst>
          </p:cNvPr>
          <p:cNvPicPr>
            <a:picLocks noChangeAspect="1"/>
          </p:cNvPicPr>
          <p:nvPr/>
        </p:nvPicPr>
        <p:blipFill>
          <a:blip r:embed="rId2"/>
          <a:stretch>
            <a:fillRect/>
          </a:stretch>
        </p:blipFill>
        <p:spPr>
          <a:xfrm>
            <a:off x="1267944" y="1349944"/>
            <a:ext cx="9409774" cy="4116136"/>
          </a:xfrm>
          <a:prstGeom prst="rect">
            <a:avLst/>
          </a:prstGeom>
        </p:spPr>
      </p:pic>
      <p:sp>
        <p:nvSpPr>
          <p:cNvPr id="6" name="TextBox 5">
            <a:extLst>
              <a:ext uri="{FF2B5EF4-FFF2-40B4-BE49-F238E27FC236}">
                <a16:creationId xmlns:a16="http://schemas.microsoft.com/office/drawing/2014/main" id="{FB88CB5E-59EC-BF10-AE75-5194F1947C3A}"/>
              </a:ext>
            </a:extLst>
          </p:cNvPr>
          <p:cNvSpPr txBox="1"/>
          <p:nvPr/>
        </p:nvSpPr>
        <p:spPr>
          <a:xfrm>
            <a:off x="1417320" y="5669280"/>
            <a:ext cx="9260398" cy="646331"/>
          </a:xfrm>
          <a:prstGeom prst="rect">
            <a:avLst/>
          </a:prstGeom>
          <a:noFill/>
        </p:spPr>
        <p:txBody>
          <a:bodyPr wrap="square" rtlCol="0">
            <a:spAutoFit/>
          </a:bodyPr>
          <a:lstStyle/>
          <a:p>
            <a:r>
              <a:rPr lang="en-IN" dirty="0"/>
              <a:t>This is the training step where we have EPOCHS set to 30 and call </a:t>
            </a:r>
            <a:r>
              <a:rPr lang="en-IN" dirty="0" err="1"/>
              <a:t>train_step</a:t>
            </a:r>
            <a:r>
              <a:rPr lang="en-IN" dirty="0"/>
              <a:t> function we defined before on each batch</a:t>
            </a:r>
          </a:p>
        </p:txBody>
      </p:sp>
    </p:spTree>
    <p:extLst>
      <p:ext uri="{BB962C8B-B14F-4D97-AF65-F5344CB8AC3E}">
        <p14:creationId xmlns:p14="http://schemas.microsoft.com/office/powerpoint/2010/main" val="246062935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37</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683115" y="136526"/>
            <a:ext cx="4320991" cy="707886"/>
          </a:xfrm>
          <a:prstGeom prst="rect">
            <a:avLst/>
          </a:prstGeom>
          <a:noFill/>
        </p:spPr>
        <p:txBody>
          <a:bodyPr wrap="none" rtlCol="0">
            <a:spAutoFit/>
          </a:bodyPr>
          <a:lstStyle/>
          <a:p>
            <a:r>
              <a:rPr lang="en-IN" sz="4000" dirty="0"/>
              <a:t>Training the model</a:t>
            </a:r>
          </a:p>
        </p:txBody>
      </p:sp>
      <p:pic>
        <p:nvPicPr>
          <p:cNvPr id="4" name="Picture 3">
            <a:extLst>
              <a:ext uri="{FF2B5EF4-FFF2-40B4-BE49-F238E27FC236}">
                <a16:creationId xmlns:a16="http://schemas.microsoft.com/office/drawing/2014/main" id="{D9AAFBD7-2EC9-9503-A61F-9CE3D7723914}"/>
              </a:ext>
            </a:extLst>
          </p:cNvPr>
          <p:cNvPicPr>
            <a:picLocks noChangeAspect="1"/>
          </p:cNvPicPr>
          <p:nvPr/>
        </p:nvPicPr>
        <p:blipFill>
          <a:blip r:embed="rId2"/>
          <a:stretch>
            <a:fillRect/>
          </a:stretch>
        </p:blipFill>
        <p:spPr>
          <a:xfrm>
            <a:off x="629338" y="889670"/>
            <a:ext cx="2433369" cy="5968330"/>
          </a:xfrm>
          <a:prstGeom prst="rect">
            <a:avLst/>
          </a:prstGeom>
        </p:spPr>
      </p:pic>
      <p:pic>
        <p:nvPicPr>
          <p:cNvPr id="8" name="Picture 7">
            <a:extLst>
              <a:ext uri="{FF2B5EF4-FFF2-40B4-BE49-F238E27FC236}">
                <a16:creationId xmlns:a16="http://schemas.microsoft.com/office/drawing/2014/main" id="{2939FC40-7A8D-F0E2-A02E-06920FCAF742}"/>
              </a:ext>
            </a:extLst>
          </p:cNvPr>
          <p:cNvPicPr>
            <a:picLocks noChangeAspect="1"/>
          </p:cNvPicPr>
          <p:nvPr/>
        </p:nvPicPr>
        <p:blipFill>
          <a:blip r:embed="rId3"/>
          <a:stretch>
            <a:fillRect/>
          </a:stretch>
        </p:blipFill>
        <p:spPr>
          <a:xfrm>
            <a:off x="2843450" y="889670"/>
            <a:ext cx="4678173" cy="5831804"/>
          </a:xfrm>
          <a:prstGeom prst="rect">
            <a:avLst/>
          </a:prstGeom>
        </p:spPr>
      </p:pic>
      <p:pic>
        <p:nvPicPr>
          <p:cNvPr id="10" name="Picture 9">
            <a:extLst>
              <a:ext uri="{FF2B5EF4-FFF2-40B4-BE49-F238E27FC236}">
                <a16:creationId xmlns:a16="http://schemas.microsoft.com/office/drawing/2014/main" id="{F9A8DA81-2715-99C6-7830-938A077E6770}"/>
              </a:ext>
            </a:extLst>
          </p:cNvPr>
          <p:cNvPicPr>
            <a:picLocks noChangeAspect="1"/>
          </p:cNvPicPr>
          <p:nvPr/>
        </p:nvPicPr>
        <p:blipFill>
          <a:blip r:embed="rId4"/>
          <a:stretch>
            <a:fillRect/>
          </a:stretch>
        </p:blipFill>
        <p:spPr>
          <a:xfrm>
            <a:off x="7462380" y="753145"/>
            <a:ext cx="4729620" cy="5968329"/>
          </a:xfrm>
          <a:prstGeom prst="rect">
            <a:avLst/>
          </a:prstGeom>
        </p:spPr>
      </p:pic>
      <p:sp>
        <p:nvSpPr>
          <p:cNvPr id="11" name="TextBox 10">
            <a:extLst>
              <a:ext uri="{FF2B5EF4-FFF2-40B4-BE49-F238E27FC236}">
                <a16:creationId xmlns:a16="http://schemas.microsoft.com/office/drawing/2014/main" id="{67FB9B1D-3704-E02E-762D-3C98671C18E8}"/>
              </a:ext>
            </a:extLst>
          </p:cNvPr>
          <p:cNvSpPr txBox="1"/>
          <p:nvPr/>
        </p:nvSpPr>
        <p:spPr>
          <a:xfrm>
            <a:off x="5344159" y="1432560"/>
            <a:ext cx="2177463" cy="1477328"/>
          </a:xfrm>
          <a:prstGeom prst="rect">
            <a:avLst/>
          </a:prstGeom>
          <a:noFill/>
        </p:spPr>
        <p:txBody>
          <a:bodyPr wrap="square" rtlCol="0">
            <a:spAutoFit/>
          </a:bodyPr>
          <a:lstStyle/>
          <a:p>
            <a:r>
              <a:rPr lang="en-IN" dirty="0"/>
              <a:t>These are the epochs during training  </a:t>
            </a:r>
          </a:p>
          <a:p>
            <a:endParaRPr lang="en-IN" dirty="0"/>
          </a:p>
          <a:p>
            <a:r>
              <a:rPr lang="en-IN" dirty="0"/>
              <a:t>Total of 30 epochs</a:t>
            </a:r>
          </a:p>
        </p:txBody>
      </p:sp>
      <p:sp>
        <p:nvSpPr>
          <p:cNvPr id="12" name="TextBox 11">
            <a:extLst>
              <a:ext uri="{FF2B5EF4-FFF2-40B4-BE49-F238E27FC236}">
                <a16:creationId xmlns:a16="http://schemas.microsoft.com/office/drawing/2014/main" id="{51052D5F-EE38-54E1-767C-D92466FF40CA}"/>
              </a:ext>
            </a:extLst>
          </p:cNvPr>
          <p:cNvSpPr txBox="1"/>
          <p:nvPr/>
        </p:nvSpPr>
        <p:spPr>
          <a:xfrm>
            <a:off x="5344159" y="3759200"/>
            <a:ext cx="2177463" cy="1477328"/>
          </a:xfrm>
          <a:prstGeom prst="rect">
            <a:avLst/>
          </a:prstGeom>
          <a:noFill/>
        </p:spPr>
        <p:txBody>
          <a:bodyPr wrap="square" rtlCol="0">
            <a:spAutoFit/>
          </a:bodyPr>
          <a:lstStyle/>
          <a:p>
            <a:r>
              <a:rPr lang="en-IN" dirty="0"/>
              <a:t>The last checkpoint is number 7 with loss of 0.0663 and accuracy of 0.9811 (98%)</a:t>
            </a:r>
          </a:p>
        </p:txBody>
      </p:sp>
    </p:spTree>
    <p:extLst>
      <p:ext uri="{BB962C8B-B14F-4D97-AF65-F5344CB8AC3E}">
        <p14:creationId xmlns:p14="http://schemas.microsoft.com/office/powerpoint/2010/main" val="156250079"/>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38</a:t>
            </a:fld>
            <a:endParaRPr lang="en-US"/>
          </a:p>
        </p:txBody>
      </p:sp>
      <p:sp>
        <p:nvSpPr>
          <p:cNvPr id="2" name="TextBox 1">
            <a:extLst>
              <a:ext uri="{FF2B5EF4-FFF2-40B4-BE49-F238E27FC236}">
                <a16:creationId xmlns:a16="http://schemas.microsoft.com/office/drawing/2014/main" id="{60A8F750-D961-8842-8BFE-0F9EE3A511B3}"/>
              </a:ext>
            </a:extLst>
          </p:cNvPr>
          <p:cNvSpPr txBox="1"/>
          <p:nvPr/>
        </p:nvSpPr>
        <p:spPr>
          <a:xfrm>
            <a:off x="3609963" y="623568"/>
            <a:ext cx="4320991" cy="707886"/>
          </a:xfrm>
          <a:prstGeom prst="rect">
            <a:avLst/>
          </a:prstGeom>
          <a:noFill/>
        </p:spPr>
        <p:txBody>
          <a:bodyPr wrap="none" rtlCol="0">
            <a:spAutoFit/>
          </a:bodyPr>
          <a:lstStyle/>
          <a:p>
            <a:r>
              <a:rPr lang="en-IN" sz="4000" dirty="0"/>
              <a:t>Training the model</a:t>
            </a:r>
          </a:p>
        </p:txBody>
      </p:sp>
      <p:pic>
        <p:nvPicPr>
          <p:cNvPr id="4" name="Picture 3">
            <a:extLst>
              <a:ext uri="{FF2B5EF4-FFF2-40B4-BE49-F238E27FC236}">
                <a16:creationId xmlns:a16="http://schemas.microsoft.com/office/drawing/2014/main" id="{EDAA0751-90B0-EEB1-A0AE-8FF30DC3D412}"/>
              </a:ext>
            </a:extLst>
          </p:cNvPr>
          <p:cNvPicPr>
            <a:picLocks noChangeAspect="1"/>
          </p:cNvPicPr>
          <p:nvPr/>
        </p:nvPicPr>
        <p:blipFill>
          <a:blip r:embed="rId2"/>
          <a:stretch>
            <a:fillRect/>
          </a:stretch>
        </p:blipFill>
        <p:spPr>
          <a:xfrm>
            <a:off x="1015903" y="1536931"/>
            <a:ext cx="10509514" cy="2449853"/>
          </a:xfrm>
          <a:prstGeom prst="rect">
            <a:avLst/>
          </a:prstGeom>
        </p:spPr>
      </p:pic>
      <p:sp>
        <p:nvSpPr>
          <p:cNvPr id="6" name="TextBox 5">
            <a:extLst>
              <a:ext uri="{FF2B5EF4-FFF2-40B4-BE49-F238E27FC236}">
                <a16:creationId xmlns:a16="http://schemas.microsoft.com/office/drawing/2014/main" id="{B00E911C-741D-DFE6-B0BE-2BDBA206AD86}"/>
              </a:ext>
            </a:extLst>
          </p:cNvPr>
          <p:cNvSpPr txBox="1"/>
          <p:nvPr/>
        </p:nvSpPr>
        <p:spPr>
          <a:xfrm>
            <a:off x="1052566" y="4397738"/>
            <a:ext cx="9691634" cy="1477328"/>
          </a:xfrm>
          <a:prstGeom prst="rect">
            <a:avLst/>
          </a:prstGeom>
          <a:noFill/>
        </p:spPr>
        <p:txBody>
          <a:bodyPr wrap="square" rtlCol="0">
            <a:spAutoFit/>
          </a:bodyPr>
          <a:lstStyle/>
          <a:p>
            <a:r>
              <a:rPr lang="en-IN" dirty="0"/>
              <a:t>Each epoch has training sets in batches with their respective loss and accuracy , these trained batch is stored in google drive with given mount path , and time taken for each epoch is also displayed with cumulative loss and accuracy</a:t>
            </a:r>
          </a:p>
          <a:p>
            <a:endParaRPr lang="en-IN" dirty="0"/>
          </a:p>
          <a:p>
            <a:r>
              <a:rPr lang="en-IN" b="1" dirty="0"/>
              <a:t>We achieved an accuracy of 98% on trained sets</a:t>
            </a:r>
          </a:p>
        </p:txBody>
      </p:sp>
    </p:spTree>
    <p:extLst>
      <p:ext uri="{BB962C8B-B14F-4D97-AF65-F5344CB8AC3E}">
        <p14:creationId xmlns:p14="http://schemas.microsoft.com/office/powerpoint/2010/main" val="1697979563"/>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TIMELINE</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39</a:t>
            </a:fld>
            <a:endParaRPr lang="en-US" dirty="0"/>
          </a:p>
        </p:txBody>
      </p:sp>
    </p:spTree>
    <p:extLst>
      <p:ext uri="{BB962C8B-B14F-4D97-AF65-F5344CB8AC3E}">
        <p14:creationId xmlns:p14="http://schemas.microsoft.com/office/powerpoint/2010/main" val="15072337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AIM AND OBJECTIVES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40</a:t>
            </a:fld>
            <a:endParaRPr lang="en-US"/>
          </a:p>
        </p:txBody>
      </p:sp>
      <p:graphicFrame>
        <p:nvGraphicFramePr>
          <p:cNvPr id="3" name="Diagram 5" descr="SmartArt graphic">
            <a:extLst>
              <a:ext uri="{FF2B5EF4-FFF2-40B4-BE49-F238E27FC236}">
                <a16:creationId xmlns:a16="http://schemas.microsoft.com/office/drawing/2014/main" id="{9C20618A-D44D-D4C9-43A1-AF3E522B1DB3}"/>
              </a:ext>
            </a:extLst>
          </p:cNvPr>
          <p:cNvGraphicFramePr/>
          <p:nvPr>
            <p:extLst>
              <p:ext uri="{D42A27DB-BD31-4B8C-83A1-F6EECF244321}">
                <p14:modId xmlns:p14="http://schemas.microsoft.com/office/powerpoint/2010/main" val="4116239886"/>
              </p:ext>
            </p:extLst>
          </p:nvPr>
        </p:nvGraphicFramePr>
        <p:xfrm>
          <a:off x="1163320" y="16833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1">
            <a:extLst>
              <a:ext uri="{FF2B5EF4-FFF2-40B4-BE49-F238E27FC236}">
                <a16:creationId xmlns:a16="http://schemas.microsoft.com/office/drawing/2014/main" id="{C1A11DF5-DC91-586B-0470-936D03058A44}"/>
              </a:ext>
            </a:extLst>
          </p:cNvPr>
          <p:cNvSpPr/>
          <p:nvPr/>
        </p:nvSpPr>
        <p:spPr>
          <a:xfrm>
            <a:off x="4620768" y="500062"/>
            <a:ext cx="4706112"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dirty="0">
                <a:latin typeface="+mj-lt"/>
                <a:ea typeface="+mj-ea"/>
                <a:cs typeface="+mj-cs"/>
              </a:rPr>
              <a:t>TIMELINE</a:t>
            </a:r>
          </a:p>
        </p:txBody>
      </p:sp>
    </p:spTree>
    <p:extLst>
      <p:ext uri="{BB962C8B-B14F-4D97-AF65-F5344CB8AC3E}">
        <p14:creationId xmlns:p14="http://schemas.microsoft.com/office/powerpoint/2010/main" val="2730064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926971"/>
          </a:xfrm>
        </p:spPr>
        <p:txBody>
          <a:bodyPr>
            <a:normAutofit/>
          </a:bodyPr>
          <a:lstStyle/>
          <a:p>
            <a:r>
              <a:rPr lang="en-US" sz="4400" dirty="0"/>
              <a:t>CONCLUSION AND FUTURE WORK</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41</a:t>
            </a:fld>
            <a:endParaRPr lang="en-US" dirty="0"/>
          </a:p>
        </p:txBody>
      </p:sp>
    </p:spTree>
    <p:extLst>
      <p:ext uri="{BB962C8B-B14F-4D97-AF65-F5344CB8AC3E}">
        <p14:creationId xmlns:p14="http://schemas.microsoft.com/office/powerpoint/2010/main" val="1319239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42</a:t>
            </a:fld>
            <a:endParaRPr lang="en-US"/>
          </a:p>
        </p:txBody>
      </p:sp>
      <p:sp>
        <p:nvSpPr>
          <p:cNvPr id="5" name="Text 1">
            <a:extLst>
              <a:ext uri="{FF2B5EF4-FFF2-40B4-BE49-F238E27FC236}">
                <a16:creationId xmlns:a16="http://schemas.microsoft.com/office/drawing/2014/main" id="{C1A11DF5-DC91-586B-0470-936D03058A44}"/>
              </a:ext>
            </a:extLst>
          </p:cNvPr>
          <p:cNvSpPr/>
          <p:nvPr/>
        </p:nvSpPr>
        <p:spPr>
          <a:xfrm>
            <a:off x="1787134" y="527494"/>
            <a:ext cx="9573768" cy="132556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dirty="0">
                <a:latin typeface="+mj-lt"/>
                <a:ea typeface="+mj-ea"/>
                <a:cs typeface="+mj-cs"/>
              </a:rPr>
              <a:t>CONCLUSION AND FUTURE WORK</a:t>
            </a:r>
          </a:p>
        </p:txBody>
      </p:sp>
      <p:sp>
        <p:nvSpPr>
          <p:cNvPr id="4" name="TextBox 3">
            <a:extLst>
              <a:ext uri="{FF2B5EF4-FFF2-40B4-BE49-F238E27FC236}">
                <a16:creationId xmlns:a16="http://schemas.microsoft.com/office/drawing/2014/main" id="{814BB597-3F88-7F47-9FE9-FDCA99A8E4D9}"/>
              </a:ext>
            </a:extLst>
          </p:cNvPr>
          <p:cNvSpPr txBox="1"/>
          <p:nvPr/>
        </p:nvSpPr>
        <p:spPr>
          <a:xfrm>
            <a:off x="877824" y="1965960"/>
            <a:ext cx="10483078" cy="3353867"/>
          </a:xfrm>
          <a:prstGeom prst="rect">
            <a:avLst/>
          </a:prstGeom>
          <a:noFill/>
        </p:spPr>
        <p:txBody>
          <a:bodyPr wrap="square">
            <a:spAutoFit/>
          </a:bodyPr>
          <a:lstStyle/>
          <a:p>
            <a:pPr>
              <a:lnSpc>
                <a:spcPct val="150000"/>
              </a:lnSpc>
            </a:pPr>
            <a:r>
              <a:rPr lang="en-US" sz="2400" b="0" i="0" dirty="0">
                <a:solidFill>
                  <a:srgbClr val="0D0D0D"/>
                </a:solidFill>
                <a:effectLst/>
              </a:rPr>
              <a:t>In conclusion, our team's next crucial step involves training the model and evaluating its performance using the BLEU score metric. This evaluation will provide valuable insights into the accuracy and efficacy of our translation system. Upon achieving satisfactory results, we will proceed with the deployment phase, ensuring widespread accessibility and usability of our advanced English to Telugu translation tool.</a:t>
            </a:r>
            <a:endParaRPr lang="en-IN" sz="2400" dirty="0"/>
          </a:p>
        </p:txBody>
      </p:sp>
    </p:spTree>
    <p:extLst>
      <p:ext uri="{BB962C8B-B14F-4D97-AF65-F5344CB8AC3E}">
        <p14:creationId xmlns:p14="http://schemas.microsoft.com/office/powerpoint/2010/main" val="192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58056" y="4368080"/>
            <a:ext cx="6806184" cy="1524735"/>
          </a:xfrm>
        </p:spPr>
        <p:txBody>
          <a:bodyPr/>
          <a:lstStyle/>
          <a:p>
            <a:pPr>
              <a:lnSpc>
                <a:spcPct val="150000"/>
              </a:lnSpc>
            </a:pPr>
            <a:r>
              <a:rPr lang="en-US" dirty="0"/>
              <a:t>WE</a:t>
            </a:r>
            <a:br>
              <a:rPr lang="en-US" dirty="0"/>
            </a:br>
            <a:r>
              <a:rPr lang="en-US" sz="2800" cap="none" dirty="0"/>
              <a:t>Komal Reddy (20103005)</a:t>
            </a:r>
            <a:br>
              <a:rPr lang="en-US" sz="2800" cap="none" dirty="0"/>
            </a:br>
            <a:r>
              <a:rPr lang="en-US" sz="2800" cap="none" dirty="0"/>
              <a:t>Jayanth Reddy (20103010)</a:t>
            </a:r>
            <a:br>
              <a:rPr lang="en-US" sz="2800" cap="none" dirty="0"/>
            </a:br>
            <a:r>
              <a:rPr lang="en-US" sz="2800" cap="none" dirty="0"/>
              <a:t>Jnana </a:t>
            </a:r>
            <a:r>
              <a:rPr lang="en-US" sz="2800" cap="none" dirty="0" err="1"/>
              <a:t>Yasaswini</a:t>
            </a:r>
            <a:r>
              <a:rPr lang="en-US" sz="2800" cap="none" dirty="0"/>
              <a:t> (20103023)</a:t>
            </a:r>
            <a:br>
              <a:rPr lang="en-US" sz="2800" cap="none" dirty="0"/>
            </a:br>
            <a:r>
              <a:rPr lang="en-US" sz="2800" cap="none" dirty="0" err="1"/>
              <a:t>Akhila</a:t>
            </a:r>
            <a:r>
              <a:rPr lang="en-US" sz="2800" cap="none" dirty="0"/>
              <a:t> </a:t>
            </a:r>
            <a:r>
              <a:rPr lang="en-US" sz="2800" cap="none" dirty="0" err="1"/>
              <a:t>Banoth</a:t>
            </a:r>
            <a:r>
              <a:rPr lang="en-US" sz="2800" cap="none" dirty="0"/>
              <a:t> (20103052)</a:t>
            </a:r>
            <a:br>
              <a:rPr lang="en-US" dirty="0"/>
            </a:br>
            <a:r>
              <a:rPr lang="en-US" dirty="0"/>
              <a:t>AS A TEAM</a:t>
            </a:r>
            <a:br>
              <a:rPr lang="en-US" dirty="0"/>
            </a:br>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43</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B26C175A-99E2-5D98-0BE5-2AD11DC24310}"/>
              </a:ext>
            </a:extLst>
          </p:cNvPr>
          <p:cNvSpPr txBox="1"/>
          <p:nvPr/>
        </p:nvSpPr>
        <p:spPr>
          <a:xfrm>
            <a:off x="3261360" y="904240"/>
            <a:ext cx="1899920" cy="707886"/>
          </a:xfrm>
          <a:prstGeom prst="rect">
            <a:avLst/>
          </a:prstGeom>
          <a:noFill/>
        </p:spPr>
        <p:txBody>
          <a:bodyPr wrap="square" rtlCol="0">
            <a:spAutoFit/>
          </a:bodyPr>
          <a:lstStyle/>
          <a:p>
            <a:r>
              <a:rPr lang="en-IN" sz="4000" dirty="0">
                <a:latin typeface="+mj-lt"/>
              </a:rPr>
              <a:t>AIM</a:t>
            </a:r>
          </a:p>
        </p:txBody>
      </p:sp>
      <p:sp>
        <p:nvSpPr>
          <p:cNvPr id="9" name="TextBox 8">
            <a:extLst>
              <a:ext uri="{FF2B5EF4-FFF2-40B4-BE49-F238E27FC236}">
                <a16:creationId xmlns:a16="http://schemas.microsoft.com/office/drawing/2014/main" id="{D0B43F71-7E57-7F00-5FBC-7B0FC087A43B}"/>
              </a:ext>
            </a:extLst>
          </p:cNvPr>
          <p:cNvSpPr txBox="1"/>
          <p:nvPr/>
        </p:nvSpPr>
        <p:spPr>
          <a:xfrm>
            <a:off x="3261360" y="2108200"/>
            <a:ext cx="7833360" cy="2799869"/>
          </a:xfrm>
          <a:prstGeom prst="rect">
            <a:avLst/>
          </a:prstGeom>
          <a:noFill/>
        </p:spPr>
        <p:txBody>
          <a:bodyPr wrap="square" rtlCol="0">
            <a:spAutoFit/>
          </a:bodyPr>
          <a:lstStyle/>
          <a:p>
            <a:pPr algn="just">
              <a:lnSpc>
                <a:spcPct val="150000"/>
              </a:lnSpc>
            </a:pPr>
            <a:r>
              <a:rPr lang="en-US" sz="2400" b="0" i="0" dirty="0">
                <a:solidFill>
                  <a:srgbClr val="0D0D0D"/>
                </a:solidFill>
                <a:effectLst/>
              </a:rPr>
              <a:t>This project aims to create a proficient English to Telugu translation system using transformer architectures in deep learning. By bridging language gaps, it enhances communication and accessibility, offering an advanced tool for seamless translation between English and Telugu.</a:t>
            </a:r>
            <a:endParaRPr lang="en-IN" sz="2400" dirty="0"/>
          </a:p>
        </p:txBody>
      </p:sp>
    </p:spTree>
    <p:extLst>
      <p:ext uri="{BB962C8B-B14F-4D97-AF65-F5344CB8AC3E}">
        <p14:creationId xmlns:p14="http://schemas.microsoft.com/office/powerpoint/2010/main" val="1516264597"/>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2D72556-21F0-2E5A-E5B2-4E4F679ADB2F}"/>
              </a:ext>
            </a:extLst>
          </p:cNvPr>
          <p:cNvSpPr>
            <a:spLocks noGrp="1"/>
          </p:cNvSpPr>
          <p:nvPr>
            <p:ph type="title"/>
          </p:nvPr>
        </p:nvSpPr>
        <p:spPr>
          <a:xfrm>
            <a:off x="838200" y="353550"/>
            <a:ext cx="10515600" cy="1325563"/>
          </a:xfrm>
        </p:spPr>
        <p:txBody>
          <a:bodyPr anchor="b">
            <a:normAutofit/>
          </a:bodyPr>
          <a:lstStyle/>
          <a:p>
            <a:r>
              <a:rPr lang="en-US" sz="4000" dirty="0"/>
              <a:t>OBJECTIVES</a:t>
            </a:r>
          </a:p>
        </p:txBody>
      </p:sp>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graphicFrame>
        <p:nvGraphicFramePr>
          <p:cNvPr id="2" name="Content Placeholder 2">
            <a:extLst>
              <a:ext uri="{FF2B5EF4-FFF2-40B4-BE49-F238E27FC236}">
                <a16:creationId xmlns:a16="http://schemas.microsoft.com/office/drawing/2014/main" id="{FE1E0006-CFE1-C87C-7876-7CDDF82F341A}"/>
              </a:ext>
            </a:extLst>
          </p:cNvPr>
          <p:cNvGraphicFramePr/>
          <p:nvPr>
            <p:extLst>
              <p:ext uri="{D42A27DB-BD31-4B8C-83A1-F6EECF244321}">
                <p14:modId xmlns:p14="http://schemas.microsoft.com/office/powerpoint/2010/main" val="3675522057"/>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978267"/>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77520" y="2411349"/>
            <a:ext cx="3956304" cy="1325563"/>
          </a:xfrm>
        </p:spPr>
        <p:txBody>
          <a:bodyPr>
            <a:normAutofit fontScale="90000"/>
          </a:bodyPr>
          <a:lstStyle/>
          <a:p>
            <a:r>
              <a:rPr lang="en-US" sz="4400" dirty="0"/>
              <a:t>ARCHITECTURE AND FLOW DIAGRAM</a:t>
            </a:r>
            <a:r>
              <a:rPr lang="en-US" dirty="0"/>
              <a:t>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3111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2356F0-297A-EED0-872E-B69557E20F15}"/>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8</a:t>
            </a:fld>
            <a:endParaRPr lang="en-US"/>
          </a:p>
        </p:txBody>
      </p:sp>
      <p:pic>
        <p:nvPicPr>
          <p:cNvPr id="5" name="Picture 4">
            <a:extLst>
              <a:ext uri="{FF2B5EF4-FFF2-40B4-BE49-F238E27FC236}">
                <a16:creationId xmlns:a16="http://schemas.microsoft.com/office/drawing/2014/main" id="{39FF94AE-9009-A234-FA16-7E00C5E9E026}"/>
              </a:ext>
            </a:extLst>
          </p:cNvPr>
          <p:cNvPicPr>
            <a:picLocks noChangeAspect="1"/>
          </p:cNvPicPr>
          <p:nvPr/>
        </p:nvPicPr>
        <p:blipFill>
          <a:blip r:embed="rId2"/>
          <a:stretch>
            <a:fillRect/>
          </a:stretch>
        </p:blipFill>
        <p:spPr>
          <a:xfrm>
            <a:off x="715253" y="1045845"/>
            <a:ext cx="11139141" cy="4929289"/>
          </a:xfrm>
          <a:prstGeom prst="rect">
            <a:avLst/>
          </a:prstGeom>
        </p:spPr>
      </p:pic>
      <p:sp>
        <p:nvSpPr>
          <p:cNvPr id="6" name="TextBox 5">
            <a:extLst>
              <a:ext uri="{FF2B5EF4-FFF2-40B4-BE49-F238E27FC236}">
                <a16:creationId xmlns:a16="http://schemas.microsoft.com/office/drawing/2014/main" id="{906D9783-4578-8A56-618A-FC70316819B8}"/>
              </a:ext>
            </a:extLst>
          </p:cNvPr>
          <p:cNvSpPr txBox="1"/>
          <p:nvPr/>
        </p:nvSpPr>
        <p:spPr>
          <a:xfrm>
            <a:off x="1027023" y="258704"/>
            <a:ext cx="10515600" cy="7962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cap="all" spc="150" dirty="0">
                <a:latin typeface="+mj-lt"/>
                <a:ea typeface="+mj-ea"/>
                <a:cs typeface="+mj-cs"/>
              </a:rPr>
              <a:t>ARCHITECTURE AND FLOW DIAGRAM</a:t>
            </a:r>
            <a:endParaRPr lang="en-US" sz="4000" kern="1200" cap="all" spc="150" baseline="0" dirty="0">
              <a:latin typeface="+mj-lt"/>
              <a:ea typeface="+mj-ea"/>
              <a:cs typeface="+mj-cs"/>
            </a:endParaRPr>
          </a:p>
        </p:txBody>
      </p:sp>
    </p:spTree>
    <p:extLst>
      <p:ext uri="{BB962C8B-B14F-4D97-AF65-F5344CB8AC3E}">
        <p14:creationId xmlns:p14="http://schemas.microsoft.com/office/powerpoint/2010/main" val="31031969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26720" y="1883029"/>
            <a:ext cx="3956304" cy="1325563"/>
          </a:xfrm>
        </p:spPr>
        <p:txBody>
          <a:bodyPr/>
          <a:lstStyle/>
          <a:p>
            <a:r>
              <a:rPr lang="en-US" sz="4400" dirty="0"/>
              <a:t>PROGRESS</a:t>
            </a:r>
            <a:r>
              <a:rPr lang="en-US" dirty="0"/>
              <a:t>	</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322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229</TotalTime>
  <Words>2023</Words>
  <Application>Microsoft Office PowerPoint</Application>
  <PresentationFormat>Widescreen</PresentationFormat>
  <Paragraphs>191</Paragraphs>
  <Slides>43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Nunito</vt:lpstr>
      <vt:lpstr>PT Sans</vt:lpstr>
      <vt:lpstr>Roboto</vt:lpstr>
      <vt:lpstr>Tenorite</vt:lpstr>
      <vt:lpstr>Custom</vt:lpstr>
      <vt:lpstr>MID SEMester project presentation </vt:lpstr>
      <vt:lpstr>PowerPoint Presentation</vt:lpstr>
      <vt:lpstr>PowerPoint Presentation</vt:lpstr>
      <vt:lpstr>AIM AND OBJECTIVES</vt:lpstr>
      <vt:lpstr>PowerPoint Presentation</vt:lpstr>
      <vt:lpstr>OBJECTIVES</vt:lpstr>
      <vt:lpstr>ARCHITECTURE AND FLOW DIAGRAM </vt:lpstr>
      <vt:lpstr>PowerPoint Presentation</vt:lpstr>
      <vt:lpstr>PROGRESS </vt:lpstr>
      <vt:lpstr>PowerPoint Presentation</vt:lpstr>
      <vt:lpstr>ATTENTION MECHANISM</vt:lpstr>
      <vt:lpstr>PowerPoint Presentation</vt:lpstr>
      <vt:lpstr>SCALED DOT PRODUCT ATTENTION</vt:lpstr>
      <vt:lpstr>PowerPoint Presentation</vt:lpstr>
      <vt:lpstr>PowerPoint Presentation</vt:lpstr>
      <vt:lpstr>MULTI HEAD ATTENTION</vt:lpstr>
      <vt:lpstr>PowerPoint Presentation</vt:lpstr>
      <vt:lpstr>PowerPoint Presentation</vt:lpstr>
      <vt:lpstr>PowerPoint Presentation</vt:lpstr>
      <vt:lpstr>ENCODER</vt:lpstr>
      <vt:lpstr>PowerPoint Presentation</vt:lpstr>
      <vt:lpstr>PowerPoint Presentation</vt:lpstr>
      <vt:lpstr>PowerPoint Presentation</vt:lpstr>
      <vt:lpstr>PowerPoint Presentation</vt:lpstr>
      <vt:lpstr>DECODER</vt:lpstr>
      <vt:lpstr>PowerPoint Presentation</vt:lpstr>
      <vt:lpstr>PowerPoint Presentation</vt:lpstr>
      <vt:lpstr>PowerPoint Presentation</vt:lpstr>
      <vt:lpstr>TRANSFORMER</vt:lpstr>
      <vt:lpstr>PowerPoint Presentation</vt:lpstr>
      <vt:lpstr>PARTIAL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vt:lpstr>
      <vt:lpstr>PowerPoint Presentation</vt:lpstr>
      <vt:lpstr>CONCLUSION AND FUTURE WORK</vt:lpstr>
      <vt:lpstr>PowerPoint Presentation</vt:lpstr>
      <vt:lpstr>WE Komal Reddy (20103005) Jayanth Reddy (20103010) Jnana Yasaswini (20103023) Akhila Banoth (20103052) AS A TEAM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SEMester project presentation</dc:title>
  <dc:creator>komal reddy koukuntla</dc:creator>
  <cp:lastModifiedBy>Komal Reddy Koukuntla</cp:lastModifiedBy>
  <cp:revision>9</cp:revision>
  <dcterms:created xsi:type="dcterms:W3CDTF">2024-03-11T14:13:24Z</dcterms:created>
  <dcterms:modified xsi:type="dcterms:W3CDTF">2024-03-14T02:58:25Z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2024-03-11T16:40:34Z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731e58f7-5f21-43a1-bb38-4c33949e5a6b</vt:lpwstr>
  </property>
  <property fmtid="{D5CDD505-2E9C-101B-9397-08002B2CF9AE}" pid="9" name="MSIP_Label_defa4170-0d19-0005-0004-bc88714345d2_ActionId">
    <vt:lpwstr>4f8b1baa-deb9-47b0-a348-52695b61bd64</vt:lpwstr>
  </property>
  <property fmtid="{D5CDD505-2E9C-101B-9397-08002B2CF9AE}" pid="10" name="MSIP_Label_defa4170-0d19-0005-0004-bc88714345d2_ContentBits">
    <vt:lpwstr>0</vt:lpwstr>
  </property>
</Properties>
</file>