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82" r:id="rId24"/>
    <p:sldId id="278" r:id="rId25"/>
    <p:sldId id="279" r:id="rId26"/>
    <p:sldId id="280" r:id="rId27"/>
    <p:sldId id="281" r:id="rId28"/>
    <p:sldId id="283" r:id="rId29"/>
    <p:sldId id="286" r:id="rId30"/>
    <p:sldId id="284" r:id="rId31"/>
    <p:sldId id="285" r:id="rId32"/>
    <p:sldId id="287" r:id="rId33"/>
    <p:sldId id="288" r:id="rId34"/>
    <p:sldId id="289" r:id="rId35"/>
    <p:sldId id="290" r:id="rId36"/>
    <p:sldId id="291" r:id="rId37"/>
    <p:sldId id="292" r:id="rId38"/>
    <p:sldId id="296" r:id="rId39"/>
    <p:sldId id="300" r:id="rId40"/>
    <p:sldId id="297" r:id="rId41"/>
    <p:sldId id="298" r:id="rId42"/>
    <p:sldId id="299" r:id="rId43"/>
    <p:sldId id="302" r:id="rId44"/>
    <p:sldId id="303" r:id="rId45"/>
    <p:sldId id="304" r:id="rId46"/>
    <p:sldId id="305" r:id="rId47"/>
    <p:sldId id="306" r:id="rId48"/>
    <p:sldId id="293" r:id="rId49"/>
    <p:sldId id="294" r:id="rId50"/>
    <p:sldId id="301" r:id="rId51"/>
    <p:sldId id="29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3/1/2021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3/1/2021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3/1/2021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3/1/2021</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3/1/2021</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debian@192.168.7.2"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instructables.com/Arduino-Modules-Rain-Sensor" TargetMode="External"/><Relationship Id="rId2" Type="http://schemas.openxmlformats.org/officeDocument/2006/relationships/hyperlink" Target="https://www.arduino.cc/en/Tutorial/BuiltInExamples/Blink" TargetMode="External"/><Relationship Id="rId1" Type="http://schemas.openxmlformats.org/officeDocument/2006/relationships/slideLayout" Target="../slideLayouts/slideLayout2.xml"/><Relationship Id="rId4" Type="http://schemas.openxmlformats.org/officeDocument/2006/relationships/hyperlink" Target="https://www.youtube.com/watch?v=vJct0vD6WWg&amp;feature=youtu.be"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youtu.be/TdUK6RPdIrA" TargetMode="External"/><Relationship Id="rId2" Type="http://schemas.openxmlformats.org/officeDocument/2006/relationships/hyperlink" Target="http://www.dsdtech-global.com/2018/05/iic-oled-lcd-u8glib.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fis.gatech.edu/how-to-configure-bbw-wifi" TargetMode="External"/><Relationship Id="rId2" Type="http://schemas.openxmlformats.org/officeDocument/2006/relationships/hyperlink" Target="https://www.electronicwings.com/arduino/dht11-sensor-interfacing-with-arduino-uno"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Testing the hardware components </a:t>
            </a:r>
            <a:endParaRPr lang="en-IN" dirty="0"/>
          </a:p>
        </p:txBody>
      </p:sp>
      <p:sp>
        <p:nvSpPr>
          <p:cNvPr id="3" name="Subtitle 2"/>
          <p:cNvSpPr>
            <a:spLocks noGrp="1"/>
          </p:cNvSpPr>
          <p:nvPr>
            <p:ph type="subTitle" idx="1"/>
          </p:nvPr>
        </p:nvSpPr>
        <p:spPr/>
        <p:txBody>
          <a:bodyPr>
            <a:normAutofit fontScale="92500" lnSpcReduction="20000"/>
          </a:bodyPr>
          <a:lstStyle/>
          <a:p>
            <a:r>
              <a:rPr lang="en-IN" dirty="0" smtClean="0"/>
              <a:t>By </a:t>
            </a:r>
          </a:p>
          <a:p>
            <a:r>
              <a:rPr lang="en-IN" dirty="0" smtClean="0"/>
              <a:t>Ajay </a:t>
            </a:r>
            <a:r>
              <a:rPr lang="en-IN" dirty="0" err="1" smtClean="0"/>
              <a:t>kumar</a:t>
            </a:r>
            <a:r>
              <a:rPr lang="en-IN" dirty="0" smtClean="0"/>
              <a:t> </a:t>
            </a:r>
            <a:r>
              <a:rPr lang="en-IN" dirty="0" err="1" smtClean="0"/>
              <a:t>vattikonda</a:t>
            </a:r>
            <a:r>
              <a:rPr lang="en-IN" dirty="0" smtClean="0"/>
              <a:t>(c0763572)</a:t>
            </a:r>
          </a:p>
          <a:p>
            <a:r>
              <a:rPr lang="en-IN" dirty="0" smtClean="0"/>
              <a:t>Group1</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err="1" smtClean="0"/>
              <a:t>Arduino</a:t>
            </a:r>
            <a:r>
              <a:rPr lang="en-IN" dirty="0" smtClean="0"/>
              <a:t> </a:t>
            </a:r>
            <a:r>
              <a:rPr lang="en-IN" dirty="0" err="1" smtClean="0"/>
              <a:t>ide</a:t>
            </a:r>
            <a:r>
              <a:rPr lang="en-IN" dirty="0" smtClean="0"/>
              <a:t> code for blinking onboard led</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545141"/>
            <a:ext cx="8229600" cy="4397956"/>
          </a:xfrm>
          <a:prstGeom prst="rect">
            <a:avLst/>
          </a:prstGeom>
          <a:noFill/>
          <a:ln w="9525" cap="flat">
            <a:noFill/>
            <a:round/>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Testing the rain module sensor</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548922" y="1481138"/>
            <a:ext cx="8046155" cy="4525962"/>
          </a:xfrm>
          <a:prstGeom prst="rect">
            <a:avLst/>
          </a:prstGeom>
          <a:noFill/>
          <a:ln w="9525" cap="flat">
            <a:noFill/>
            <a:round/>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Hardware requirements</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Rain Sensor (model with an analog out)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3x Male to Female jumper wires</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2x Female to Female jumper wires</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An </a:t>
            </a:r>
            <a:r>
              <a:rPr lang="en-US" dirty="0" err="1" smtClean="0"/>
              <a:t>Arduino</a:t>
            </a:r>
            <a:endParaRPr lang="en-US" dirty="0" smtClean="0"/>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Source of water</a:t>
            </a:r>
          </a:p>
          <a:p>
            <a:endParaRPr lang="en-IN" dirty="0"/>
          </a:p>
        </p:txBody>
      </p:sp>
      <p:sp>
        <p:nvSpPr>
          <p:cNvPr id="3" name="Title 2"/>
          <p:cNvSpPr>
            <a:spLocks noGrp="1"/>
          </p:cNvSpPr>
          <p:nvPr>
            <p:ph type="title"/>
          </p:nvPr>
        </p:nvSpPr>
        <p:spPr/>
        <p:txBody>
          <a:bodyPr/>
          <a:lstStyle/>
          <a:p>
            <a:r>
              <a:rPr lang="en-IN" dirty="0" smtClean="0"/>
              <a:t>Rain module sensor testing</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Wire the Rain Sensor to the </a:t>
            </a:r>
            <a:r>
              <a:rPr lang="en-US" dirty="0" err="1" smtClean="0"/>
              <a:t>Arduino</a:t>
            </a:r>
            <a:r>
              <a:rPr lang="en-US" dirty="0" smtClean="0"/>
              <a:t> for analog output.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A0.......... Analog output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D0......... Digital output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GND..... Ground</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VCC...... Positive voltage (input: 5v for analog 3.3v for Digital.)</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t>Rain water sensor module testing</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To test the Rain Sensor connect the VCC to a 5v power source and GND. Put a few drops of water on sensor board and D0-LED should light up.</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If the Sensor Board is dry; " Not Raining " will be sent to the serial monitor.</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If the Sensor Board is completely soaked;  " Flood " will be sent to the serial monitor.</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If the Sensor Board has water droplets on it; " Rain Warning " will be sent to the serial</a:t>
            </a:r>
            <a:endParaRPr lang="en-IN" dirty="0"/>
          </a:p>
        </p:txBody>
      </p:sp>
      <p:sp>
        <p:nvSpPr>
          <p:cNvPr id="3" name="Title 2"/>
          <p:cNvSpPr>
            <a:spLocks noGrp="1"/>
          </p:cNvSpPr>
          <p:nvPr>
            <p:ph type="title"/>
          </p:nvPr>
        </p:nvSpPr>
        <p:spPr/>
        <p:txBody>
          <a:bodyPr>
            <a:normAutofit fontScale="90000"/>
          </a:bodyPr>
          <a:lstStyle/>
          <a:p>
            <a:r>
              <a:rPr lang="en-IN" dirty="0" smtClean="0"/>
              <a:t>Rain water sensor module testing</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r>
              <a:rPr lang="en-IN" dirty="0" smtClean="0"/>
              <a:t> code</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632498"/>
            <a:ext cx="8229600" cy="4223242"/>
          </a:xfrm>
          <a:prstGeom prst="rect">
            <a:avLst/>
          </a:prstGeom>
          <a:noFill/>
          <a:ln w="9525" cap="flat">
            <a:noFill/>
            <a:round/>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Uv</a:t>
            </a:r>
            <a:r>
              <a:rPr lang="en-IN" dirty="0" smtClean="0"/>
              <a:t> sensor module testing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54692" y="1481138"/>
            <a:ext cx="6034616" cy="4525962"/>
          </a:xfrm>
          <a:prstGeom prst="rect">
            <a:avLst/>
          </a:prstGeom>
          <a:noFill/>
          <a:ln w="9525" cap="flat">
            <a:noFill/>
            <a:round/>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Uv</a:t>
            </a:r>
            <a:r>
              <a:rPr lang="en-IN" dirty="0" smtClean="0"/>
              <a:t> sensor module testing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57200" y="1611411"/>
            <a:ext cx="8229600" cy="4265415"/>
          </a:xfrm>
          <a:prstGeom prst="rect">
            <a:avLst/>
          </a:prstGeom>
          <a:noFill/>
          <a:ln w="9525" cap="flat">
            <a:noFill/>
            <a:round/>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err="1" smtClean="0"/>
              <a:t>Analog</a:t>
            </a:r>
            <a:r>
              <a:rPr lang="en-IN" dirty="0" smtClean="0"/>
              <a:t> UV Light Sensor Breakout - GUVA-S12SD Extend your light-sensing spectrum with this </a:t>
            </a:r>
            <a:r>
              <a:rPr lang="en-IN" dirty="0" err="1" smtClean="0"/>
              <a:t>analog</a:t>
            </a:r>
            <a:r>
              <a:rPr lang="en-IN" dirty="0" smtClean="0"/>
              <a:t> UV sensor module. It uses a UV photodiode, which can detect the 240-370nm range of light (which covers UVB and most of UVA spectrum). </a:t>
            </a:r>
          </a:p>
          <a:p>
            <a:r>
              <a:rPr lang="en-IN" dirty="0" smtClean="0"/>
              <a:t>The signal level from the photodiode is very small, in the </a:t>
            </a:r>
            <a:r>
              <a:rPr lang="en-IN" dirty="0" err="1" smtClean="0"/>
              <a:t>nano</a:t>
            </a:r>
            <a:r>
              <a:rPr lang="en-IN" dirty="0" smtClean="0"/>
              <a:t>-ampere level, so we tossed on an Op Amp to amplify the signal to a more manageable volt-level. This sensor is much simpler than our Si1145 breakout, for it only does one thing and gives an </a:t>
            </a:r>
            <a:r>
              <a:rPr lang="en-IN" dirty="0" err="1" smtClean="0"/>
              <a:t>analog</a:t>
            </a:r>
            <a:r>
              <a:rPr lang="en-IN" dirty="0" smtClean="0"/>
              <a:t> voltage output instead of requiring a complicated I2C setup procedure. </a:t>
            </a:r>
            <a:endParaRPr lang="en-IN" dirty="0"/>
          </a:p>
        </p:txBody>
      </p:sp>
      <p:sp>
        <p:nvSpPr>
          <p:cNvPr id="3" name="Title 2"/>
          <p:cNvSpPr>
            <a:spLocks noGrp="1"/>
          </p:cNvSpPr>
          <p:nvPr>
            <p:ph type="title"/>
          </p:nvPr>
        </p:nvSpPr>
        <p:spPr/>
        <p:txBody>
          <a:bodyPr>
            <a:normAutofit fontScale="90000"/>
          </a:bodyPr>
          <a:lstStyle/>
          <a:p>
            <a:r>
              <a:rPr lang="en-IN" dirty="0" err="1" smtClean="0"/>
              <a:t>Uv</a:t>
            </a:r>
            <a:r>
              <a:rPr lang="en-IN" dirty="0" smtClean="0"/>
              <a:t> sensor module specifications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This makes it better for simple projects. It also has a 'true' UV sensor instead of a calibrated light-sensor. How to Use Power the sensor and op-amp by connecting V+ to 2.7-5.5VDC and GND to power ground. </a:t>
            </a:r>
          </a:p>
          <a:p>
            <a:r>
              <a:rPr lang="en-IN" dirty="0" smtClean="0"/>
              <a:t>Then read the </a:t>
            </a:r>
            <a:r>
              <a:rPr lang="en-IN" dirty="0" err="1" smtClean="0"/>
              <a:t>analog</a:t>
            </a:r>
            <a:r>
              <a:rPr lang="en-IN" dirty="0" smtClean="0"/>
              <a:t> signal from the OUT pin. The output voltage is: Vo = 4.3 (*Diode-Current-in-</a:t>
            </a:r>
            <a:r>
              <a:rPr lang="en-IN" dirty="0" err="1" smtClean="0"/>
              <a:t>uA</a:t>
            </a:r>
            <a:r>
              <a:rPr lang="en-IN" dirty="0" smtClean="0"/>
              <a:t>.) So if the photocurrent is 1uA (9 </a:t>
            </a:r>
            <a:r>
              <a:rPr lang="en-IN" dirty="0" err="1" smtClean="0"/>
              <a:t>mW</a:t>
            </a:r>
            <a:r>
              <a:rPr lang="en-IN" dirty="0" smtClean="0"/>
              <a:t>/cm²), the output voltage is 4.3V. You can also convert the voltage to UV Index by dividing the output voltage by 0.1V. So if the output voltage is 0.5V, the UV Index is about 5.</a:t>
            </a:r>
          </a:p>
          <a:p>
            <a:endParaRPr lang="en-IN" dirty="0"/>
          </a:p>
        </p:txBody>
      </p:sp>
      <p:sp>
        <p:nvSpPr>
          <p:cNvPr id="3" name="Title 2"/>
          <p:cNvSpPr>
            <a:spLocks noGrp="1"/>
          </p:cNvSpPr>
          <p:nvPr>
            <p:ph type="title"/>
          </p:nvPr>
        </p:nvSpPr>
        <p:spPr/>
        <p:txBody>
          <a:bodyPr/>
          <a:lstStyle/>
          <a:p>
            <a:r>
              <a:rPr lang="en-IN" dirty="0" err="1" smtClean="0"/>
              <a:t>Uv</a:t>
            </a:r>
            <a:r>
              <a:rPr lang="en-IN" dirty="0" smtClean="0"/>
              <a:t> sensor module </a:t>
            </a:r>
            <a:r>
              <a:rPr lang="en-IN" dirty="0" err="1" smtClean="0"/>
              <a:t>specfications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Testing device</a:t>
            </a:r>
          </a:p>
          <a:p>
            <a:r>
              <a:rPr lang="en-IN" dirty="0" smtClean="0"/>
              <a:t>Components that are to be tested</a:t>
            </a:r>
          </a:p>
          <a:p>
            <a:r>
              <a:rPr lang="en-IN" dirty="0" smtClean="0"/>
              <a:t>Other components required to test</a:t>
            </a:r>
          </a:p>
          <a:p>
            <a:r>
              <a:rPr lang="en-IN" dirty="0" smtClean="0"/>
              <a:t>References</a:t>
            </a:r>
          </a:p>
          <a:p>
            <a:pPr>
              <a:buNone/>
            </a:pPr>
            <a:endParaRPr lang="en-IN" dirty="0"/>
          </a:p>
        </p:txBody>
      </p:sp>
      <p:sp>
        <p:nvSpPr>
          <p:cNvPr id="3" name="Title 2"/>
          <p:cNvSpPr>
            <a:spLocks noGrp="1"/>
          </p:cNvSpPr>
          <p:nvPr>
            <p:ph type="title"/>
          </p:nvPr>
        </p:nvSpPr>
        <p:spPr/>
        <p:txBody>
          <a:bodyPr/>
          <a:lstStyle/>
          <a:p>
            <a:r>
              <a:rPr lang="en-IN" dirty="0" smtClean="0"/>
              <a:t>Contents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Wire the VIN pin of the UV Sensor to the (3v3) on the </a:t>
            </a:r>
            <a:r>
              <a:rPr lang="en-US" dirty="0" err="1" smtClean="0"/>
              <a:t>Arduino</a:t>
            </a:r>
            <a:r>
              <a:rPr lang="en-US" dirty="0" smtClean="0"/>
              <a:t>.</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Wire the GND pin of the UV Sensor to the (GND) on the </a:t>
            </a:r>
            <a:r>
              <a:rPr lang="en-US" dirty="0" err="1" smtClean="0"/>
              <a:t>Arduino</a:t>
            </a:r>
            <a:r>
              <a:rPr lang="en-US" dirty="0" smtClean="0"/>
              <a:t>.</a:t>
            </a:r>
          </a:p>
          <a:p>
            <a:r>
              <a:rPr lang="en-IN" dirty="0" smtClean="0"/>
              <a:t>Wire the </a:t>
            </a:r>
            <a:r>
              <a:rPr lang="en-IN" dirty="0" err="1" smtClean="0"/>
              <a:t>Analog</a:t>
            </a:r>
            <a:r>
              <a:rPr lang="en-IN" dirty="0" smtClean="0"/>
              <a:t> output pin of the </a:t>
            </a:r>
            <a:r>
              <a:rPr lang="en-IN" dirty="0" err="1" smtClean="0"/>
              <a:t>uv</a:t>
            </a:r>
            <a:r>
              <a:rPr lang="en-IN" dirty="0" smtClean="0"/>
              <a:t> index sensor to A0 pin in the </a:t>
            </a:r>
            <a:r>
              <a:rPr lang="en-IN" dirty="0" err="1" smtClean="0"/>
              <a:t>arduino</a:t>
            </a:r>
            <a:endParaRPr lang="en-IN" dirty="0" smtClean="0"/>
          </a:p>
          <a:p>
            <a:endParaRPr lang="en-IN" dirty="0"/>
          </a:p>
        </p:txBody>
      </p:sp>
      <p:sp>
        <p:nvSpPr>
          <p:cNvPr id="3" name="Title 2"/>
          <p:cNvSpPr>
            <a:spLocks noGrp="1"/>
          </p:cNvSpPr>
          <p:nvPr>
            <p:ph type="title"/>
          </p:nvPr>
        </p:nvSpPr>
        <p:spPr/>
        <p:txBody>
          <a:bodyPr/>
          <a:lstStyle/>
          <a:p>
            <a:r>
              <a:rPr lang="en-IN" dirty="0" err="1" smtClean="0"/>
              <a:t>Uv</a:t>
            </a:r>
            <a:r>
              <a:rPr lang="en-IN" dirty="0" smtClean="0"/>
              <a:t> sensor module testing</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After wiring the </a:t>
            </a:r>
            <a:r>
              <a:rPr lang="en-IN" dirty="0" err="1" smtClean="0"/>
              <a:t>uv</a:t>
            </a:r>
            <a:r>
              <a:rPr lang="en-IN" dirty="0" smtClean="0"/>
              <a:t> sensor module go to the </a:t>
            </a:r>
            <a:r>
              <a:rPr lang="en-IN" dirty="0" err="1" smtClean="0"/>
              <a:t>ide</a:t>
            </a:r>
            <a:r>
              <a:rPr lang="en-IN" dirty="0" smtClean="0"/>
              <a:t> and </a:t>
            </a:r>
            <a:r>
              <a:rPr lang="en-IN" dirty="0" err="1" smtClean="0"/>
              <a:t>downlaod</a:t>
            </a:r>
            <a:r>
              <a:rPr lang="en-IN" dirty="0" smtClean="0"/>
              <a:t> the </a:t>
            </a:r>
            <a:r>
              <a:rPr lang="en-IN" dirty="0" err="1" smtClean="0"/>
              <a:t>analog</a:t>
            </a:r>
            <a:r>
              <a:rPr lang="en-IN" dirty="0" smtClean="0"/>
              <a:t> voltage example code </a:t>
            </a:r>
          </a:p>
          <a:p>
            <a:r>
              <a:rPr lang="en-IN" dirty="0" smtClean="0"/>
              <a:t>As the sensor gives the output in </a:t>
            </a:r>
            <a:r>
              <a:rPr lang="en-IN" dirty="0" err="1" smtClean="0"/>
              <a:t>volatge</a:t>
            </a:r>
            <a:r>
              <a:rPr lang="en-IN" dirty="0" smtClean="0"/>
              <a:t> as per the sensor specifications when we divide it by 0.1 it gives the </a:t>
            </a:r>
            <a:r>
              <a:rPr lang="en-IN" dirty="0" err="1" smtClean="0"/>
              <a:t>uv</a:t>
            </a:r>
            <a:r>
              <a:rPr lang="en-IN" dirty="0" smtClean="0"/>
              <a:t> index which is done</a:t>
            </a:r>
          </a:p>
          <a:p>
            <a:pPr>
              <a:buNone/>
            </a:pPr>
            <a:endParaRPr lang="en-IN" dirty="0"/>
          </a:p>
        </p:txBody>
      </p:sp>
      <p:sp>
        <p:nvSpPr>
          <p:cNvPr id="3" name="Title 2"/>
          <p:cNvSpPr>
            <a:spLocks noGrp="1"/>
          </p:cNvSpPr>
          <p:nvPr>
            <p:ph type="title"/>
          </p:nvPr>
        </p:nvSpPr>
        <p:spPr/>
        <p:txBody>
          <a:bodyPr>
            <a:normAutofit/>
          </a:bodyPr>
          <a:lstStyle/>
          <a:p>
            <a:r>
              <a:rPr lang="en-IN" dirty="0" err="1" smtClean="0"/>
              <a:t>Uv</a:t>
            </a:r>
            <a:r>
              <a:rPr lang="en-IN" dirty="0" smtClean="0"/>
              <a:t> sensor module testing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16*2 </a:t>
            </a:r>
            <a:r>
              <a:rPr lang="en-IN" dirty="0" err="1" smtClean="0"/>
              <a:t>lcd</a:t>
            </a:r>
            <a:r>
              <a:rPr lang="en-IN" dirty="0" smtClean="0"/>
              <a:t> module testing</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54692" y="1481138"/>
            <a:ext cx="6034616" cy="4525962"/>
          </a:xfrm>
          <a:prstGeom prst="rect">
            <a:avLst/>
          </a:prstGeom>
          <a:noFill/>
          <a:ln w="9525" cap="flat">
            <a:noFill/>
            <a:round/>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GND – </a:t>
            </a:r>
            <a:r>
              <a:rPr lang="en-US" dirty="0" err="1" smtClean="0"/>
              <a:t>Arduino</a:t>
            </a:r>
            <a:r>
              <a:rPr lang="en-US" dirty="0" smtClean="0"/>
              <a:t> GND</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VCC – </a:t>
            </a:r>
            <a:r>
              <a:rPr lang="en-US" dirty="0" err="1" smtClean="0"/>
              <a:t>Arduino</a:t>
            </a:r>
            <a:r>
              <a:rPr lang="en-US" dirty="0" smtClean="0"/>
              <a:t> 5V</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SCL – </a:t>
            </a:r>
            <a:r>
              <a:rPr lang="en-US" dirty="0" err="1" smtClean="0"/>
              <a:t>Arduino</a:t>
            </a:r>
            <a:r>
              <a:rPr lang="en-US" dirty="0" smtClean="0"/>
              <a:t> Uno A5</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OLED SDA – </a:t>
            </a:r>
            <a:r>
              <a:rPr lang="en-US" dirty="0" err="1" smtClean="0"/>
              <a:t>Arduino</a:t>
            </a:r>
            <a:r>
              <a:rPr lang="en-US" dirty="0" smtClean="0"/>
              <a:t> Uno A4</a:t>
            </a:r>
          </a:p>
          <a:p>
            <a:endParaRPr lang="en-IN" dirty="0"/>
          </a:p>
        </p:txBody>
      </p:sp>
      <p:sp>
        <p:nvSpPr>
          <p:cNvPr id="3" name="Title 2"/>
          <p:cNvSpPr>
            <a:spLocks noGrp="1"/>
          </p:cNvSpPr>
          <p:nvPr>
            <p:ph type="title"/>
          </p:nvPr>
        </p:nvSpPr>
        <p:spPr/>
        <p:txBody>
          <a:bodyPr/>
          <a:lstStyle/>
          <a:p>
            <a:r>
              <a:rPr lang="en-IN" dirty="0" smtClean="0"/>
              <a:t>Pin connections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16×2 </a:t>
            </a:r>
            <a:r>
              <a:rPr lang="en-US" dirty="0" err="1" smtClean="0"/>
              <a:t>lcd</a:t>
            </a:r>
            <a:r>
              <a:rPr lang="en-US" dirty="0" smtClean="0"/>
              <a:t> display</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Arduino</a:t>
            </a:r>
            <a:r>
              <a:rPr lang="en-US" dirty="0" smtClean="0"/>
              <a:t> Board </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Jumper Wires</a:t>
            </a:r>
          </a:p>
          <a:p>
            <a:pPr marL="431800" indent="-323850">
              <a:buClr>
                <a:srgbClr val="2C3E50"/>
              </a:buClr>
              <a:buSzPct val="45000"/>
              <a:buFont typeface="Wingdings"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u="sng" dirty="0" smtClean="0"/>
              <a:t>SOFTWARE</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Arduino</a:t>
            </a:r>
            <a:r>
              <a:rPr lang="en-US" dirty="0" smtClean="0"/>
              <a:t> IDE (version 1.6.4+)</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smtClean="0"/>
              <a:t>Arduino</a:t>
            </a:r>
            <a:r>
              <a:rPr lang="en-US" dirty="0" smtClean="0"/>
              <a:t> Library U8glib.h </a:t>
            </a:r>
          </a:p>
          <a:p>
            <a:endParaRPr lang="en-IN" dirty="0"/>
          </a:p>
        </p:txBody>
      </p:sp>
      <p:sp>
        <p:nvSpPr>
          <p:cNvPr id="3" name="Title 2"/>
          <p:cNvSpPr>
            <a:spLocks noGrp="1"/>
          </p:cNvSpPr>
          <p:nvPr>
            <p:ph type="title"/>
          </p:nvPr>
        </p:nvSpPr>
        <p:spPr/>
        <p:txBody>
          <a:bodyPr/>
          <a:lstStyle/>
          <a:p>
            <a:r>
              <a:rPr lang="en-IN" dirty="0" err="1" smtClean="0"/>
              <a:t>Lcd</a:t>
            </a:r>
            <a:r>
              <a:rPr lang="en-IN" dirty="0" smtClean="0"/>
              <a:t> display module testing</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continution</a:t>
            </a:r>
            <a:endParaRPr lang="en-IN"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971600" y="1481138"/>
            <a:ext cx="7128792" cy="4525962"/>
          </a:xfrm>
          <a:prstGeom prst="rect">
            <a:avLst/>
          </a:prstGeom>
          <a:noFill/>
          <a:ln w="9525" cap="flat">
            <a:noFill/>
            <a:round/>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In ‘setup’ we first select the font we want to use.</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After selecting the font,  we establish that drawing something means that we want to turn a pixel </a:t>
            </a:r>
            <a:r>
              <a:rPr lang="en-US" dirty="0" err="1" smtClean="0"/>
              <a:t>on,using</a:t>
            </a:r>
            <a:endParaRPr lang="en-US" dirty="0" smtClean="0"/>
          </a:p>
          <a:p>
            <a:pPr marL="431800" indent="-323850">
              <a:buClr>
                <a:srgbClr val="2C3E50"/>
              </a:buClr>
              <a:buSzPct val="45000"/>
              <a:buFont typeface="Wingdings"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 ‘u8g.setColorIndex(1)‘.</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The void draw function is the most important part. This The function uses the u8g.drawBitmapP function from the U8 graphics library to draw the specified bitmap. </a:t>
            </a:r>
          </a:p>
          <a:p>
            <a:endParaRPr lang="en-IN" dirty="0"/>
          </a:p>
        </p:txBody>
      </p:sp>
      <p:sp>
        <p:nvSpPr>
          <p:cNvPr id="3" name="Title 2"/>
          <p:cNvSpPr>
            <a:spLocks noGrp="1"/>
          </p:cNvSpPr>
          <p:nvPr>
            <p:ph type="title"/>
          </p:nvPr>
        </p:nvSpPr>
        <p:spPr/>
        <p:txBody>
          <a:bodyPr/>
          <a:lstStyle/>
          <a:p>
            <a:r>
              <a:rPr lang="en-IN" dirty="0" err="1" smtClean="0"/>
              <a:t>continution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The u8g.drawBitmapP function has five arguments; the first two are the x and y coordinates of the top left position on the screen where we want the graphics display to start from. </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The 3rd argument is the width of the bitmap image (128 in this case) divided by 8 while the 4th argument is the height of the bitmap image (64 in this case).</a:t>
            </a:r>
          </a:p>
          <a:p>
            <a:pPr marL="431800" indent="-323850">
              <a:buClr>
                <a:srgbClr val="2C3E5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 The last argument is the variable name given to the byte array which represents the image to be displayed.</a:t>
            </a:r>
          </a:p>
          <a:p>
            <a:endParaRPr lang="en-IN" dirty="0"/>
          </a:p>
        </p:txBody>
      </p:sp>
      <p:sp>
        <p:nvSpPr>
          <p:cNvPr id="3" name="Title 2"/>
          <p:cNvSpPr>
            <a:spLocks noGrp="1"/>
          </p:cNvSpPr>
          <p:nvPr>
            <p:ph type="title"/>
          </p:nvPr>
        </p:nvSpPr>
        <p:spPr/>
        <p:txBody>
          <a:bodyPr/>
          <a:lstStyle/>
          <a:p>
            <a:r>
              <a:rPr lang="en-IN" dirty="0" err="1" smtClean="0"/>
              <a:t>continution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M900-GSM-GPRS-Shield-Top-Hardware-Overview (1).jpg"/>
          <p:cNvPicPr>
            <a:picLocks noGrp="1" noChangeAspect="1"/>
          </p:cNvPicPr>
          <p:nvPr>
            <p:ph idx="1"/>
          </p:nvPr>
        </p:nvPicPr>
        <p:blipFill>
          <a:blip r:embed="rId2" cstate="print"/>
          <a:stretch>
            <a:fillRect/>
          </a:stretch>
        </p:blipFill>
        <p:spPr>
          <a:xfrm>
            <a:off x="1187624" y="1772816"/>
            <a:ext cx="6120680" cy="3960439"/>
          </a:xfrm>
        </p:spPr>
      </p:pic>
      <p:sp>
        <p:nvSpPr>
          <p:cNvPr id="3" name="Title 2"/>
          <p:cNvSpPr>
            <a:spLocks noGrp="1"/>
          </p:cNvSpPr>
          <p:nvPr>
            <p:ph type="title"/>
          </p:nvPr>
        </p:nvSpPr>
        <p:spPr/>
        <p:txBody>
          <a:bodyPr/>
          <a:lstStyle/>
          <a:p>
            <a:r>
              <a:rPr lang="en-IN" dirty="0" err="1" smtClean="0"/>
              <a:t>Gsm</a:t>
            </a:r>
            <a:r>
              <a:rPr lang="en-IN" dirty="0" smtClean="0"/>
              <a:t> module testing</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SIM900 GSM/GPRS shield is a GSM modem, which can be integrated into a great number of </a:t>
            </a:r>
            <a:r>
              <a:rPr lang="en-IN" dirty="0" err="1" smtClean="0"/>
              <a:t>IoT</a:t>
            </a:r>
            <a:r>
              <a:rPr lang="en-IN" dirty="0" smtClean="0"/>
              <a:t> projects. You can use this shield to accomplish almost anything a normal cell phone can; SMS text messages, Make or receive phone calls, connecting to internet through GPRS, TCP/IP, and more</a:t>
            </a:r>
            <a:endParaRPr lang="en-IN" dirty="0"/>
          </a:p>
        </p:txBody>
      </p:sp>
      <p:sp>
        <p:nvSpPr>
          <p:cNvPr id="3" name="Title 2"/>
          <p:cNvSpPr>
            <a:spLocks noGrp="1"/>
          </p:cNvSpPr>
          <p:nvPr>
            <p:ph type="title"/>
          </p:nvPr>
        </p:nvSpPr>
        <p:spPr/>
        <p:txBody>
          <a:bodyPr/>
          <a:lstStyle/>
          <a:p>
            <a:r>
              <a:rPr lang="en-IN" dirty="0" err="1" smtClean="0"/>
              <a:t>Gsm</a:t>
            </a:r>
            <a:r>
              <a:rPr lang="en-IN" dirty="0" smtClean="0"/>
              <a:t> module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Arduino</a:t>
            </a:r>
            <a:r>
              <a:rPr lang="en-IN" dirty="0" smtClean="0"/>
              <a:t> </a:t>
            </a:r>
            <a:r>
              <a:rPr lang="en-IN" dirty="0" err="1" smtClean="0"/>
              <a:t>uno</a:t>
            </a:r>
            <a:endParaRPr lang="en-IN" dirty="0" smtClean="0"/>
          </a:p>
          <a:p>
            <a:r>
              <a:rPr lang="en-IN" dirty="0" smtClean="0"/>
              <a:t>Rain detection sensor module</a:t>
            </a:r>
          </a:p>
          <a:p>
            <a:r>
              <a:rPr lang="en-IN" dirty="0" err="1" smtClean="0"/>
              <a:t>Uv</a:t>
            </a:r>
            <a:r>
              <a:rPr lang="en-IN" dirty="0" smtClean="0"/>
              <a:t> index sensor module</a:t>
            </a:r>
          </a:p>
          <a:p>
            <a:r>
              <a:rPr lang="en-IN" dirty="0" smtClean="0"/>
              <a:t>16*2 </a:t>
            </a:r>
            <a:r>
              <a:rPr lang="en-IN" dirty="0" err="1" smtClean="0"/>
              <a:t>lcd</a:t>
            </a:r>
            <a:r>
              <a:rPr lang="en-IN" dirty="0" smtClean="0"/>
              <a:t> display</a:t>
            </a:r>
          </a:p>
          <a:p>
            <a:r>
              <a:rPr lang="en-IN" dirty="0" err="1" smtClean="0"/>
              <a:t>Gsm</a:t>
            </a:r>
            <a:r>
              <a:rPr lang="en-IN" dirty="0" smtClean="0"/>
              <a:t> module </a:t>
            </a:r>
            <a:r>
              <a:rPr lang="en-IN" dirty="0" smtClean="0"/>
              <a:t>sim900</a:t>
            </a:r>
          </a:p>
          <a:p>
            <a:r>
              <a:rPr lang="en-IN" dirty="0" smtClean="0"/>
              <a:t>Dht11 sensor</a:t>
            </a:r>
          </a:p>
          <a:p>
            <a:r>
              <a:rPr lang="en-IN" dirty="0" err="1" smtClean="0"/>
              <a:t>Beaglebone</a:t>
            </a:r>
            <a:r>
              <a:rPr lang="en-IN" dirty="0" smtClean="0"/>
              <a:t> </a:t>
            </a:r>
            <a:r>
              <a:rPr lang="en-IN" smtClean="0"/>
              <a:t>black wireless</a:t>
            </a:r>
            <a:endParaRPr lang="en-IN" dirty="0" smtClean="0"/>
          </a:p>
          <a:p>
            <a:r>
              <a:rPr lang="en-IN" dirty="0" smtClean="0"/>
              <a:t>References</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t>Components that are to be tested</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Components required</a:t>
            </a:r>
          </a:p>
          <a:p>
            <a:r>
              <a:rPr lang="en-IN" dirty="0" err="1" smtClean="0"/>
              <a:t>Gsm</a:t>
            </a:r>
            <a:r>
              <a:rPr lang="en-IN" dirty="0" smtClean="0"/>
              <a:t> module </a:t>
            </a:r>
          </a:p>
          <a:p>
            <a:r>
              <a:rPr lang="en-IN" dirty="0" smtClean="0"/>
              <a:t>Power adapter</a:t>
            </a:r>
          </a:p>
          <a:p>
            <a:r>
              <a:rPr lang="en-IN" dirty="0" smtClean="0"/>
              <a:t>Full </a:t>
            </a:r>
            <a:r>
              <a:rPr lang="en-IN" dirty="0" err="1" smtClean="0"/>
              <a:t>sim</a:t>
            </a:r>
            <a:r>
              <a:rPr lang="en-IN" dirty="0" smtClean="0"/>
              <a:t> card which is activated</a:t>
            </a:r>
          </a:p>
          <a:p>
            <a:r>
              <a:rPr lang="en-IN" dirty="0" smtClean="0"/>
              <a:t>Another mobile for calling to </a:t>
            </a:r>
            <a:r>
              <a:rPr lang="en-IN" dirty="0" err="1" smtClean="0"/>
              <a:t>gsm</a:t>
            </a:r>
            <a:r>
              <a:rPr lang="en-IN" dirty="0" smtClean="0"/>
              <a:t> </a:t>
            </a:r>
            <a:r>
              <a:rPr lang="en-IN" dirty="0" err="1" smtClean="0"/>
              <a:t>sim</a:t>
            </a:r>
            <a:endParaRPr lang="en-IN" dirty="0"/>
          </a:p>
        </p:txBody>
      </p:sp>
      <p:sp>
        <p:nvSpPr>
          <p:cNvPr id="3" name="Title 2"/>
          <p:cNvSpPr>
            <a:spLocks noGrp="1"/>
          </p:cNvSpPr>
          <p:nvPr>
            <p:ph type="title"/>
          </p:nvPr>
        </p:nvSpPr>
        <p:spPr/>
        <p:txBody>
          <a:bodyPr/>
          <a:lstStyle/>
          <a:p>
            <a:r>
              <a:rPr lang="en-IN" dirty="0" err="1" smtClean="0"/>
              <a:t>Gsm</a:t>
            </a:r>
            <a:r>
              <a:rPr lang="en-IN" dirty="0" smtClean="0"/>
              <a:t> module testing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There are three LEDs on the SIM900 GSM/GPRS shield which indicates connectivity or power status. By observing these LEDs you can get a visual feedback on </a:t>
            </a:r>
            <a:r>
              <a:rPr lang="en-IN" dirty="0" err="1" smtClean="0"/>
              <a:t>whats</a:t>
            </a:r>
            <a:r>
              <a:rPr lang="en-IN" dirty="0" smtClean="0"/>
              <a:t> going on with the shield.</a:t>
            </a:r>
          </a:p>
          <a:p>
            <a:r>
              <a:rPr lang="en-IN" dirty="0" smtClean="0"/>
              <a:t/>
            </a:r>
            <a:br>
              <a:rPr lang="en-IN" dirty="0" smtClean="0"/>
            </a:br>
            <a:endParaRPr lang="en-IN" dirty="0"/>
          </a:p>
        </p:txBody>
      </p:sp>
      <p:sp>
        <p:nvSpPr>
          <p:cNvPr id="3" name="Title 2"/>
          <p:cNvSpPr>
            <a:spLocks noGrp="1"/>
          </p:cNvSpPr>
          <p:nvPr>
            <p:ph type="title"/>
          </p:nvPr>
        </p:nvSpPr>
        <p:spPr/>
        <p:txBody>
          <a:bodyPr/>
          <a:lstStyle/>
          <a:p>
            <a:r>
              <a:rPr lang="en-IN" dirty="0" err="1" smtClean="0"/>
              <a:t>Gsm</a:t>
            </a:r>
            <a:r>
              <a:rPr lang="en-IN" dirty="0" smtClean="0"/>
              <a:t> module led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PWR: This LED is connected to the shield’s power supply line. If this LED is on, the shield is receiving power.</a:t>
            </a:r>
          </a:p>
          <a:p>
            <a:r>
              <a:rPr lang="en-IN" dirty="0" smtClean="0"/>
              <a:t>Status: This LED indicates SIM900’s working status. If this LED is on, the chip is in working mode.</a:t>
            </a:r>
          </a:p>
          <a:p>
            <a:r>
              <a:rPr lang="en-IN" dirty="0" err="1" smtClean="0"/>
              <a:t>Netlight</a:t>
            </a:r>
            <a:r>
              <a:rPr lang="en-IN" dirty="0" smtClean="0"/>
              <a:t>: This LED indicates the status of your cellular network. It’ll blink at various rates to show what state it’s in.</a:t>
            </a:r>
          </a:p>
          <a:p>
            <a:r>
              <a:rPr lang="en-IN" dirty="0" smtClean="0"/>
              <a:t>off: The SIM900 chip is not running</a:t>
            </a:r>
          </a:p>
          <a:p>
            <a:r>
              <a:rPr lang="en-IN" dirty="0" smtClean="0"/>
              <a:t>64ms on, 800ms off: The SIM900 chip is running but not registered to the cellular network yet.</a:t>
            </a:r>
          </a:p>
          <a:p>
            <a:r>
              <a:rPr lang="en-IN" dirty="0" smtClean="0"/>
              <a:t>64ms on, 3 seconds off: The SIM900 chip is registered to the cellular network &amp; can send/receive voice and SMS.</a:t>
            </a:r>
          </a:p>
          <a:p>
            <a:r>
              <a:rPr lang="en-IN" dirty="0" smtClean="0"/>
              <a:t>64ms on, 300ms off: The GPRS data connection you requested is active.</a:t>
            </a:r>
          </a:p>
          <a:p>
            <a:endParaRPr lang="en-IN" dirty="0"/>
          </a:p>
        </p:txBody>
      </p:sp>
      <p:sp>
        <p:nvSpPr>
          <p:cNvPr id="3" name="Title 2"/>
          <p:cNvSpPr>
            <a:spLocks noGrp="1"/>
          </p:cNvSpPr>
          <p:nvPr>
            <p:ph type="title"/>
          </p:nvPr>
        </p:nvSpPr>
        <p:spPr/>
        <p:txBody>
          <a:bodyPr/>
          <a:lstStyle/>
          <a:p>
            <a:r>
              <a:rPr lang="en-IN" dirty="0" smtClean="0"/>
              <a:t>continued</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Here in this </a:t>
            </a:r>
            <a:r>
              <a:rPr lang="en-IN" dirty="0" err="1" smtClean="0"/>
              <a:t>gsm</a:t>
            </a:r>
            <a:r>
              <a:rPr lang="en-IN" dirty="0" smtClean="0"/>
              <a:t> module I placed the </a:t>
            </a:r>
            <a:r>
              <a:rPr lang="en-IN" dirty="0" err="1" smtClean="0"/>
              <a:t>chatr</a:t>
            </a:r>
            <a:r>
              <a:rPr lang="en-IN" dirty="0" smtClean="0"/>
              <a:t> network </a:t>
            </a:r>
            <a:r>
              <a:rPr lang="en-IN" dirty="0" err="1" smtClean="0"/>
              <a:t>sim</a:t>
            </a:r>
            <a:r>
              <a:rPr lang="en-IN" dirty="0" smtClean="0"/>
              <a:t> in the tray and powered it up with the adapter</a:t>
            </a:r>
            <a:endParaRPr lang="en-IN" dirty="0"/>
          </a:p>
        </p:txBody>
      </p:sp>
      <p:sp>
        <p:nvSpPr>
          <p:cNvPr id="3" name="Title 2"/>
          <p:cNvSpPr>
            <a:spLocks noGrp="1"/>
          </p:cNvSpPr>
          <p:nvPr>
            <p:ph type="title"/>
          </p:nvPr>
        </p:nvSpPr>
        <p:spPr/>
        <p:txBody>
          <a:bodyPr/>
          <a:lstStyle/>
          <a:p>
            <a:r>
              <a:rPr lang="en-IN" dirty="0" err="1" smtClean="0"/>
              <a:t>Gsm</a:t>
            </a:r>
            <a:r>
              <a:rPr lang="en-IN" dirty="0" smtClean="0"/>
              <a:t> module testing</a:t>
            </a:r>
            <a:endParaRPr lang="en-IN" dirty="0"/>
          </a:p>
        </p:txBody>
      </p:sp>
      <p:pic>
        <p:nvPicPr>
          <p:cNvPr id="4" name="Picture 3" descr="6FBB61E2-C822-4C81-9332-6EF9CD6EE823.JPG"/>
          <p:cNvPicPr>
            <a:picLocks noChangeAspect="1"/>
          </p:cNvPicPr>
          <p:nvPr/>
        </p:nvPicPr>
        <p:blipFill>
          <a:blip r:embed="rId2" cstate="print"/>
          <a:stretch>
            <a:fillRect/>
          </a:stretch>
        </p:blipFill>
        <p:spPr>
          <a:xfrm>
            <a:off x="467544" y="2708920"/>
            <a:ext cx="8128000" cy="4149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After powering on the module the </a:t>
            </a:r>
            <a:r>
              <a:rPr lang="en-IN" dirty="0" err="1" smtClean="0"/>
              <a:t>pwr</a:t>
            </a:r>
            <a:r>
              <a:rPr lang="en-IN" dirty="0" smtClean="0"/>
              <a:t> led is on and the status led will be also on as you can see in picture</a:t>
            </a:r>
            <a:endParaRPr lang="en-IN" dirty="0"/>
          </a:p>
        </p:txBody>
      </p:sp>
      <p:sp>
        <p:nvSpPr>
          <p:cNvPr id="3" name="Title 2"/>
          <p:cNvSpPr>
            <a:spLocks noGrp="1"/>
          </p:cNvSpPr>
          <p:nvPr>
            <p:ph type="title"/>
          </p:nvPr>
        </p:nvSpPr>
        <p:spPr/>
        <p:txBody>
          <a:bodyPr/>
          <a:lstStyle/>
          <a:p>
            <a:r>
              <a:rPr lang="en-IN" dirty="0" smtClean="0"/>
              <a:t>continued</a:t>
            </a:r>
            <a:endParaRPr lang="en-IN" dirty="0"/>
          </a:p>
        </p:txBody>
      </p:sp>
      <p:pic>
        <p:nvPicPr>
          <p:cNvPr id="4" name="Picture 3" descr="6F6251D2-F7E4-4088-8BA2-2AC2721E5E94.JPG"/>
          <p:cNvPicPr>
            <a:picLocks noChangeAspect="1"/>
          </p:cNvPicPr>
          <p:nvPr/>
        </p:nvPicPr>
        <p:blipFill>
          <a:blip r:embed="rId2" cstate="print"/>
          <a:stretch>
            <a:fillRect/>
          </a:stretch>
        </p:blipFill>
        <p:spPr>
          <a:xfrm>
            <a:off x="539552" y="2852936"/>
            <a:ext cx="8128000" cy="365415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84784"/>
            <a:ext cx="8229600" cy="4525963"/>
          </a:xfrm>
        </p:spPr>
        <p:txBody>
          <a:bodyPr/>
          <a:lstStyle/>
          <a:p>
            <a:r>
              <a:rPr lang="en-IN" dirty="0" smtClean="0"/>
              <a:t>When I make a call to the </a:t>
            </a:r>
            <a:r>
              <a:rPr lang="en-IN" dirty="0" err="1" smtClean="0"/>
              <a:t>gsm</a:t>
            </a:r>
            <a:r>
              <a:rPr lang="en-IN" dirty="0" smtClean="0"/>
              <a:t> </a:t>
            </a:r>
            <a:r>
              <a:rPr lang="en-IN" dirty="0" err="1" smtClean="0"/>
              <a:t>sim</a:t>
            </a:r>
            <a:r>
              <a:rPr lang="en-IN" dirty="0" smtClean="0"/>
              <a:t> from another mobile the status led will be off as you can see from picture</a:t>
            </a:r>
            <a:endParaRPr lang="en-IN" dirty="0"/>
          </a:p>
        </p:txBody>
      </p:sp>
      <p:sp>
        <p:nvSpPr>
          <p:cNvPr id="3" name="Title 2"/>
          <p:cNvSpPr>
            <a:spLocks noGrp="1"/>
          </p:cNvSpPr>
          <p:nvPr>
            <p:ph type="title"/>
          </p:nvPr>
        </p:nvSpPr>
        <p:spPr/>
        <p:txBody>
          <a:bodyPr/>
          <a:lstStyle/>
          <a:p>
            <a:r>
              <a:rPr lang="en-IN" dirty="0" smtClean="0"/>
              <a:t>continued</a:t>
            </a:r>
            <a:endParaRPr lang="en-IN" dirty="0"/>
          </a:p>
        </p:txBody>
      </p:sp>
      <p:pic>
        <p:nvPicPr>
          <p:cNvPr id="4" name="Picture 3" descr="IMG_2494.jpg"/>
          <p:cNvPicPr>
            <a:picLocks noChangeAspect="1"/>
          </p:cNvPicPr>
          <p:nvPr/>
        </p:nvPicPr>
        <p:blipFill>
          <a:blip r:embed="rId2" cstate="print"/>
          <a:stretch>
            <a:fillRect/>
          </a:stretch>
        </p:blipFill>
        <p:spPr>
          <a:xfrm>
            <a:off x="2123728" y="2996952"/>
            <a:ext cx="6048672" cy="36960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digital </a:t>
            </a:r>
            <a:r>
              <a:rPr lang="en-IN" dirty="0" err="1" smtClean="0"/>
              <a:t>multimeter</a:t>
            </a:r>
            <a:r>
              <a:rPr lang="en-IN" dirty="0" smtClean="0"/>
              <a:t> is a testing device which is used to test the </a:t>
            </a:r>
            <a:r>
              <a:rPr lang="en-IN" dirty="0" err="1" smtClean="0"/>
              <a:t>volatge</a:t>
            </a:r>
            <a:r>
              <a:rPr lang="en-IN" dirty="0" smtClean="0"/>
              <a:t> or current flowing in the circuit</a:t>
            </a:r>
          </a:p>
          <a:p>
            <a:r>
              <a:rPr lang="en-IN" dirty="0" smtClean="0"/>
              <a:t>Here to test the digital </a:t>
            </a:r>
            <a:r>
              <a:rPr lang="en-IN" dirty="0" err="1" smtClean="0"/>
              <a:t>multimeter</a:t>
            </a:r>
            <a:r>
              <a:rPr lang="en-IN" dirty="0" smtClean="0"/>
              <a:t> I used a battery of 1.5v </a:t>
            </a:r>
          </a:p>
          <a:p>
            <a:r>
              <a:rPr lang="en-IN" dirty="0" smtClean="0"/>
              <a:t>After testing with the battery it displayed 1.59 v in display</a:t>
            </a:r>
            <a:endParaRPr lang="en-IN" dirty="0"/>
          </a:p>
        </p:txBody>
      </p:sp>
      <p:sp>
        <p:nvSpPr>
          <p:cNvPr id="3" name="Title 2"/>
          <p:cNvSpPr>
            <a:spLocks noGrp="1"/>
          </p:cNvSpPr>
          <p:nvPr>
            <p:ph type="title"/>
          </p:nvPr>
        </p:nvSpPr>
        <p:spPr/>
        <p:txBody>
          <a:bodyPr/>
          <a:lstStyle/>
          <a:p>
            <a:r>
              <a:rPr lang="en-IN" dirty="0" smtClean="0"/>
              <a:t>Digital </a:t>
            </a:r>
            <a:r>
              <a:rPr lang="en-IN" dirty="0" err="1" smtClean="0"/>
              <a:t>multimeter</a:t>
            </a:r>
            <a:r>
              <a:rPr lang="en-IN" dirty="0" smtClean="0"/>
              <a:t> </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OTO-2021-02-23-14-42-51.jpg"/>
          <p:cNvPicPr>
            <a:picLocks noGrp="1" noChangeAspect="1"/>
          </p:cNvPicPr>
          <p:nvPr>
            <p:ph idx="1"/>
          </p:nvPr>
        </p:nvPicPr>
        <p:blipFill>
          <a:blip r:embed="rId2" cstate="print"/>
          <a:stretch>
            <a:fillRect/>
          </a:stretch>
        </p:blipFill>
        <p:spPr>
          <a:xfrm>
            <a:off x="1907704" y="1481138"/>
            <a:ext cx="5472608" cy="4525962"/>
          </a:xfrm>
        </p:spPr>
      </p:pic>
      <p:sp>
        <p:nvSpPr>
          <p:cNvPr id="3" name="Title 2"/>
          <p:cNvSpPr>
            <a:spLocks noGrp="1"/>
          </p:cNvSpPr>
          <p:nvPr>
            <p:ph type="title"/>
          </p:nvPr>
        </p:nvSpPr>
        <p:spPr/>
        <p:txBody>
          <a:bodyPr/>
          <a:lstStyle/>
          <a:p>
            <a:r>
              <a:rPr lang="en-IN" dirty="0" smtClean="0"/>
              <a:t>continued</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Testing requirements</a:t>
            </a:r>
          </a:p>
          <a:p>
            <a:r>
              <a:rPr lang="en-IN" dirty="0" smtClean="0"/>
              <a:t>DHT11 sensor module</a:t>
            </a:r>
          </a:p>
          <a:p>
            <a:r>
              <a:rPr lang="en-IN" dirty="0" smtClean="0"/>
              <a:t>Jumper wires</a:t>
            </a:r>
          </a:p>
          <a:p>
            <a:r>
              <a:rPr lang="en-IN" dirty="0" err="1" smtClean="0"/>
              <a:t>Arduino</a:t>
            </a:r>
            <a:r>
              <a:rPr lang="en-IN" dirty="0" smtClean="0"/>
              <a:t> </a:t>
            </a:r>
            <a:r>
              <a:rPr lang="en-IN" dirty="0" err="1" smtClean="0"/>
              <a:t>uno</a:t>
            </a:r>
            <a:endParaRPr lang="en-IN" dirty="0" smtClean="0"/>
          </a:p>
          <a:p>
            <a:r>
              <a:rPr lang="en-IN" dirty="0" err="1" smtClean="0"/>
              <a:t>Arduino</a:t>
            </a:r>
            <a:r>
              <a:rPr lang="en-IN" dirty="0" smtClean="0"/>
              <a:t> </a:t>
            </a:r>
            <a:r>
              <a:rPr lang="en-IN" dirty="0" err="1" smtClean="0"/>
              <a:t>ide</a:t>
            </a:r>
            <a:endParaRPr lang="en-IN" dirty="0" smtClean="0"/>
          </a:p>
          <a:p>
            <a:r>
              <a:rPr lang="en-IN" dirty="0" smtClean="0"/>
              <a:t>DHT library</a:t>
            </a:r>
            <a:endParaRPr lang="en-IN" dirty="0"/>
          </a:p>
        </p:txBody>
      </p:sp>
      <p:sp>
        <p:nvSpPr>
          <p:cNvPr id="3" name="Title 2"/>
          <p:cNvSpPr>
            <a:spLocks noGrp="1"/>
          </p:cNvSpPr>
          <p:nvPr>
            <p:ph type="title"/>
          </p:nvPr>
        </p:nvSpPr>
        <p:spPr/>
        <p:txBody>
          <a:bodyPr>
            <a:normAutofit fontScale="90000"/>
          </a:bodyPr>
          <a:lstStyle/>
          <a:p>
            <a:r>
              <a:rPr lang="en-IN" dirty="0" smtClean="0"/>
              <a:t>Testing of dht11 sensor module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2507.jpg"/>
          <p:cNvPicPr>
            <a:picLocks noGrp="1" noChangeAspect="1"/>
          </p:cNvPicPr>
          <p:nvPr>
            <p:ph idx="1"/>
          </p:nvPr>
        </p:nvPicPr>
        <p:blipFill>
          <a:blip r:embed="rId2" cstate="print"/>
          <a:stretch>
            <a:fillRect/>
          </a:stretch>
        </p:blipFill>
        <p:spPr>
          <a:xfrm>
            <a:off x="1554692" y="1481138"/>
            <a:ext cx="6034616" cy="4525962"/>
          </a:xfrm>
        </p:spPr>
      </p:pic>
      <p:sp>
        <p:nvSpPr>
          <p:cNvPr id="3" name="Title 2"/>
          <p:cNvSpPr>
            <a:spLocks noGrp="1"/>
          </p:cNvSpPr>
          <p:nvPr>
            <p:ph type="title"/>
          </p:nvPr>
        </p:nvSpPr>
        <p:spPr/>
        <p:txBody>
          <a:bodyPr/>
          <a:lstStyle/>
          <a:p>
            <a:r>
              <a:rPr lang="en-IN" dirty="0" smtClean="0"/>
              <a:t>Connections image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Arduino</a:t>
            </a:r>
            <a:r>
              <a:rPr lang="en-US" dirty="0" smtClean="0"/>
              <a:t> </a:t>
            </a:r>
            <a:r>
              <a:rPr lang="en-US" dirty="0" err="1" smtClean="0"/>
              <a:t>uno</a:t>
            </a:r>
            <a:r>
              <a:rPr lang="en-US" dirty="0" smtClean="0"/>
              <a:t> is used to test the components as it is the easier option.</a:t>
            </a:r>
          </a:p>
          <a:p>
            <a:endParaRPr lang="en-IN" dirty="0"/>
          </a:p>
        </p:txBody>
      </p:sp>
      <p:sp>
        <p:nvSpPr>
          <p:cNvPr id="3" name="Title 2"/>
          <p:cNvSpPr>
            <a:spLocks noGrp="1"/>
          </p:cNvSpPr>
          <p:nvPr>
            <p:ph type="title"/>
          </p:nvPr>
        </p:nvSpPr>
        <p:spPr/>
        <p:txBody>
          <a:bodyPr/>
          <a:lstStyle/>
          <a:p>
            <a:r>
              <a:rPr lang="en-IN" dirty="0" smtClean="0"/>
              <a:t>Testing device used</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So the sensor here got 3 pins</a:t>
            </a:r>
          </a:p>
          <a:p>
            <a:r>
              <a:rPr lang="en-IN" dirty="0" err="1" smtClean="0"/>
              <a:t>Vcc</a:t>
            </a:r>
            <a:r>
              <a:rPr lang="en-IN" dirty="0" smtClean="0"/>
              <a:t> ---- 5v of </a:t>
            </a:r>
            <a:r>
              <a:rPr lang="en-IN" dirty="0" err="1" smtClean="0"/>
              <a:t>arduino</a:t>
            </a:r>
            <a:endParaRPr lang="en-IN" dirty="0" smtClean="0"/>
          </a:p>
          <a:p>
            <a:r>
              <a:rPr lang="en-IN" dirty="0" smtClean="0"/>
              <a:t>Ground --- ground of </a:t>
            </a:r>
            <a:r>
              <a:rPr lang="en-IN" dirty="0" err="1" smtClean="0"/>
              <a:t>arduino</a:t>
            </a:r>
            <a:endParaRPr lang="en-IN" dirty="0" smtClean="0"/>
          </a:p>
          <a:p>
            <a:r>
              <a:rPr lang="en-IN" dirty="0" smtClean="0"/>
              <a:t>Data pin – data pin 3 in </a:t>
            </a:r>
            <a:r>
              <a:rPr lang="en-IN" dirty="0" err="1" smtClean="0"/>
              <a:t>arduino</a:t>
            </a:r>
            <a:endParaRPr lang="en-IN" dirty="0"/>
          </a:p>
        </p:txBody>
      </p:sp>
      <p:sp>
        <p:nvSpPr>
          <p:cNvPr id="3" name="Title 2"/>
          <p:cNvSpPr>
            <a:spLocks noGrp="1"/>
          </p:cNvSpPr>
          <p:nvPr>
            <p:ph type="title"/>
          </p:nvPr>
        </p:nvSpPr>
        <p:spPr/>
        <p:txBody>
          <a:bodyPr/>
          <a:lstStyle/>
          <a:p>
            <a:r>
              <a:rPr lang="en-IN" dirty="0" smtClean="0"/>
              <a:t>Connections </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After making </a:t>
            </a:r>
            <a:r>
              <a:rPr lang="en-IN" dirty="0" err="1" smtClean="0"/>
              <a:t>succesfull</a:t>
            </a:r>
            <a:r>
              <a:rPr lang="en-IN" dirty="0" smtClean="0"/>
              <a:t> connections downloaded a zip file from the website which has </a:t>
            </a:r>
            <a:r>
              <a:rPr lang="en-IN" dirty="0" err="1" smtClean="0"/>
              <a:t>dht</a:t>
            </a:r>
            <a:r>
              <a:rPr lang="en-IN" dirty="0" smtClean="0"/>
              <a:t> library.</a:t>
            </a:r>
          </a:p>
          <a:p>
            <a:r>
              <a:rPr lang="en-IN" dirty="0" smtClean="0"/>
              <a:t>Then after adding the library to the </a:t>
            </a:r>
            <a:r>
              <a:rPr lang="en-IN" dirty="0" err="1" smtClean="0"/>
              <a:t>arduino</a:t>
            </a:r>
            <a:r>
              <a:rPr lang="en-IN" dirty="0" smtClean="0"/>
              <a:t> </a:t>
            </a:r>
            <a:r>
              <a:rPr lang="en-IN" dirty="0" err="1" smtClean="0"/>
              <a:t>ide</a:t>
            </a:r>
            <a:r>
              <a:rPr lang="en-IN" dirty="0" smtClean="0"/>
              <a:t> we are ready to compile the program</a:t>
            </a:r>
          </a:p>
          <a:p>
            <a:r>
              <a:rPr lang="en-IN" dirty="0" smtClean="0"/>
              <a:t>After compiling the program one can see the readings in serial monitor</a:t>
            </a:r>
            <a:endParaRPr lang="en-IN" dirty="0"/>
          </a:p>
        </p:txBody>
      </p:sp>
      <p:sp>
        <p:nvSpPr>
          <p:cNvPr id="3" name="Title 2"/>
          <p:cNvSpPr>
            <a:spLocks noGrp="1"/>
          </p:cNvSpPr>
          <p:nvPr>
            <p:ph type="title"/>
          </p:nvPr>
        </p:nvSpPr>
        <p:spPr/>
        <p:txBody>
          <a:bodyPr/>
          <a:lstStyle/>
          <a:p>
            <a:r>
              <a:rPr lang="en-IN" dirty="0" smtClean="0"/>
              <a:t>continuation</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2-28 21_11_46-DHT_Test _ Arduino 1.8.13.png"/>
          <p:cNvPicPr>
            <a:picLocks noGrp="1" noChangeAspect="1"/>
          </p:cNvPicPr>
          <p:nvPr>
            <p:ph idx="1"/>
          </p:nvPr>
        </p:nvPicPr>
        <p:blipFill>
          <a:blip r:embed="rId2" cstate="print"/>
          <a:stretch>
            <a:fillRect/>
          </a:stretch>
        </p:blipFill>
        <p:spPr>
          <a:xfrm>
            <a:off x="457200" y="1596350"/>
            <a:ext cx="8229600" cy="4295538"/>
          </a:xfrm>
        </p:spPr>
      </p:pic>
      <p:sp>
        <p:nvSpPr>
          <p:cNvPr id="3" name="Title 2"/>
          <p:cNvSpPr>
            <a:spLocks noGrp="1"/>
          </p:cNvSpPr>
          <p:nvPr>
            <p:ph type="title"/>
          </p:nvPr>
        </p:nvSpPr>
        <p:spPr/>
        <p:txBody>
          <a:bodyPr/>
          <a:lstStyle/>
          <a:p>
            <a:r>
              <a:rPr lang="en-IN" dirty="0" smtClean="0"/>
              <a:t>output</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Testing requirements</a:t>
            </a:r>
          </a:p>
          <a:p>
            <a:r>
              <a:rPr lang="en-IN" dirty="0" err="1" smtClean="0"/>
              <a:t>Beaglebonebalck</a:t>
            </a:r>
            <a:r>
              <a:rPr lang="en-IN" dirty="0" smtClean="0"/>
              <a:t> wireless</a:t>
            </a:r>
          </a:p>
          <a:p>
            <a:r>
              <a:rPr lang="en-IN" dirty="0" err="1" smtClean="0"/>
              <a:t>Usb</a:t>
            </a:r>
            <a:r>
              <a:rPr lang="en-IN" dirty="0" smtClean="0"/>
              <a:t> cable</a:t>
            </a:r>
          </a:p>
          <a:p>
            <a:r>
              <a:rPr lang="en-IN" dirty="0" smtClean="0"/>
              <a:t>Linux </a:t>
            </a:r>
            <a:r>
              <a:rPr lang="en-IN" dirty="0" err="1" smtClean="0"/>
              <a:t>os</a:t>
            </a:r>
            <a:endParaRPr lang="en-IN" dirty="0" smtClean="0"/>
          </a:p>
          <a:p>
            <a:endParaRPr lang="en-IN" dirty="0"/>
          </a:p>
        </p:txBody>
      </p:sp>
      <p:sp>
        <p:nvSpPr>
          <p:cNvPr id="3" name="Title 2"/>
          <p:cNvSpPr>
            <a:spLocks noGrp="1"/>
          </p:cNvSpPr>
          <p:nvPr>
            <p:ph type="title"/>
          </p:nvPr>
        </p:nvSpPr>
        <p:spPr/>
        <p:txBody>
          <a:bodyPr/>
          <a:lstStyle/>
          <a:p>
            <a:r>
              <a:rPr lang="en-IN" dirty="0" err="1" smtClean="0"/>
              <a:t>Beaglebone</a:t>
            </a:r>
            <a:r>
              <a:rPr lang="en-IN" dirty="0" smtClean="0"/>
              <a:t> black wireless</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t>
            </a:r>
            <a:r>
              <a:rPr lang="en-IN" dirty="0" err="1" smtClean="0"/>
              <a:t>beaglebonewireless</a:t>
            </a:r>
            <a:r>
              <a:rPr lang="en-IN" dirty="0" smtClean="0"/>
              <a:t> is a up gradation from </a:t>
            </a:r>
            <a:r>
              <a:rPr lang="en-IN" dirty="0" err="1" smtClean="0"/>
              <a:t>beagleboneblack</a:t>
            </a:r>
            <a:r>
              <a:rPr lang="en-IN" dirty="0" smtClean="0"/>
              <a:t> by replacing the 10/100 Ethernet port with onboard 802.11 b/g/n 2.4GHz </a:t>
            </a:r>
            <a:r>
              <a:rPr lang="en-IN" dirty="0" err="1" smtClean="0"/>
              <a:t>WiFi</a:t>
            </a:r>
            <a:r>
              <a:rPr lang="en-IN" dirty="0" smtClean="0"/>
              <a:t> and Bluetooth.</a:t>
            </a:r>
          </a:p>
          <a:p>
            <a:r>
              <a:rPr lang="en-IN" dirty="0" smtClean="0"/>
              <a:t>For testing the </a:t>
            </a:r>
            <a:r>
              <a:rPr lang="en-IN" dirty="0" err="1" smtClean="0"/>
              <a:t>beaglebone</a:t>
            </a:r>
            <a:r>
              <a:rPr lang="en-IN" dirty="0" smtClean="0"/>
              <a:t> wireless used this commands</a:t>
            </a:r>
          </a:p>
          <a:p>
            <a:r>
              <a:rPr lang="en-IN" dirty="0" err="1" smtClean="0"/>
              <a:t>Ssh</a:t>
            </a:r>
            <a:r>
              <a:rPr lang="en-IN" dirty="0" smtClean="0"/>
              <a:t> </a:t>
            </a:r>
            <a:r>
              <a:rPr lang="en-IN" dirty="0" smtClean="0">
                <a:hlinkClick r:id="rId2"/>
              </a:rPr>
              <a:t>debian@192.168.7.2</a:t>
            </a:r>
            <a:endParaRPr lang="en-IN" dirty="0" smtClean="0"/>
          </a:p>
          <a:p>
            <a:pPr>
              <a:buNone/>
            </a:pPr>
            <a:r>
              <a:rPr lang="en-IN" dirty="0" smtClean="0"/>
              <a:t>It will give access as a root user</a:t>
            </a:r>
            <a:endParaRPr lang="en-IN" dirty="0"/>
          </a:p>
        </p:txBody>
      </p:sp>
      <p:sp>
        <p:nvSpPr>
          <p:cNvPr id="3" name="Title 2"/>
          <p:cNvSpPr>
            <a:spLocks noGrp="1"/>
          </p:cNvSpPr>
          <p:nvPr>
            <p:ph type="title"/>
          </p:nvPr>
        </p:nvSpPr>
        <p:spPr/>
        <p:txBody>
          <a:bodyPr/>
          <a:lstStyle/>
          <a:p>
            <a:r>
              <a:rPr lang="en-IN" dirty="0" err="1" smtClean="0"/>
              <a:t>Bbb</a:t>
            </a:r>
            <a:r>
              <a:rPr lang="en-IN" dirty="0" smtClean="0"/>
              <a:t> wireless</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21-03-01 01-42-34.png"/>
          <p:cNvPicPr>
            <a:picLocks noGrp="1" noChangeAspect="1"/>
          </p:cNvPicPr>
          <p:nvPr>
            <p:ph idx="1"/>
          </p:nvPr>
        </p:nvPicPr>
        <p:blipFill>
          <a:blip r:embed="rId2" cstate="print"/>
          <a:stretch>
            <a:fillRect/>
          </a:stretch>
        </p:blipFill>
        <p:spPr>
          <a:xfrm>
            <a:off x="546958" y="1481138"/>
            <a:ext cx="8050083" cy="4525962"/>
          </a:xfrm>
        </p:spPr>
      </p:pic>
      <p:sp>
        <p:nvSpPr>
          <p:cNvPr id="3" name="Title 2"/>
          <p:cNvSpPr>
            <a:spLocks noGrp="1"/>
          </p:cNvSpPr>
          <p:nvPr>
            <p:ph type="title"/>
          </p:nvPr>
        </p:nvSpPr>
        <p:spPr/>
        <p:txBody>
          <a:bodyPr/>
          <a:lstStyle/>
          <a:p>
            <a:r>
              <a:rPr lang="en-IN" dirty="0" err="1" smtClean="0"/>
              <a:t>Bbb</a:t>
            </a:r>
            <a:r>
              <a:rPr lang="en-IN" dirty="0" smtClean="0"/>
              <a:t> wireless</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21-03-01 01-43-32.png"/>
          <p:cNvPicPr>
            <a:picLocks noGrp="1" noChangeAspect="1"/>
          </p:cNvPicPr>
          <p:nvPr>
            <p:ph idx="1"/>
          </p:nvPr>
        </p:nvPicPr>
        <p:blipFill>
          <a:blip r:embed="rId2" cstate="print"/>
          <a:stretch>
            <a:fillRect/>
          </a:stretch>
        </p:blipFill>
        <p:spPr>
          <a:xfrm>
            <a:off x="521829" y="1481138"/>
            <a:ext cx="8100342" cy="4525962"/>
          </a:xfrm>
        </p:spPr>
      </p:pic>
      <p:sp>
        <p:nvSpPr>
          <p:cNvPr id="3" name="Title 2"/>
          <p:cNvSpPr>
            <a:spLocks noGrp="1"/>
          </p:cNvSpPr>
          <p:nvPr>
            <p:ph type="title"/>
          </p:nvPr>
        </p:nvSpPr>
        <p:spPr/>
        <p:txBody>
          <a:bodyPr/>
          <a:lstStyle/>
          <a:p>
            <a:r>
              <a:rPr lang="en-IN" dirty="0" err="1" smtClean="0"/>
              <a:t>Bbb</a:t>
            </a:r>
            <a:r>
              <a:rPr lang="en-IN" dirty="0" smtClean="0"/>
              <a:t> wireless </a:t>
            </a:r>
            <a:r>
              <a:rPr lang="en-IN" dirty="0" err="1" smtClean="0"/>
              <a:t>wifi</a:t>
            </a:r>
            <a:r>
              <a:rPr lang="en-IN" dirty="0" smtClean="0"/>
              <a:t> connection</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21-03-01 01-44-06.png"/>
          <p:cNvPicPr>
            <a:picLocks noGrp="1" noChangeAspect="1"/>
          </p:cNvPicPr>
          <p:nvPr>
            <p:ph idx="1"/>
          </p:nvPr>
        </p:nvPicPr>
        <p:blipFill>
          <a:blip r:embed="rId2" cstate="print"/>
          <a:stretch>
            <a:fillRect/>
          </a:stretch>
        </p:blipFill>
        <p:spPr>
          <a:xfrm>
            <a:off x="665099" y="1481138"/>
            <a:ext cx="7813801" cy="4525962"/>
          </a:xfrm>
        </p:spPr>
      </p:pic>
      <p:sp>
        <p:nvSpPr>
          <p:cNvPr id="3" name="Title 2"/>
          <p:cNvSpPr>
            <a:spLocks noGrp="1"/>
          </p:cNvSpPr>
          <p:nvPr>
            <p:ph type="title"/>
          </p:nvPr>
        </p:nvSpPr>
        <p:spPr/>
        <p:txBody>
          <a:bodyPr>
            <a:normAutofit fontScale="90000"/>
          </a:bodyPr>
          <a:lstStyle/>
          <a:p>
            <a:r>
              <a:rPr lang="en-IN" dirty="0" err="1" smtClean="0"/>
              <a:t>Bbb</a:t>
            </a:r>
            <a:r>
              <a:rPr lang="en-IN" dirty="0" smtClean="0"/>
              <a:t> wireless </a:t>
            </a:r>
            <a:r>
              <a:rPr lang="en-IN" dirty="0" err="1" smtClean="0"/>
              <a:t>wifi</a:t>
            </a:r>
            <a:r>
              <a:rPr lang="en-IN" dirty="0" smtClean="0"/>
              <a:t> connection testing </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For </a:t>
            </a:r>
            <a:r>
              <a:rPr lang="en-IN" dirty="0" err="1" smtClean="0"/>
              <a:t>Arduino</a:t>
            </a:r>
            <a:r>
              <a:rPr lang="en-IN" dirty="0" smtClean="0"/>
              <a:t> </a:t>
            </a:r>
            <a:r>
              <a:rPr lang="en-IN" dirty="0" err="1" smtClean="0"/>
              <a:t>uno</a:t>
            </a:r>
            <a:r>
              <a:rPr lang="en-IN" dirty="0" smtClean="0"/>
              <a:t>.</a:t>
            </a:r>
          </a:p>
          <a:p>
            <a:r>
              <a:rPr lang="en-US" dirty="0" smtClean="0">
                <a:hlinkClick r:id="rId2"/>
              </a:rPr>
              <a:t>https://www.arduino.cc/en/Tutorial/BuiltInExamples/Blink</a:t>
            </a:r>
          </a:p>
          <a:p>
            <a:endParaRPr lang="en-IN" dirty="0" smtClean="0"/>
          </a:p>
          <a:p>
            <a:r>
              <a:rPr lang="en-IN" dirty="0" smtClean="0"/>
              <a:t>For rain water sensor module</a:t>
            </a:r>
          </a:p>
          <a:p>
            <a:r>
              <a:rPr lang="en-US" dirty="0" smtClean="0">
                <a:hlinkClick r:id="rId3"/>
              </a:rPr>
              <a:t>https://www.instructables.com/Arduino-Modules-Rain-Sensor</a:t>
            </a:r>
            <a:endParaRPr lang="en-US" dirty="0" smtClean="0"/>
          </a:p>
          <a:p>
            <a:endParaRPr lang="en-US" dirty="0" smtClean="0"/>
          </a:p>
          <a:p>
            <a:r>
              <a:rPr lang="en-US" dirty="0" smtClean="0"/>
              <a:t>For </a:t>
            </a:r>
            <a:r>
              <a:rPr lang="en-US" dirty="0" err="1" smtClean="0"/>
              <a:t>uv</a:t>
            </a:r>
            <a:r>
              <a:rPr lang="en-US" dirty="0" smtClean="0"/>
              <a:t> index sensor module</a:t>
            </a:r>
          </a:p>
          <a:p>
            <a:r>
              <a:rPr lang="en-IN" dirty="0" smtClean="0">
                <a:hlinkClick r:id="rId4"/>
              </a:rPr>
              <a:t>https://www.youtube.com/watch?v=vJct0vD6WWg&amp;feature=youtu.be</a:t>
            </a:r>
            <a:endParaRPr lang="en-IN" dirty="0" smtClean="0"/>
          </a:p>
          <a:p>
            <a:endParaRPr lang="en-IN" dirty="0"/>
          </a:p>
        </p:txBody>
      </p:sp>
      <p:sp>
        <p:nvSpPr>
          <p:cNvPr id="3" name="Title 2"/>
          <p:cNvSpPr>
            <a:spLocks noGrp="1"/>
          </p:cNvSpPr>
          <p:nvPr>
            <p:ph type="title"/>
          </p:nvPr>
        </p:nvSpPr>
        <p:spPr/>
        <p:txBody>
          <a:bodyPr/>
          <a:lstStyle/>
          <a:p>
            <a:r>
              <a:rPr lang="en-IN" dirty="0" smtClean="0"/>
              <a:t>References</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For 16*2 </a:t>
            </a:r>
            <a:r>
              <a:rPr lang="en-IN" dirty="0" err="1" smtClean="0"/>
              <a:t>lcd</a:t>
            </a:r>
            <a:r>
              <a:rPr lang="en-IN" dirty="0" smtClean="0"/>
              <a:t> display</a:t>
            </a:r>
          </a:p>
          <a:p>
            <a:r>
              <a:rPr lang="en-IN" dirty="0" smtClean="0">
                <a:hlinkClick r:id="rId2"/>
              </a:rPr>
              <a:t>http://www.dsdtech-global.com/2018/05/iic-oled-lcd-u8glib.html</a:t>
            </a:r>
            <a:endParaRPr lang="en-IN" dirty="0" smtClean="0"/>
          </a:p>
          <a:p>
            <a:r>
              <a:rPr lang="en-IN" dirty="0" smtClean="0"/>
              <a:t>For </a:t>
            </a:r>
            <a:r>
              <a:rPr lang="en-IN" dirty="0" err="1" smtClean="0"/>
              <a:t>gsm</a:t>
            </a:r>
            <a:r>
              <a:rPr lang="en-IN" dirty="0" smtClean="0"/>
              <a:t> module </a:t>
            </a:r>
          </a:p>
          <a:p>
            <a:r>
              <a:rPr lang="en-IN" dirty="0" smtClean="0"/>
              <a:t>astminuteengineers.com/sim900-gsm-shield-arduino-tutorial/</a:t>
            </a:r>
          </a:p>
          <a:p>
            <a:r>
              <a:rPr lang="en-IN" dirty="0" smtClean="0"/>
              <a:t>For digital </a:t>
            </a:r>
            <a:r>
              <a:rPr lang="en-IN" dirty="0" err="1" smtClean="0"/>
              <a:t>multimeter</a:t>
            </a:r>
            <a:endParaRPr lang="en-IN" dirty="0" smtClean="0"/>
          </a:p>
          <a:p>
            <a:r>
              <a:rPr lang="en-IN" dirty="0" smtClean="0">
                <a:hlinkClick r:id="rId3"/>
              </a:rPr>
              <a:t>https://youtu.be/TdUK6RPdIrA</a:t>
            </a:r>
            <a:endParaRPr lang="en-IN" dirty="0" smtClean="0"/>
          </a:p>
          <a:p>
            <a:endParaRPr lang="en-IN" dirty="0"/>
          </a:p>
        </p:txBody>
      </p:sp>
      <p:sp>
        <p:nvSpPr>
          <p:cNvPr id="3" name="Title 2"/>
          <p:cNvSpPr>
            <a:spLocks noGrp="1"/>
          </p:cNvSpPr>
          <p:nvPr>
            <p:ph type="title"/>
          </p:nvPr>
        </p:nvSpPr>
        <p:spPr/>
        <p:txBody>
          <a:bodyPr/>
          <a:lstStyle/>
          <a:p>
            <a:r>
              <a:rPr lang="en-IN" dirty="0" smtClean="0"/>
              <a:t>reference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err="1" smtClean="0"/>
              <a:t>Arduino</a:t>
            </a:r>
            <a:r>
              <a:rPr lang="en-US" dirty="0" smtClean="0"/>
              <a:t> programming there are two main functions. Main functions are setup() and loop(). Setup()function is only operated once when device is booted up, it is mostly used to setup initiation settings.</a:t>
            </a:r>
          </a:p>
          <a:p>
            <a:r>
              <a:rPr lang="en-US" dirty="0" smtClean="0"/>
              <a:t>Loop() is ran after the setup() function has finished, loop() function will run repeatedly until power off.</a:t>
            </a:r>
          </a:p>
          <a:p>
            <a:endParaRPr lang="en-IN" dirty="0"/>
          </a:p>
        </p:txBody>
      </p:sp>
      <p:sp>
        <p:nvSpPr>
          <p:cNvPr id="3" name="Title 2"/>
          <p:cNvSpPr>
            <a:spLocks noGrp="1"/>
          </p:cNvSpPr>
          <p:nvPr>
            <p:ph type="title"/>
          </p:nvPr>
        </p:nvSpPr>
        <p:spPr/>
        <p:txBody>
          <a:bodyPr>
            <a:normAutofit/>
          </a:bodyPr>
          <a:lstStyle/>
          <a:p>
            <a:r>
              <a:rPr lang="en-IN" dirty="0" smtClean="0"/>
              <a:t>Software of </a:t>
            </a:r>
            <a:r>
              <a:rPr lang="en-IN" dirty="0" err="1" smtClean="0"/>
              <a:t>Arduino</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For dht11 </a:t>
            </a:r>
          </a:p>
          <a:p>
            <a:r>
              <a:rPr lang="en-IN" dirty="0" smtClean="0">
                <a:hlinkClick r:id="rId2"/>
              </a:rPr>
              <a:t>https://www.electronicwings.com/arduino/dht11-sensor-interfacing-with-arduino-uno</a:t>
            </a:r>
            <a:endParaRPr lang="en-IN" dirty="0" smtClean="0"/>
          </a:p>
          <a:p>
            <a:r>
              <a:rPr lang="en-IN" dirty="0" smtClean="0"/>
              <a:t>  </a:t>
            </a:r>
          </a:p>
          <a:p>
            <a:r>
              <a:rPr lang="en-IN" dirty="0" smtClean="0"/>
              <a:t>For </a:t>
            </a:r>
            <a:r>
              <a:rPr lang="en-IN" dirty="0" err="1" smtClean="0"/>
              <a:t>beagleboneblack</a:t>
            </a:r>
            <a:r>
              <a:rPr lang="en-IN" dirty="0" smtClean="0"/>
              <a:t> wireless</a:t>
            </a:r>
          </a:p>
          <a:p>
            <a:r>
              <a:rPr lang="en-IN" dirty="0" smtClean="0">
                <a:hlinkClick r:id="rId3"/>
              </a:rPr>
              <a:t>https://www.fis.gatech.edu/how-to-configure-bbw-wifi</a:t>
            </a:r>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IN" dirty="0" smtClean="0"/>
              <a:t>References</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endParaRPr lang="en-IN" sz="5400" dirty="0" smtClean="0"/>
          </a:p>
          <a:p>
            <a:pPr algn="ctr"/>
            <a:endParaRPr lang="en-IN" sz="5400" dirty="0" smtClean="0"/>
          </a:p>
          <a:p>
            <a:pPr algn="ctr">
              <a:buNone/>
            </a:pPr>
            <a:r>
              <a:rPr lang="en-IN" sz="5400" smtClean="0"/>
              <a:t>Thank </a:t>
            </a:r>
            <a:r>
              <a:rPr lang="en-IN" sz="5400" dirty="0" smtClean="0"/>
              <a:t>you</a:t>
            </a:r>
            <a:endParaRPr lang="en-IN" sz="5400" dirty="0"/>
          </a:p>
        </p:txBody>
      </p:sp>
      <p:sp>
        <p:nvSpPr>
          <p:cNvPr id="3" name="Title 2"/>
          <p:cNvSpPr>
            <a:spLocks noGrp="1"/>
          </p:cNvSpPr>
          <p:nvPr>
            <p:ph type="title"/>
          </p:nvPr>
        </p:nvSpPr>
        <p:spPr/>
        <p:txBody>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Arduino</a:t>
            </a:r>
            <a:r>
              <a:rPr lang="en-US" dirty="0" smtClean="0"/>
              <a:t> programming is supported by wide amount of </a:t>
            </a:r>
            <a:r>
              <a:rPr lang="en-US" dirty="0" err="1" smtClean="0"/>
              <a:t>libraries.Large</a:t>
            </a:r>
            <a:r>
              <a:rPr lang="en-US" dirty="0" smtClean="0"/>
              <a:t> amount of open-source libraries are available from </a:t>
            </a:r>
            <a:r>
              <a:rPr lang="en-US" dirty="0" err="1" smtClean="0"/>
              <a:t>Arduino</a:t>
            </a:r>
            <a:r>
              <a:rPr lang="en-US" dirty="0" smtClean="0"/>
              <a:t> community. Libraries give access to live sensor data with single function.</a:t>
            </a:r>
          </a:p>
          <a:p>
            <a:r>
              <a:rPr lang="en-US" dirty="0" smtClean="0"/>
              <a:t>After the user has written his code, IDE compile and translates the code to the assembler language. After translating the code, the IDE uploads the program to the </a:t>
            </a:r>
            <a:r>
              <a:rPr lang="en-US" dirty="0" err="1" smtClean="0"/>
              <a:t>Arduino</a:t>
            </a:r>
            <a:r>
              <a:rPr lang="en-US" dirty="0" smtClean="0"/>
              <a:t> microcontroller. </a:t>
            </a:r>
          </a:p>
          <a:p>
            <a:endParaRPr lang="en-US" dirty="0" smtClean="0"/>
          </a:p>
          <a:p>
            <a:endParaRPr lang="en-IN" dirty="0"/>
          </a:p>
        </p:txBody>
      </p:sp>
      <p:sp>
        <p:nvSpPr>
          <p:cNvPr id="3" name="Title 2"/>
          <p:cNvSpPr>
            <a:spLocks noGrp="1"/>
          </p:cNvSpPr>
          <p:nvPr>
            <p:ph type="title"/>
          </p:nvPr>
        </p:nvSpPr>
        <p:spPr/>
        <p:txBody>
          <a:bodyPr/>
          <a:lstStyle/>
          <a:p>
            <a:r>
              <a:rPr lang="en-IN" dirty="0" smtClean="0"/>
              <a:t>Software of </a:t>
            </a:r>
            <a:r>
              <a:rPr lang="en-IN" dirty="0" err="1" smtClean="0"/>
              <a:t>arduino</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 software includes the set of different kind of programs that are ready to be tested on the device. After testing the program it can be uploaded to the </a:t>
            </a:r>
            <a:r>
              <a:rPr lang="en-US" dirty="0" err="1" smtClean="0"/>
              <a:t>Arduino</a:t>
            </a:r>
            <a:r>
              <a:rPr lang="en-US" dirty="0" smtClean="0"/>
              <a:t> by USB cable that vary in different models</a:t>
            </a:r>
          </a:p>
          <a:p>
            <a:pPr>
              <a:buNone/>
            </a:pPr>
            <a:endParaRPr lang="en-IN" dirty="0"/>
          </a:p>
        </p:txBody>
      </p:sp>
      <p:sp>
        <p:nvSpPr>
          <p:cNvPr id="3" name="Title 2"/>
          <p:cNvSpPr>
            <a:spLocks noGrp="1"/>
          </p:cNvSpPr>
          <p:nvPr>
            <p:ph type="title"/>
          </p:nvPr>
        </p:nvSpPr>
        <p:spPr/>
        <p:txBody>
          <a:bodyPr/>
          <a:lstStyle/>
          <a:p>
            <a:r>
              <a:rPr lang="en-IN" dirty="0" smtClean="0"/>
              <a:t>Software of </a:t>
            </a:r>
            <a:r>
              <a:rPr lang="en-IN" dirty="0" err="1" smtClean="0"/>
              <a:t>arduino</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simplest thing you can do with an </a:t>
            </a:r>
            <a:r>
              <a:rPr lang="en-US" dirty="0" err="1" smtClean="0"/>
              <a:t>Arduino</a:t>
            </a:r>
            <a:r>
              <a:rPr lang="en-US" dirty="0" smtClean="0"/>
              <a:t> to see physical output is: it blinks the on-board </a:t>
            </a:r>
            <a:r>
              <a:rPr lang="en-US" dirty="0" err="1" smtClean="0"/>
              <a:t>LED.This</a:t>
            </a:r>
            <a:r>
              <a:rPr lang="en-US" dirty="0" smtClean="0"/>
              <a:t> LED is connected to a digital pin and its number may vary from board type to board type.</a:t>
            </a:r>
          </a:p>
          <a:p>
            <a:r>
              <a:rPr lang="en-IN" dirty="0" smtClean="0"/>
              <a:t>Hardware requirements:</a:t>
            </a:r>
          </a:p>
          <a:p>
            <a:r>
              <a:rPr lang="en-IN" dirty="0" err="1" smtClean="0"/>
              <a:t>Arduino</a:t>
            </a:r>
            <a:r>
              <a:rPr lang="en-IN" dirty="0" smtClean="0"/>
              <a:t> </a:t>
            </a:r>
            <a:r>
              <a:rPr lang="en-IN" dirty="0" err="1" smtClean="0"/>
              <a:t>uno</a:t>
            </a:r>
            <a:endParaRPr lang="en-IN" dirty="0" smtClean="0"/>
          </a:p>
          <a:p>
            <a:r>
              <a:rPr lang="en-IN" dirty="0" err="1" smtClean="0"/>
              <a:t>Usb</a:t>
            </a:r>
            <a:r>
              <a:rPr lang="en-IN" dirty="0" smtClean="0"/>
              <a:t> cable </a:t>
            </a:r>
          </a:p>
          <a:p>
            <a:r>
              <a:rPr lang="en-IN" dirty="0" smtClean="0"/>
              <a:t>Host machine</a:t>
            </a:r>
            <a:endParaRPr lang="en-IN" dirty="0"/>
          </a:p>
        </p:txBody>
      </p:sp>
      <p:sp>
        <p:nvSpPr>
          <p:cNvPr id="3" name="Title 2"/>
          <p:cNvSpPr>
            <a:spLocks noGrp="1"/>
          </p:cNvSpPr>
          <p:nvPr>
            <p:ph type="title"/>
          </p:nvPr>
        </p:nvSpPr>
        <p:spPr/>
        <p:txBody>
          <a:bodyPr/>
          <a:lstStyle/>
          <a:p>
            <a:r>
              <a:rPr lang="en-IN" dirty="0" smtClean="0"/>
              <a:t>Testing of </a:t>
            </a:r>
            <a:r>
              <a:rPr lang="en-IN" dirty="0" err="1" smtClean="0"/>
              <a:t>arduino</a:t>
            </a:r>
            <a:r>
              <a:rPr lang="en-IN" dirty="0" smtClean="0"/>
              <a:t> </a:t>
            </a:r>
            <a:r>
              <a:rPr lang="en-IN" dirty="0" err="1" smtClean="0"/>
              <a:t>uno</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you build the circuit plug your </a:t>
            </a:r>
            <a:r>
              <a:rPr lang="en-US" dirty="0" err="1" smtClean="0"/>
              <a:t>Arduino</a:t>
            </a:r>
            <a:r>
              <a:rPr lang="en-US" dirty="0" smtClean="0"/>
              <a:t> board into your computer, start the </a:t>
            </a:r>
            <a:r>
              <a:rPr lang="en-US" dirty="0" err="1" smtClean="0"/>
              <a:t>Arduino</a:t>
            </a:r>
            <a:r>
              <a:rPr lang="en-US" dirty="0" smtClean="0"/>
              <a:t> Software (IDE) and enter the code.</a:t>
            </a:r>
          </a:p>
          <a:p>
            <a:r>
              <a:rPr lang="en-IN" dirty="0" smtClean="0"/>
              <a:t>Then in </a:t>
            </a:r>
            <a:r>
              <a:rPr lang="en-IN" dirty="0" err="1" smtClean="0"/>
              <a:t>ide</a:t>
            </a:r>
            <a:r>
              <a:rPr lang="en-IN" dirty="0" smtClean="0"/>
              <a:t> software in the examples one can see the blink code already available and can run it </a:t>
            </a:r>
          </a:p>
          <a:p>
            <a:r>
              <a:rPr lang="en-IN" dirty="0" smtClean="0"/>
              <a:t>After compiling the program the onboard led will be on for 1 sec and turns of 1 sec and continues</a:t>
            </a:r>
            <a:endParaRPr lang="en-IN" dirty="0"/>
          </a:p>
        </p:txBody>
      </p:sp>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r>
              <a:rPr lang="en-IN" dirty="0" smtClean="0"/>
              <a:t> testing example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6838</TotalTime>
  <Words>1680</Words>
  <Application>Microsoft Office PowerPoint</Application>
  <PresentationFormat>On-screen Show (4:3)</PresentationFormat>
  <Paragraphs>184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Concourse</vt:lpstr>
      <vt:lpstr>Testing the hardware components </vt:lpstr>
      <vt:lpstr>Contents</vt:lpstr>
      <vt:lpstr>Components that are to be tested</vt:lpstr>
      <vt:lpstr>Testing device used</vt:lpstr>
      <vt:lpstr>Software of Arduino</vt:lpstr>
      <vt:lpstr>Software of arduino</vt:lpstr>
      <vt:lpstr>Software of arduino</vt:lpstr>
      <vt:lpstr>Testing of arduino uno</vt:lpstr>
      <vt:lpstr>Arduino uno testing example</vt:lpstr>
      <vt:lpstr>Arduino ide code for blinking onboard led</vt:lpstr>
      <vt:lpstr>Testing the rain module sensor</vt:lpstr>
      <vt:lpstr>Rain module sensor testing</vt:lpstr>
      <vt:lpstr>Rain water sensor module testing</vt:lpstr>
      <vt:lpstr>Rain water sensor module testing</vt:lpstr>
      <vt:lpstr>Arduino uno code</vt:lpstr>
      <vt:lpstr>Uv sensor module testing</vt:lpstr>
      <vt:lpstr>Uv sensor module testing</vt:lpstr>
      <vt:lpstr>Uv sensor module specifications</vt:lpstr>
      <vt:lpstr>Uv sensor module specfications</vt:lpstr>
      <vt:lpstr>Uv sensor module testing</vt:lpstr>
      <vt:lpstr>Uv sensor module testing</vt:lpstr>
      <vt:lpstr>16*2 lcd module testing</vt:lpstr>
      <vt:lpstr>Pin connections</vt:lpstr>
      <vt:lpstr>Lcd display module testing</vt:lpstr>
      <vt:lpstr>continution</vt:lpstr>
      <vt:lpstr>continution</vt:lpstr>
      <vt:lpstr>continution</vt:lpstr>
      <vt:lpstr>Gsm module testing</vt:lpstr>
      <vt:lpstr>Gsm module </vt:lpstr>
      <vt:lpstr>Gsm module testing </vt:lpstr>
      <vt:lpstr>Gsm module led </vt:lpstr>
      <vt:lpstr>continued</vt:lpstr>
      <vt:lpstr>Gsm module testing</vt:lpstr>
      <vt:lpstr>continued</vt:lpstr>
      <vt:lpstr>continued</vt:lpstr>
      <vt:lpstr>Digital multimeter </vt:lpstr>
      <vt:lpstr>continued</vt:lpstr>
      <vt:lpstr>Testing of dht11 sensor module</vt:lpstr>
      <vt:lpstr>Connections image</vt:lpstr>
      <vt:lpstr>Connections </vt:lpstr>
      <vt:lpstr>continuation</vt:lpstr>
      <vt:lpstr>output</vt:lpstr>
      <vt:lpstr>Beaglebone black wireless</vt:lpstr>
      <vt:lpstr>Bbb wireless</vt:lpstr>
      <vt:lpstr>Bbb wireless</vt:lpstr>
      <vt:lpstr>Bbb wireless wifi connection</vt:lpstr>
      <vt:lpstr>Bbb wireless wifi connection testing </vt:lpstr>
      <vt:lpstr>References</vt:lpstr>
      <vt:lpstr>reference</vt:lpstr>
      <vt:lpstr>References</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hardware components</dc:title>
  <dc:creator>SRIRAM</dc:creator>
  <cp:lastModifiedBy>SRIRAM</cp:lastModifiedBy>
  <cp:revision>16</cp:revision>
  <dcterms:created xsi:type="dcterms:W3CDTF">2021-02-23T20:07:16Z</dcterms:created>
  <dcterms:modified xsi:type="dcterms:W3CDTF">2021-03-01T14:03:16Z</dcterms:modified>
</cp:coreProperties>
</file>