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80" r:id="rId5"/>
    <p:sldId id="276" r:id="rId6"/>
    <p:sldId id="259" r:id="rId7"/>
    <p:sldId id="275" r:id="rId8"/>
    <p:sldId id="277" r:id="rId9"/>
    <p:sldId id="278" r:id="rId10"/>
    <p:sldId id="260" r:id="rId11"/>
    <p:sldId id="279" r:id="rId12"/>
    <p:sldId id="281" r:id="rId13"/>
    <p:sldId id="28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9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602456" TargetMode="External"/><Relationship Id="rId2" Type="http://schemas.openxmlformats.org/officeDocument/2006/relationships/hyperlink" Target="https://ieeexplore.ieee.org/document/103977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101285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968888"/>
            <a:ext cx="10363200" cy="129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i="1" u="sng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 PUBLIC ANNOUNCEMENTS</a:t>
            </a:r>
            <a:br>
              <a:rPr lang="en-US" i="1" u="sng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i="1" u="sng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</a:t>
            </a:r>
            <a:r>
              <a:rPr lang="en-US" i="1" u="sng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chatbots</a:t>
            </a:r>
            <a:r>
              <a:rPr lang="en-US" i="1" u="sng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systems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670263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Batch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Number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: CSE G-10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475191562"/>
              </p:ext>
            </p:extLst>
          </p:nvPr>
        </p:nvGraphicFramePr>
        <p:xfrm>
          <a:off x="597415" y="2445244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</a:t>
                      </a: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800" b="1" i="1" u="none" strike="noStrike" cap="none" dirty="0" smtClean="0"/>
                        <a:t>20211CSE0567 </a:t>
                      </a:r>
                      <a:endParaRPr sz="1800" b="1" i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u="none" strike="noStrike" cap="none" dirty="0" err="1" smtClean="0"/>
                        <a:t>Hima</a:t>
                      </a:r>
                      <a:r>
                        <a:rPr lang="en-GB" sz="1800" b="1" i="1" u="none" strike="noStrike" cap="none" dirty="0" smtClean="0"/>
                        <a:t> S</a:t>
                      </a:r>
                      <a:endParaRPr sz="1800" b="1" i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u="none" strike="noStrike" cap="none" dirty="0" smtClean="0"/>
                        <a:t>20211CSE0589</a:t>
                      </a:r>
                      <a:endParaRPr sz="1800" b="1" i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u="none" strike="noStrike" cap="none" dirty="0" err="1" smtClean="0"/>
                        <a:t>Thrisha</a:t>
                      </a:r>
                      <a:r>
                        <a:rPr lang="en-GB" sz="1800" b="1" i="1" u="none" strike="noStrike" cap="none" baseline="0" dirty="0" smtClean="0"/>
                        <a:t> A</a:t>
                      </a:r>
                      <a:endParaRPr sz="1800" b="1" i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u="none" strike="noStrike" cap="none" dirty="0" smtClean="0"/>
                        <a:t>20211CSE0632</a:t>
                      </a:r>
                      <a:endParaRPr sz="1800" b="1" i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u="none" strike="noStrike" cap="none" dirty="0" err="1" smtClean="0"/>
                        <a:t>Poojitha</a:t>
                      </a:r>
                      <a:r>
                        <a:rPr lang="en-GB" sz="1800" b="1" i="1" u="none" strike="noStrike" cap="none" baseline="0" dirty="0" smtClean="0"/>
                        <a:t> S</a:t>
                      </a:r>
                      <a:endParaRPr sz="1800" b="1" i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u="none" strike="noStrike" cap="none" dirty="0" smtClean="0"/>
                        <a:t>20211CSE0576</a:t>
                      </a:r>
                      <a:endParaRPr sz="1800" b="1" i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1" u="none" strike="noStrike" cap="none" dirty="0" err="1" smtClean="0"/>
                        <a:t>Varsha</a:t>
                      </a:r>
                      <a:r>
                        <a:rPr lang="en-GB" sz="1800" b="1" i="1" u="none" strike="noStrike" cap="none" baseline="0" dirty="0" smtClean="0"/>
                        <a:t> S</a:t>
                      </a:r>
                      <a:endParaRPr sz="1800" b="1" i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5251269" y="3372656"/>
            <a:ext cx="6721192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the Supervision of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                           </a:t>
            </a:r>
            <a:r>
              <a:rPr lang="en-GB" sz="24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Mr.Ramesh</a:t>
            </a:r>
            <a:r>
              <a:rPr lang="en-GB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 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Assistant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School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of Computer Science and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Presidency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941524"/>
            <a:ext cx="12101689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sz="16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22048"/>
          </a:xfrm>
        </p:spPr>
        <p:txBody>
          <a:bodyPr/>
          <a:lstStyle/>
          <a:p>
            <a:r>
              <a:rPr lang="en-US" dirty="0"/>
              <a:t>6. TIMELINE  OF THE PROJECT/ PROJECT </a:t>
            </a:r>
            <a:r>
              <a:rPr lang="en-US" dirty="0" smtClean="0"/>
              <a:t>    EXECUTION</a:t>
            </a:r>
            <a:r>
              <a:rPr lang="en-US" dirty="0"/>
              <a:t>	PLAN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1175658"/>
            <a:ext cx="9109166" cy="47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13678"/>
            <a:ext cx="10668000" cy="487362"/>
          </a:xfrm>
        </p:spPr>
        <p:txBody>
          <a:bodyPr/>
          <a:lstStyle/>
          <a:p>
            <a:r>
              <a:rPr lang="en-US" dirty="0"/>
              <a:t>7.CONCLUSION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/>
              <a:t>Public announcement and </a:t>
            </a:r>
            <a:r>
              <a:rPr lang="en-US" sz="2000" b="1" i="1" dirty="0" err="1"/>
              <a:t>chatbot</a:t>
            </a:r>
            <a:r>
              <a:rPr lang="en-US" sz="2000" b="1" i="1" dirty="0"/>
              <a:t> systems are rapidly transforming the way bus stations operate. These systems are not only used for providing real-time information about schedules, routes, and delays but also offer a wide range of services such as ticket booking, seat reservations, and live bus tracking. </a:t>
            </a:r>
            <a:endParaRPr lang="en-US" sz="2000" b="1" i="1" dirty="0" smtClean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45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5" y="1143000"/>
            <a:ext cx="8751497" cy="4953000"/>
          </a:xfrm>
        </p:spPr>
      </p:pic>
    </p:spTree>
    <p:extLst>
      <p:ext uri="{BB962C8B-B14F-4D97-AF65-F5344CB8AC3E}">
        <p14:creationId xmlns:p14="http://schemas.microsoft.com/office/powerpoint/2010/main" val="106955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36" y="1143000"/>
            <a:ext cx="10477927" cy="4953000"/>
          </a:xfrm>
        </p:spPr>
      </p:pic>
    </p:spTree>
    <p:extLst>
      <p:ext uri="{BB962C8B-B14F-4D97-AF65-F5344CB8AC3E}">
        <p14:creationId xmlns:p14="http://schemas.microsoft.com/office/powerpoint/2010/main" val="23652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29649"/>
            <a:ext cx="10668000" cy="49061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i="1" dirty="0"/>
              <a:t>- </a:t>
            </a:r>
            <a:r>
              <a:rPr lang="en-US" sz="2000" i="1" dirty="0" smtClean="0"/>
              <a:t>  Introduction </a:t>
            </a:r>
            <a:r>
              <a:rPr lang="en-US" sz="2000" i="1" dirty="0"/>
              <a:t>about Project</a:t>
            </a:r>
          </a:p>
          <a:p>
            <a:pPr marL="0" lvl="0" indent="0">
              <a:buNone/>
            </a:pPr>
            <a:r>
              <a:rPr lang="en-US" sz="2000" i="1" dirty="0"/>
              <a:t>-  </a:t>
            </a:r>
            <a:r>
              <a:rPr lang="en-US" sz="2000" i="1" dirty="0" smtClean="0"/>
              <a:t> Literature </a:t>
            </a:r>
            <a:r>
              <a:rPr lang="en-US" sz="2000" i="1" dirty="0"/>
              <a:t>Review</a:t>
            </a:r>
            <a:endParaRPr lang="en-IN" sz="2000" i="1" dirty="0"/>
          </a:p>
          <a:p>
            <a:pPr lvl="0">
              <a:buFontTx/>
              <a:buChar char="-"/>
            </a:pPr>
            <a:r>
              <a:rPr lang="en-US" sz="2000" i="1" dirty="0"/>
              <a:t>Objectives</a:t>
            </a:r>
            <a:endParaRPr lang="en-IN" sz="2000" i="1" dirty="0"/>
          </a:p>
          <a:p>
            <a:pPr>
              <a:buFontTx/>
              <a:buChar char="-"/>
            </a:pPr>
            <a:r>
              <a:rPr lang="en-US" sz="2000" i="1" dirty="0"/>
              <a:t>Methodology</a:t>
            </a:r>
          </a:p>
          <a:p>
            <a:pPr lvl="0">
              <a:buFontTx/>
              <a:buChar char="-"/>
            </a:pPr>
            <a:r>
              <a:rPr lang="en-US" sz="2000" i="1" dirty="0"/>
              <a:t>Timeline for Execution of Project</a:t>
            </a:r>
            <a:endParaRPr lang="en-IN" sz="2000" i="1" dirty="0"/>
          </a:p>
          <a:p>
            <a:pPr lvl="0">
              <a:buFontTx/>
              <a:buChar char="-"/>
            </a:pPr>
            <a:r>
              <a:rPr lang="en-US" sz="2000" i="1" dirty="0"/>
              <a:t>Expected Outcomes</a:t>
            </a:r>
            <a:endParaRPr lang="en-IN" sz="2000" i="1" dirty="0"/>
          </a:p>
          <a:p>
            <a:pPr lvl="0">
              <a:buFontTx/>
              <a:buChar char="-"/>
            </a:pPr>
            <a:r>
              <a:rPr lang="en-US" sz="2000" i="1" dirty="0"/>
              <a:t>Conclusion</a:t>
            </a:r>
            <a:endParaRPr lang="en-IN" sz="2000" i="1" dirty="0"/>
          </a:p>
          <a:p>
            <a:pPr lvl="0">
              <a:buFontTx/>
              <a:buChar char="-"/>
            </a:pPr>
            <a:r>
              <a:rPr lang="en-US" sz="2000" i="1" dirty="0"/>
              <a:t>References</a:t>
            </a:r>
            <a:endParaRPr lang="en-IN" sz="2000" i="1" dirty="0"/>
          </a:p>
          <a:p>
            <a:endParaRPr lang="en-GB" sz="20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/>
              <a:t>Chatbots</a:t>
            </a:r>
            <a:r>
              <a:rPr lang="en-US" sz="2000" i="1" dirty="0"/>
              <a:t> in bus stations are AI-powered tools designed to automate customer service interactions, handle inquiries about schedules, ticketing, and provide 24/7 support.</a:t>
            </a:r>
          </a:p>
          <a:p>
            <a:endParaRPr lang="en-US" sz="2000" i="1" dirty="0"/>
          </a:p>
          <a:p>
            <a:r>
              <a:rPr lang="en-US" sz="2000" i="1" dirty="0" err="1" smtClean="0"/>
              <a:t>Chatbots</a:t>
            </a:r>
            <a:r>
              <a:rPr lang="en-US" sz="2000" i="1" dirty="0" smtClean="0"/>
              <a:t> </a:t>
            </a:r>
            <a:r>
              <a:rPr lang="en-US" sz="2000" i="1" dirty="0"/>
              <a:t>operate on predefined rules and scripts, unlike their more advanced counterparts, virtual assistants.</a:t>
            </a:r>
          </a:p>
          <a:p>
            <a:endParaRPr lang="en-US" sz="2000" i="1" dirty="0"/>
          </a:p>
          <a:p>
            <a:r>
              <a:rPr lang="en-US" sz="2000" i="1" dirty="0" smtClean="0"/>
              <a:t>They </a:t>
            </a:r>
            <a:r>
              <a:rPr lang="en-US" sz="2000" i="1" dirty="0"/>
              <a:t>efficiently manage routine tasks, such as providing bus schedule information, booking tickets, and answering route queries, freeing up human agents for more complex issues.</a:t>
            </a:r>
            <a:endParaRPr lang="en-IN" sz="2000" i="1" dirty="0"/>
          </a:p>
          <a:p>
            <a:pPr marL="0" indent="0">
              <a:buNone/>
            </a:pPr>
            <a:endParaRPr lang="en-GB" sz="1900" i="1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pPr marL="285750" lvl="0" indent="-285750"/>
            <a:r>
              <a:rPr lang="en-US" sz="2000" b="1" u="sng" dirty="0">
                <a:hlinkClick r:id="rId2"/>
              </a:rPr>
              <a:t>Study of </a:t>
            </a:r>
            <a:r>
              <a:rPr lang="en-US" sz="2000" b="1" u="sng" dirty="0" err="1">
                <a:hlinkClick r:id="rId2"/>
              </a:rPr>
              <a:t>Chatbot</a:t>
            </a:r>
            <a:r>
              <a:rPr lang="en-US" sz="2000" b="1" u="sng" dirty="0">
                <a:hlinkClick r:id="rId2"/>
              </a:rPr>
              <a:t> In Customer Service at Ticketing | IEEE Conference Publication | IEEE </a:t>
            </a:r>
            <a:r>
              <a:rPr lang="en-US" sz="2000" b="1" u="sng" dirty="0" err="1">
                <a:hlinkClick r:id="rId2"/>
              </a:rPr>
              <a:t>Xplore</a:t>
            </a:r>
            <a:endParaRPr lang="en-US" sz="2000" b="1" u="sng" dirty="0"/>
          </a:p>
          <a:p>
            <a:pPr lvl="0"/>
            <a:endParaRPr lang="en-IN" sz="2000" dirty="0"/>
          </a:p>
          <a:p>
            <a:pPr marL="285750" lvl="0" indent="-285750"/>
            <a:r>
              <a:rPr lang="en-US" sz="2000" b="1" u="sng" dirty="0">
                <a:hlinkClick r:id="rId3"/>
              </a:rPr>
              <a:t>Unleashing the Power of Smart </a:t>
            </a:r>
            <a:r>
              <a:rPr lang="en-US" sz="2000" b="1" u="sng" dirty="0" err="1">
                <a:hlinkClick r:id="rId3"/>
              </a:rPr>
              <a:t>Chatbots</a:t>
            </a:r>
            <a:r>
              <a:rPr lang="en-US" sz="2000" b="1" u="sng" dirty="0">
                <a:hlinkClick r:id="rId3"/>
              </a:rPr>
              <a:t>: Transforming ticketing with Artificial Intelligence | IEEE Conference Publication | IEEE </a:t>
            </a:r>
            <a:r>
              <a:rPr lang="en-US" sz="2000" b="1" u="sng" dirty="0" err="1">
                <a:hlinkClick r:id="rId3"/>
              </a:rPr>
              <a:t>Xplore</a:t>
            </a:r>
            <a:endParaRPr lang="en-US" sz="2000" b="1" u="sng" dirty="0"/>
          </a:p>
          <a:p>
            <a:pPr lvl="0"/>
            <a:endParaRPr lang="en-IN" sz="2000" dirty="0"/>
          </a:p>
          <a:p>
            <a:pPr marL="285750" lvl="0" indent="-285750"/>
            <a:r>
              <a:rPr lang="en-US" sz="2000" b="1" u="sng" dirty="0">
                <a:hlinkClick r:id="rId3"/>
              </a:rPr>
              <a:t>Unleashing the Power of Smart </a:t>
            </a:r>
            <a:r>
              <a:rPr lang="en-US" sz="2000" b="1" u="sng" dirty="0" err="1">
                <a:hlinkClick r:id="rId3"/>
              </a:rPr>
              <a:t>Chatbots</a:t>
            </a:r>
            <a:r>
              <a:rPr lang="en-US" sz="2000" b="1" u="sng" dirty="0">
                <a:hlinkClick r:id="rId3"/>
              </a:rPr>
              <a:t>: Transforming ticketing with Artificial Intelligence | IEEE Conference Publication | IEEE </a:t>
            </a:r>
            <a:r>
              <a:rPr lang="en-US" sz="2000" b="1" u="sng" dirty="0" err="1">
                <a:hlinkClick r:id="rId3"/>
              </a:rPr>
              <a:t>Xplore</a:t>
            </a:r>
            <a:endParaRPr lang="en-US" sz="2000" b="1" u="sng" dirty="0"/>
          </a:p>
          <a:p>
            <a:pPr lvl="0"/>
            <a:endParaRPr lang="en-IN" sz="2000" dirty="0"/>
          </a:p>
          <a:p>
            <a:pPr marL="285750" lvl="0" indent="-285750"/>
            <a:r>
              <a:rPr lang="en-US" sz="2000" b="1" u="sng" dirty="0">
                <a:hlinkClick r:id="rId4"/>
              </a:rPr>
              <a:t>Intelligent Chat Bots: An AI Based Chat Bot For Better Banking Applications | IEEE Conference Publication | IEEE </a:t>
            </a:r>
            <a:r>
              <a:rPr lang="en-US" sz="2000" b="1" u="sng" dirty="0" err="1">
                <a:hlinkClick r:id="rId4"/>
              </a:rPr>
              <a:t>Xplore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384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37308"/>
            <a:ext cx="10668000" cy="124691"/>
          </a:xfrm>
        </p:spPr>
        <p:txBody>
          <a:bodyPr/>
          <a:lstStyle/>
          <a:p>
            <a:r>
              <a:rPr lang="en-US" dirty="0"/>
              <a:t>3.OBJECTIVES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37309"/>
            <a:ext cx="10668000" cy="55002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b="1" dirty="0"/>
              <a:t> </a:t>
            </a:r>
            <a:endParaRPr lang="en-IN" sz="1800" b="1" i="1" u="sng" dirty="0"/>
          </a:p>
          <a:p>
            <a:r>
              <a:rPr lang="en-GB" sz="1800" b="1" i="1" u="sng" dirty="0"/>
              <a:t>Personalization and Contextual </a:t>
            </a:r>
            <a:r>
              <a:rPr lang="en-GB" sz="1800" b="1" i="1" u="sng" dirty="0" smtClean="0"/>
              <a:t>Understanding:</a:t>
            </a:r>
            <a:r>
              <a:rPr lang="en-US" sz="1800" i="1" dirty="0"/>
              <a:t>Generative AI </a:t>
            </a:r>
            <a:r>
              <a:rPr lang="en-US" sz="1800" i="1" dirty="0" err="1"/>
              <a:t>chatbots</a:t>
            </a:r>
            <a:r>
              <a:rPr lang="en-US" sz="1800" i="1" dirty="0"/>
              <a:t> personalize responses to meet passengers' travel needs, such as route preferences or frequent destinations, fostering </a:t>
            </a:r>
            <a:r>
              <a:rPr lang="en-US" sz="1800" i="1" dirty="0" smtClean="0"/>
              <a:t>rapport</a:t>
            </a:r>
          </a:p>
          <a:p>
            <a:pPr lvl="0"/>
            <a:endParaRPr lang="en-IN" sz="1800" i="1" dirty="0"/>
          </a:p>
          <a:p>
            <a:pPr lvl="0"/>
            <a:r>
              <a:rPr lang="en-GB" sz="1800" b="1" i="1" u="sng" dirty="0"/>
              <a:t>24/7 Availability and Instant Response: </a:t>
            </a:r>
            <a:r>
              <a:rPr lang="en-US" sz="1800" i="1" dirty="0" err="1"/>
              <a:t>Chatbots</a:t>
            </a:r>
            <a:r>
              <a:rPr lang="en-US" sz="1800" i="1" dirty="0"/>
              <a:t> provide 24/7 support for booking tickets, checking schedules, seat availability, and bus </a:t>
            </a:r>
            <a:r>
              <a:rPr lang="en-US" sz="1800" i="1" dirty="0" smtClean="0"/>
              <a:t>facilities.</a:t>
            </a:r>
            <a:endParaRPr lang="en-GB" sz="1800" i="1" dirty="0" smtClean="0"/>
          </a:p>
          <a:p>
            <a:pPr lvl="0"/>
            <a:endParaRPr lang="en-IN" sz="1800" i="1" dirty="0"/>
          </a:p>
          <a:p>
            <a:pPr lvl="0"/>
            <a:r>
              <a:rPr lang="en-GB" sz="1800" b="1" i="1" u="sng" dirty="0"/>
              <a:t>Transaction Facilitation: </a:t>
            </a:r>
            <a:r>
              <a:rPr lang="en-US" sz="1800" i="1" dirty="0" err="1"/>
              <a:t>Chatbots</a:t>
            </a:r>
            <a:r>
              <a:rPr lang="en-US" sz="1800" i="1" dirty="0"/>
              <a:t> facilitate secure transactions like ticket booking, seat reservations, cancellations, and subscription services</a:t>
            </a:r>
            <a:endParaRPr lang="en-GB" sz="1800" i="1" dirty="0" smtClean="0"/>
          </a:p>
          <a:p>
            <a:pPr lvl="0"/>
            <a:endParaRPr lang="en-IN" sz="1800" b="1" i="1" u="sng" dirty="0"/>
          </a:p>
          <a:p>
            <a:pPr lvl="0"/>
            <a:r>
              <a:rPr lang="en-GB" sz="1800" b="1" i="1" u="sng" dirty="0"/>
              <a:t>Reducing Time Spent on Routine Tasks: </a:t>
            </a:r>
            <a:r>
              <a:rPr lang="en-US" sz="1800" i="1" dirty="0" err="1"/>
              <a:t>Chatbots</a:t>
            </a:r>
            <a:r>
              <a:rPr lang="en-US" sz="1800" i="1" dirty="0"/>
              <a:t> streamline routine tasks like checking schedules and booking tickets, saving passengers time </a:t>
            </a:r>
            <a:endParaRPr lang="en-IN" sz="1800" i="1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35428"/>
            <a:ext cx="10668000" cy="326571"/>
          </a:xfrm>
        </p:spPr>
        <p:txBody>
          <a:bodyPr/>
          <a:lstStyle/>
          <a:p>
            <a:r>
              <a:rPr lang="en-US" dirty="0"/>
              <a:t>4. METHODOLOGY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3382874"/>
            <a:ext cx="10765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dirty="0" smtClean="0"/>
              <a:t>1. </a:t>
            </a:r>
            <a:endParaRPr lang="en-I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6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99647" y="-184666"/>
            <a:ext cx="102632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28581"/>
            <a:ext cx="8794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7176" y="1136341"/>
            <a:ext cx="10861552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 Enhancements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responsive, mobile-friendly designs with CSS media queries, animations,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modern colors, and accessible fonts.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 to AI services like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Dialogflow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use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000" b="1" i="1" dirty="0">
                <a:latin typeface="Arial" panose="020B0604020202020204" pitchFamily="34" charset="0"/>
              </a:rPr>
              <a:t> 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Announcements Update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a dynamic admin interface, CSS scrolling effects,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Arial" panose="020B0604020202020204" pitchFamily="34" charset="0"/>
              </a:rPr>
              <a:t>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scheduling with auto-archiving.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Calls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with Zoom/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Twilio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APIs, enable authentication, and allow call scheduling.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5" y="1215005"/>
            <a:ext cx="9849394" cy="47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83675"/>
            <a:ext cx="10668000" cy="4952997"/>
          </a:xfrm>
        </p:spPr>
        <p:txBody>
          <a:bodyPr/>
          <a:lstStyle/>
          <a:p>
            <a:r>
              <a:rPr lang="en-GB" b="1" i="1" dirty="0" smtClean="0"/>
              <a:t>Software Components:</a:t>
            </a:r>
          </a:p>
          <a:p>
            <a:pPr marL="0" indent="0">
              <a:buNone/>
            </a:pPr>
            <a:endParaRPr lang="en-GB" b="1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2000" i="1" dirty="0" smtClean="0"/>
              <a:t>OPEN 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i="1" dirty="0" smtClean="0"/>
              <a:t>Java 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i="1" dirty="0" smtClean="0"/>
              <a:t>HTML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/>
              <a:t>CSS</a:t>
            </a:r>
            <a:endParaRPr lang="en-IN" sz="2000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/>
              <a:t>FLASK</a:t>
            </a:r>
            <a:endParaRPr lang="en-IN" sz="2000" i="1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1600" b="1" i="1" dirty="0"/>
              <a:t>Increased </a:t>
            </a:r>
            <a:r>
              <a:rPr lang="en-GB" sz="1600" b="1" i="1" dirty="0" smtClean="0"/>
              <a:t>Efficiency</a:t>
            </a:r>
          </a:p>
          <a:p>
            <a:pPr lvl="0"/>
            <a:r>
              <a:rPr lang="en-GB" sz="1600" b="1" i="1" dirty="0" smtClean="0"/>
              <a:t>Enhanced </a:t>
            </a:r>
            <a:r>
              <a:rPr lang="en-GB" sz="1600" b="1" i="1" dirty="0"/>
              <a:t>Convenience and </a:t>
            </a:r>
            <a:r>
              <a:rPr lang="en-GB" sz="1600" b="1" i="1" dirty="0" smtClean="0"/>
              <a:t>Accessibility</a:t>
            </a:r>
          </a:p>
          <a:p>
            <a:pPr lvl="0"/>
            <a:r>
              <a:rPr lang="en-GB" sz="1600" b="1" i="1" dirty="0" smtClean="0"/>
              <a:t>Simplified </a:t>
            </a:r>
            <a:r>
              <a:rPr lang="en-GB" sz="1600" b="1" i="1" dirty="0"/>
              <a:t>User </a:t>
            </a:r>
            <a:r>
              <a:rPr lang="en-GB" sz="1600" b="1" i="1" dirty="0" smtClean="0"/>
              <a:t>Experience </a:t>
            </a:r>
            <a:r>
              <a:rPr lang="en-IN" sz="1600" b="1" i="1" dirty="0"/>
              <a:t> </a:t>
            </a:r>
          </a:p>
          <a:p>
            <a:pPr lvl="0"/>
            <a:r>
              <a:rPr lang="en-GB" sz="1600" b="1" i="1" dirty="0"/>
              <a:t>Increased Self-Service </a:t>
            </a:r>
            <a:r>
              <a:rPr lang="en-GB" sz="1600" b="1" i="1" dirty="0" smtClean="0"/>
              <a:t>Capabilities</a:t>
            </a:r>
          </a:p>
          <a:p>
            <a:pPr lvl="0"/>
            <a:r>
              <a:rPr lang="en-GB" sz="1600" b="1" i="1" dirty="0" smtClean="0"/>
              <a:t>Faster </a:t>
            </a:r>
            <a:r>
              <a:rPr lang="en-GB" sz="1600" b="1" i="1" dirty="0"/>
              <a:t>Problem </a:t>
            </a:r>
            <a:r>
              <a:rPr lang="en-GB" sz="1600" b="1" i="1" dirty="0" smtClean="0"/>
              <a:t>Resolution</a:t>
            </a:r>
            <a:r>
              <a:rPr lang="en-IN" sz="1600" b="1" i="1" dirty="0"/>
              <a:t> </a:t>
            </a:r>
          </a:p>
          <a:p>
            <a:pPr lvl="0"/>
            <a:r>
              <a:rPr lang="en-GB" sz="1600" b="1" i="1" dirty="0"/>
              <a:t>Cost Savings for the Bus </a:t>
            </a:r>
            <a:r>
              <a:rPr lang="en-GB" sz="1600" b="1" i="1" dirty="0" smtClean="0"/>
              <a:t>Station</a:t>
            </a: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4721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464</TotalTime>
  <Words>390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Cambria</vt:lpstr>
      <vt:lpstr>Verdana</vt:lpstr>
      <vt:lpstr>Wingdings</vt:lpstr>
      <vt:lpstr>Bioinformatics</vt:lpstr>
      <vt:lpstr>DIGITAL PUBLIC ANNOUNCEMENTS using chatbots systems </vt:lpstr>
      <vt:lpstr>CONTENT </vt:lpstr>
      <vt:lpstr>INTRODUCTION</vt:lpstr>
      <vt:lpstr>LITERATURE REVIEW</vt:lpstr>
      <vt:lpstr>3.OBJECTIVES </vt:lpstr>
      <vt:lpstr>4. METHODOLOGY </vt:lpstr>
      <vt:lpstr>Architecture</vt:lpstr>
      <vt:lpstr>Hardware/software components</vt:lpstr>
      <vt:lpstr>5.OUTCOMES</vt:lpstr>
      <vt:lpstr>6. TIMELINE  OF THE PROJECT/ PROJECT     EXECUTION PLAN</vt:lpstr>
      <vt:lpstr>7.CONCLUSION</vt:lpstr>
      <vt:lpstr>OUTPUT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Lenovo</cp:lastModifiedBy>
  <cp:revision>50</cp:revision>
  <dcterms:created xsi:type="dcterms:W3CDTF">2023-03-16T03:26:27Z</dcterms:created>
  <dcterms:modified xsi:type="dcterms:W3CDTF">2025-01-20T06:55:08Z</dcterms:modified>
</cp:coreProperties>
</file>