
<file path=[Content_Types].xml><?xml version="1.0" encoding="utf-8"?>
<Types xmlns="http://schemas.openxmlformats.org/package/2006/content-types">
  <Default Extension="fntdata" ContentType="application/x-fontdata"/>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0"/>
  </p:notesMasterIdLst>
  <p:sldIdLst>
    <p:sldId id="257" r:id="rId2"/>
    <p:sldId id="270" r:id="rId3"/>
    <p:sldId id="259" r:id="rId4"/>
    <p:sldId id="261" r:id="rId5"/>
    <p:sldId id="260" r:id="rId6"/>
    <p:sldId id="268" r:id="rId7"/>
    <p:sldId id="269" r:id="rId8"/>
    <p:sldId id="266" r:id="rId9"/>
  </p:sldIdLst>
  <p:sldSz cx="9144000" cy="5143500" type="screen16x9"/>
  <p:notesSz cx="6858000" cy="9144000"/>
  <p:embeddedFontLst>
    <p:embeddedFont>
      <p:font typeface="Alfa Slab One" panose="020B0604020202020204" charset="0"/>
      <p:regular r:id="rId11"/>
    </p:embeddedFont>
    <p:embeddedFont>
      <p:font typeface="Google Sans" panose="020B0604020202020204" charset="0"/>
      <p:regular r:id="rId12"/>
      <p:bold r:id="rId13"/>
      <p:italic r:id="rId14"/>
      <p:boldItalic r:id="rId15"/>
    </p:embeddedFont>
    <p:embeddedFont>
      <p:font typeface="Proxima Nova"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551C1-9E11-4866-B89E-285C7FE422A3}" v="19" dt="2023-03-22T20:42:33.922"/>
  </p1510:revLst>
</p1510:revInfo>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microsoft.com/office/2016/11/relationships/changesInfo" Target="changesInfos/changesInfo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rsh reddy" userId="d6dcd00dd254df22" providerId="LiveId" clId="{264551C1-9E11-4866-B89E-285C7FE422A3}"/>
    <pc:docChg chg="undo custSel addSld delSld modSld sldOrd">
      <pc:chgData name="adarsh reddy" userId="d6dcd00dd254df22" providerId="LiveId" clId="{264551C1-9E11-4866-B89E-285C7FE422A3}" dt="2023-03-22T20:46:38.329" v="2283" actId="20577"/>
      <pc:docMkLst>
        <pc:docMk/>
      </pc:docMkLst>
      <pc:sldChg chg="modSp mod">
        <pc:chgData name="adarsh reddy" userId="d6dcd00dd254df22" providerId="LiveId" clId="{264551C1-9E11-4866-B89E-285C7FE422A3}" dt="2023-03-22T20:46:38.329" v="2283" actId="20577"/>
        <pc:sldMkLst>
          <pc:docMk/>
          <pc:sldMk cId="0" sldId="257"/>
        </pc:sldMkLst>
        <pc:spChg chg="mod">
          <ac:chgData name="adarsh reddy" userId="d6dcd00dd254df22" providerId="LiveId" clId="{264551C1-9E11-4866-B89E-285C7FE422A3}" dt="2023-03-22T20:46:38.329" v="2283" actId="20577"/>
          <ac:spMkLst>
            <pc:docMk/>
            <pc:sldMk cId="0" sldId="257"/>
            <ac:spMk id="24" creationId="{CB5EA704-7A35-3F80-5B51-D0142C0B2F14}"/>
          </ac:spMkLst>
        </pc:spChg>
      </pc:sldChg>
      <pc:sldChg chg="del">
        <pc:chgData name="adarsh reddy" userId="d6dcd00dd254df22" providerId="LiveId" clId="{264551C1-9E11-4866-B89E-285C7FE422A3}" dt="2023-03-22T18:00:45.990" v="0" actId="47"/>
        <pc:sldMkLst>
          <pc:docMk/>
          <pc:sldMk cId="0" sldId="258"/>
        </pc:sldMkLst>
      </pc:sldChg>
      <pc:sldChg chg="addSp delSp modSp mod">
        <pc:chgData name="adarsh reddy" userId="d6dcd00dd254df22" providerId="LiveId" clId="{264551C1-9E11-4866-B89E-285C7FE422A3}" dt="2023-03-22T18:14:10.014" v="192" actId="20577"/>
        <pc:sldMkLst>
          <pc:docMk/>
          <pc:sldMk cId="0" sldId="259"/>
        </pc:sldMkLst>
        <pc:spChg chg="add del mod">
          <ac:chgData name="adarsh reddy" userId="d6dcd00dd254df22" providerId="LiveId" clId="{264551C1-9E11-4866-B89E-285C7FE422A3}" dt="2023-03-22T18:01:03.596" v="2" actId="478"/>
          <ac:spMkLst>
            <pc:docMk/>
            <pc:sldMk cId="0" sldId="259"/>
            <ac:spMk id="3" creationId="{2E130B06-0137-FC9C-B7F2-ABC92BC260CC}"/>
          </ac:spMkLst>
        </pc:spChg>
        <pc:spChg chg="add mod">
          <ac:chgData name="adarsh reddy" userId="d6dcd00dd254df22" providerId="LiveId" clId="{264551C1-9E11-4866-B89E-285C7FE422A3}" dt="2023-03-22T18:09:28.054" v="37" actId="14100"/>
          <ac:spMkLst>
            <pc:docMk/>
            <pc:sldMk cId="0" sldId="259"/>
            <ac:spMk id="4" creationId="{EC75C89D-AC2A-CDC8-820F-7B12A1EBBB68}"/>
          </ac:spMkLst>
        </pc:spChg>
        <pc:spChg chg="add mod">
          <ac:chgData name="adarsh reddy" userId="d6dcd00dd254df22" providerId="LiveId" clId="{264551C1-9E11-4866-B89E-285C7FE422A3}" dt="2023-03-22T18:10:46.701" v="84" actId="20577"/>
          <ac:spMkLst>
            <pc:docMk/>
            <pc:sldMk cId="0" sldId="259"/>
            <ac:spMk id="5" creationId="{CC32D86B-4698-B75D-E5F9-D106CD101A3E}"/>
          </ac:spMkLst>
        </pc:spChg>
        <pc:spChg chg="add mod">
          <ac:chgData name="adarsh reddy" userId="d6dcd00dd254df22" providerId="LiveId" clId="{264551C1-9E11-4866-B89E-285C7FE422A3}" dt="2023-03-22T18:12:11.972" v="145" actId="20577"/>
          <ac:spMkLst>
            <pc:docMk/>
            <pc:sldMk cId="0" sldId="259"/>
            <ac:spMk id="6" creationId="{111B8769-4C15-A590-E961-E0D4657E2A67}"/>
          </ac:spMkLst>
        </pc:spChg>
        <pc:spChg chg="add del">
          <ac:chgData name="adarsh reddy" userId="d6dcd00dd254df22" providerId="LiveId" clId="{264551C1-9E11-4866-B89E-285C7FE422A3}" dt="2023-03-22T18:13:28.503" v="182" actId="22"/>
          <ac:spMkLst>
            <pc:docMk/>
            <pc:sldMk cId="0" sldId="259"/>
            <ac:spMk id="8" creationId="{D53FB35D-60FD-C243-1DDF-71EFBCC8F631}"/>
          </ac:spMkLst>
        </pc:spChg>
        <pc:spChg chg="add mod">
          <ac:chgData name="adarsh reddy" userId="d6dcd00dd254df22" providerId="LiveId" clId="{264551C1-9E11-4866-B89E-285C7FE422A3}" dt="2023-03-22T18:13:48.236" v="186" actId="20577"/>
          <ac:spMkLst>
            <pc:docMk/>
            <pc:sldMk cId="0" sldId="259"/>
            <ac:spMk id="9" creationId="{253378BF-2642-BEEB-972F-F3F0A459E179}"/>
          </ac:spMkLst>
        </pc:spChg>
        <pc:spChg chg="add mod">
          <ac:chgData name="adarsh reddy" userId="d6dcd00dd254df22" providerId="LiveId" clId="{264551C1-9E11-4866-B89E-285C7FE422A3}" dt="2023-03-22T18:14:10.014" v="192" actId="20577"/>
          <ac:spMkLst>
            <pc:docMk/>
            <pc:sldMk cId="0" sldId="259"/>
            <ac:spMk id="10" creationId="{7FA49536-4CB4-CC8F-56FA-BF132F5F77E3}"/>
          </ac:spMkLst>
        </pc:spChg>
        <pc:spChg chg="del">
          <ac:chgData name="adarsh reddy" userId="d6dcd00dd254df22" providerId="LiveId" clId="{264551C1-9E11-4866-B89E-285C7FE422A3}" dt="2023-03-22T18:00:58.635" v="1" actId="478"/>
          <ac:spMkLst>
            <pc:docMk/>
            <pc:sldMk cId="0" sldId="259"/>
            <ac:spMk id="88" creationId="{00000000-0000-0000-0000-000000000000}"/>
          </ac:spMkLst>
        </pc:spChg>
        <pc:spChg chg="mod">
          <ac:chgData name="adarsh reddy" userId="d6dcd00dd254df22" providerId="LiveId" clId="{264551C1-9E11-4866-B89E-285C7FE422A3}" dt="2023-03-22T18:12:39.652" v="146" actId="108"/>
          <ac:spMkLst>
            <pc:docMk/>
            <pc:sldMk cId="0" sldId="259"/>
            <ac:spMk id="90" creationId="{00000000-0000-0000-0000-000000000000}"/>
          </ac:spMkLst>
        </pc:spChg>
        <pc:spChg chg="del mod">
          <ac:chgData name="adarsh reddy" userId="d6dcd00dd254df22" providerId="LiveId" clId="{264551C1-9E11-4866-B89E-285C7FE422A3}" dt="2023-03-22T18:10:18.775" v="70" actId="478"/>
          <ac:spMkLst>
            <pc:docMk/>
            <pc:sldMk cId="0" sldId="259"/>
            <ac:spMk id="94" creationId="{00000000-0000-0000-0000-000000000000}"/>
          </ac:spMkLst>
        </pc:spChg>
        <pc:spChg chg="mod">
          <ac:chgData name="adarsh reddy" userId="d6dcd00dd254df22" providerId="LiveId" clId="{264551C1-9E11-4866-B89E-285C7FE422A3}" dt="2023-03-22T18:09:47.165" v="39" actId="20577"/>
          <ac:spMkLst>
            <pc:docMk/>
            <pc:sldMk cId="0" sldId="259"/>
            <ac:spMk id="95" creationId="{00000000-0000-0000-0000-000000000000}"/>
          </ac:spMkLst>
        </pc:spChg>
        <pc:spChg chg="del mod">
          <ac:chgData name="adarsh reddy" userId="d6dcd00dd254df22" providerId="LiveId" clId="{264551C1-9E11-4866-B89E-285C7FE422A3}" dt="2023-03-22T18:06:14.783" v="5" actId="478"/>
          <ac:spMkLst>
            <pc:docMk/>
            <pc:sldMk cId="0" sldId="259"/>
            <ac:spMk id="96" creationId="{00000000-0000-0000-0000-000000000000}"/>
          </ac:spMkLst>
        </pc:spChg>
        <pc:spChg chg="mod">
          <ac:chgData name="adarsh reddy" userId="d6dcd00dd254df22" providerId="LiveId" clId="{264551C1-9E11-4866-B89E-285C7FE422A3}" dt="2023-03-22T18:10:09.543" v="69" actId="1036"/>
          <ac:spMkLst>
            <pc:docMk/>
            <pc:sldMk cId="0" sldId="259"/>
            <ac:spMk id="97" creationId="{00000000-0000-0000-0000-000000000000}"/>
          </ac:spMkLst>
        </pc:spChg>
        <pc:spChg chg="del mod">
          <ac:chgData name="adarsh reddy" userId="d6dcd00dd254df22" providerId="LiveId" clId="{264551C1-9E11-4866-B89E-285C7FE422A3}" dt="2023-03-22T18:13:20.248" v="180" actId="478"/>
          <ac:spMkLst>
            <pc:docMk/>
            <pc:sldMk cId="0" sldId="259"/>
            <ac:spMk id="98" creationId="{00000000-0000-0000-0000-000000000000}"/>
          </ac:spMkLst>
        </pc:spChg>
        <pc:spChg chg="mod">
          <ac:chgData name="adarsh reddy" userId="d6dcd00dd254df22" providerId="LiveId" clId="{264551C1-9E11-4866-B89E-285C7FE422A3}" dt="2023-03-22T18:13:03.022" v="148" actId="20577"/>
          <ac:spMkLst>
            <pc:docMk/>
            <pc:sldMk cId="0" sldId="259"/>
            <ac:spMk id="99" creationId="{00000000-0000-0000-0000-000000000000}"/>
          </ac:spMkLst>
        </pc:spChg>
        <pc:spChg chg="del mod">
          <ac:chgData name="adarsh reddy" userId="d6dcd00dd254df22" providerId="LiveId" clId="{264551C1-9E11-4866-B89E-285C7FE422A3}" dt="2023-03-22T18:13:54.962" v="188" actId="478"/>
          <ac:spMkLst>
            <pc:docMk/>
            <pc:sldMk cId="0" sldId="259"/>
            <ac:spMk id="101" creationId="{00000000-0000-0000-0000-000000000000}"/>
          </ac:spMkLst>
        </pc:spChg>
        <pc:spChg chg="del">
          <ac:chgData name="adarsh reddy" userId="d6dcd00dd254df22" providerId="LiveId" clId="{264551C1-9E11-4866-B89E-285C7FE422A3}" dt="2023-03-22T18:11:07.059" v="87" actId="478"/>
          <ac:spMkLst>
            <pc:docMk/>
            <pc:sldMk cId="0" sldId="259"/>
            <ac:spMk id="102" creationId="{00000000-0000-0000-0000-000000000000}"/>
          </ac:spMkLst>
        </pc:spChg>
      </pc:sldChg>
      <pc:sldChg chg="addSp delSp modSp mod">
        <pc:chgData name="adarsh reddy" userId="d6dcd00dd254df22" providerId="LiveId" clId="{264551C1-9E11-4866-B89E-285C7FE422A3}" dt="2023-03-22T20:07:14.677" v="982" actId="20577"/>
        <pc:sldMkLst>
          <pc:docMk/>
          <pc:sldMk cId="0" sldId="260"/>
        </pc:sldMkLst>
        <pc:spChg chg="add mod">
          <ac:chgData name="adarsh reddy" userId="d6dcd00dd254df22" providerId="LiveId" clId="{264551C1-9E11-4866-B89E-285C7FE422A3}" dt="2023-03-22T20:07:14.677" v="982" actId="20577"/>
          <ac:spMkLst>
            <pc:docMk/>
            <pc:sldMk cId="0" sldId="260"/>
            <ac:spMk id="2" creationId="{E4A470D4-A700-C4B1-35AF-53F96567B583}"/>
          </ac:spMkLst>
        </pc:spChg>
        <pc:spChg chg="add del mod">
          <ac:chgData name="adarsh reddy" userId="d6dcd00dd254df22" providerId="LiveId" clId="{264551C1-9E11-4866-B89E-285C7FE422A3}" dt="2023-03-22T19:54:20.442" v="734" actId="478"/>
          <ac:spMkLst>
            <pc:docMk/>
            <pc:sldMk cId="0" sldId="260"/>
            <ac:spMk id="4" creationId="{B561081B-60EE-4B10-E578-3C0619F2798D}"/>
          </ac:spMkLst>
        </pc:spChg>
        <pc:spChg chg="add mod">
          <ac:chgData name="adarsh reddy" userId="d6dcd00dd254df22" providerId="LiveId" clId="{264551C1-9E11-4866-B89E-285C7FE422A3}" dt="2023-03-22T20:02:41.440" v="938" actId="1076"/>
          <ac:spMkLst>
            <pc:docMk/>
            <pc:sldMk cId="0" sldId="260"/>
            <ac:spMk id="5" creationId="{4DDF9DD9-FB13-234F-AC3D-367D95D67832}"/>
          </ac:spMkLst>
        </pc:spChg>
        <pc:spChg chg="add mod">
          <ac:chgData name="adarsh reddy" userId="d6dcd00dd254df22" providerId="LiveId" clId="{264551C1-9E11-4866-B89E-285C7FE422A3}" dt="2023-03-22T20:02:53.234" v="940" actId="1076"/>
          <ac:spMkLst>
            <pc:docMk/>
            <pc:sldMk cId="0" sldId="260"/>
            <ac:spMk id="6" creationId="{C7BF62FE-9E86-3F5B-968D-BE38D08026C0}"/>
          </ac:spMkLst>
        </pc:spChg>
        <pc:spChg chg="add mod">
          <ac:chgData name="adarsh reddy" userId="d6dcd00dd254df22" providerId="LiveId" clId="{264551C1-9E11-4866-B89E-285C7FE422A3}" dt="2023-03-22T20:02:58.994" v="941" actId="1076"/>
          <ac:spMkLst>
            <pc:docMk/>
            <pc:sldMk cId="0" sldId="260"/>
            <ac:spMk id="7" creationId="{7DBBE38D-D33B-853A-87CD-E0C02EE55177}"/>
          </ac:spMkLst>
        </pc:spChg>
        <pc:spChg chg="add mod">
          <ac:chgData name="adarsh reddy" userId="d6dcd00dd254df22" providerId="LiveId" clId="{264551C1-9E11-4866-B89E-285C7FE422A3}" dt="2023-03-22T20:05:21.327" v="975" actId="20577"/>
          <ac:spMkLst>
            <pc:docMk/>
            <pc:sldMk cId="0" sldId="260"/>
            <ac:spMk id="8" creationId="{9BE6D2E5-9167-CC3E-E6E9-8B7C4B638283}"/>
          </ac:spMkLst>
        </pc:spChg>
        <pc:spChg chg="add mod">
          <ac:chgData name="adarsh reddy" userId="d6dcd00dd254df22" providerId="LiveId" clId="{264551C1-9E11-4866-B89E-285C7FE422A3}" dt="2023-03-22T20:05:15.996" v="974" actId="20577"/>
          <ac:spMkLst>
            <pc:docMk/>
            <pc:sldMk cId="0" sldId="260"/>
            <ac:spMk id="9" creationId="{61EBB8FD-D5CE-5537-910D-807C2CE42666}"/>
          </ac:spMkLst>
        </pc:spChg>
        <pc:spChg chg="del mod">
          <ac:chgData name="adarsh reddy" userId="d6dcd00dd254df22" providerId="LiveId" clId="{264551C1-9E11-4866-B89E-285C7FE422A3}" dt="2023-03-22T19:54:18.381" v="733" actId="478"/>
          <ac:spMkLst>
            <pc:docMk/>
            <pc:sldMk cId="0" sldId="260"/>
            <ac:spMk id="107" creationId="{00000000-0000-0000-0000-000000000000}"/>
          </ac:spMkLst>
        </pc:spChg>
        <pc:spChg chg="mod">
          <ac:chgData name="adarsh reddy" userId="d6dcd00dd254df22" providerId="LiveId" clId="{264551C1-9E11-4866-B89E-285C7FE422A3}" dt="2023-03-22T19:54:14.533" v="732" actId="1076"/>
          <ac:spMkLst>
            <pc:docMk/>
            <pc:sldMk cId="0" sldId="260"/>
            <ac:spMk id="108" creationId="{00000000-0000-0000-0000-000000000000}"/>
          </ac:spMkLst>
        </pc:spChg>
        <pc:spChg chg="del">
          <ac:chgData name="adarsh reddy" userId="d6dcd00dd254df22" providerId="LiveId" clId="{264551C1-9E11-4866-B89E-285C7FE422A3}" dt="2023-03-22T19:53:13.714" v="720" actId="478"/>
          <ac:spMkLst>
            <pc:docMk/>
            <pc:sldMk cId="0" sldId="260"/>
            <ac:spMk id="109" creationId="{00000000-0000-0000-0000-000000000000}"/>
          </ac:spMkLst>
        </pc:spChg>
        <pc:spChg chg="del mod">
          <ac:chgData name="adarsh reddy" userId="d6dcd00dd254df22" providerId="LiveId" clId="{264551C1-9E11-4866-B89E-285C7FE422A3}" dt="2023-03-22T19:53:26.420" v="727" actId="478"/>
          <ac:spMkLst>
            <pc:docMk/>
            <pc:sldMk cId="0" sldId="260"/>
            <ac:spMk id="111" creationId="{00000000-0000-0000-0000-000000000000}"/>
          </ac:spMkLst>
        </pc:spChg>
        <pc:spChg chg="del">
          <ac:chgData name="adarsh reddy" userId="d6dcd00dd254df22" providerId="LiveId" clId="{264551C1-9E11-4866-B89E-285C7FE422A3}" dt="2023-03-22T19:53:17.529" v="721" actId="478"/>
          <ac:spMkLst>
            <pc:docMk/>
            <pc:sldMk cId="0" sldId="260"/>
            <ac:spMk id="112" creationId="{00000000-0000-0000-0000-000000000000}"/>
          </ac:spMkLst>
        </pc:spChg>
        <pc:spChg chg="del">
          <ac:chgData name="adarsh reddy" userId="d6dcd00dd254df22" providerId="LiveId" clId="{264551C1-9E11-4866-B89E-285C7FE422A3}" dt="2023-03-22T19:53:24.335" v="725" actId="478"/>
          <ac:spMkLst>
            <pc:docMk/>
            <pc:sldMk cId="0" sldId="260"/>
            <ac:spMk id="114" creationId="{00000000-0000-0000-0000-000000000000}"/>
          </ac:spMkLst>
        </pc:spChg>
        <pc:spChg chg="del mod">
          <ac:chgData name="adarsh reddy" userId="d6dcd00dd254df22" providerId="LiveId" clId="{264551C1-9E11-4866-B89E-285C7FE422A3}" dt="2023-03-22T19:53:20.093" v="723" actId="478"/>
          <ac:spMkLst>
            <pc:docMk/>
            <pc:sldMk cId="0" sldId="260"/>
            <ac:spMk id="115" creationId="{00000000-0000-0000-0000-000000000000}"/>
          </ac:spMkLst>
        </pc:spChg>
        <pc:spChg chg="del">
          <ac:chgData name="adarsh reddy" userId="d6dcd00dd254df22" providerId="LiveId" clId="{264551C1-9E11-4866-B89E-285C7FE422A3}" dt="2023-03-22T19:53:22.112" v="724" actId="478"/>
          <ac:spMkLst>
            <pc:docMk/>
            <pc:sldMk cId="0" sldId="260"/>
            <ac:spMk id="117" creationId="{00000000-0000-0000-0000-000000000000}"/>
          </ac:spMkLst>
        </pc:spChg>
      </pc:sldChg>
      <pc:sldChg chg="addSp delSp modSp mod ord">
        <pc:chgData name="adarsh reddy" userId="d6dcd00dd254df22" providerId="LiveId" clId="{264551C1-9E11-4866-B89E-285C7FE422A3}" dt="2023-03-22T20:25:02.517" v="1807"/>
        <pc:sldMkLst>
          <pc:docMk/>
          <pc:sldMk cId="0" sldId="261"/>
        </pc:sldMkLst>
        <pc:spChg chg="add del mod">
          <ac:chgData name="adarsh reddy" userId="d6dcd00dd254df22" providerId="LiveId" clId="{264551C1-9E11-4866-B89E-285C7FE422A3}" dt="2023-03-22T18:19:04.341" v="194" actId="478"/>
          <ac:spMkLst>
            <pc:docMk/>
            <pc:sldMk cId="0" sldId="261"/>
            <ac:spMk id="3" creationId="{42BF7B55-D3E1-6433-4CCB-27D712620700}"/>
          </ac:spMkLst>
        </pc:spChg>
        <pc:spChg chg="del">
          <ac:chgData name="adarsh reddy" userId="d6dcd00dd254df22" providerId="LiveId" clId="{264551C1-9E11-4866-B89E-285C7FE422A3}" dt="2023-03-22T18:19:01.749" v="193" actId="478"/>
          <ac:spMkLst>
            <pc:docMk/>
            <pc:sldMk cId="0" sldId="261"/>
            <ac:spMk id="124" creationId="{00000000-0000-0000-0000-000000000000}"/>
          </ac:spMkLst>
        </pc:spChg>
        <pc:spChg chg="mod">
          <ac:chgData name="adarsh reddy" userId="d6dcd00dd254df22" providerId="LiveId" clId="{264551C1-9E11-4866-B89E-285C7FE422A3}" dt="2023-03-22T18:25:56.630" v="218" actId="20577"/>
          <ac:spMkLst>
            <pc:docMk/>
            <pc:sldMk cId="0" sldId="261"/>
            <ac:spMk id="125" creationId="{00000000-0000-0000-0000-000000000000}"/>
          </ac:spMkLst>
        </pc:spChg>
        <pc:spChg chg="mod">
          <ac:chgData name="adarsh reddy" userId="d6dcd00dd254df22" providerId="LiveId" clId="{264551C1-9E11-4866-B89E-285C7FE422A3}" dt="2023-03-22T18:31:07.946" v="249" actId="20577"/>
          <ac:spMkLst>
            <pc:docMk/>
            <pc:sldMk cId="0" sldId="261"/>
            <ac:spMk id="126" creationId="{00000000-0000-0000-0000-000000000000}"/>
          </ac:spMkLst>
        </pc:spChg>
        <pc:spChg chg="mod">
          <ac:chgData name="adarsh reddy" userId="d6dcd00dd254df22" providerId="LiveId" clId="{264551C1-9E11-4866-B89E-285C7FE422A3}" dt="2023-03-22T18:37:47.525" v="283" actId="20577"/>
          <ac:spMkLst>
            <pc:docMk/>
            <pc:sldMk cId="0" sldId="261"/>
            <ac:spMk id="127" creationId="{00000000-0000-0000-0000-000000000000}"/>
          </ac:spMkLst>
        </pc:spChg>
        <pc:spChg chg="mod">
          <ac:chgData name="adarsh reddy" userId="d6dcd00dd254df22" providerId="LiveId" clId="{264551C1-9E11-4866-B89E-285C7FE422A3}" dt="2023-03-22T18:31:05.324" v="247" actId="20577"/>
          <ac:spMkLst>
            <pc:docMk/>
            <pc:sldMk cId="0" sldId="261"/>
            <ac:spMk id="128" creationId="{00000000-0000-0000-0000-000000000000}"/>
          </ac:spMkLst>
        </pc:spChg>
        <pc:spChg chg="mod">
          <ac:chgData name="adarsh reddy" userId="d6dcd00dd254df22" providerId="LiveId" clId="{264551C1-9E11-4866-B89E-285C7FE422A3}" dt="2023-03-22T18:31:55.844" v="274" actId="20577"/>
          <ac:spMkLst>
            <pc:docMk/>
            <pc:sldMk cId="0" sldId="261"/>
            <ac:spMk id="129" creationId="{00000000-0000-0000-0000-000000000000}"/>
          </ac:spMkLst>
        </pc:spChg>
        <pc:spChg chg="del">
          <ac:chgData name="adarsh reddy" userId="d6dcd00dd254df22" providerId="LiveId" clId="{264551C1-9E11-4866-B89E-285C7FE422A3}" dt="2023-03-22T18:38:31.417" v="319" actId="478"/>
          <ac:spMkLst>
            <pc:docMk/>
            <pc:sldMk cId="0" sldId="261"/>
            <ac:spMk id="131" creationId="{00000000-0000-0000-0000-000000000000}"/>
          </ac:spMkLst>
        </pc:spChg>
        <pc:spChg chg="mod">
          <ac:chgData name="adarsh reddy" userId="d6dcd00dd254df22" providerId="LiveId" clId="{264551C1-9E11-4866-B89E-285C7FE422A3}" dt="2023-03-22T18:31:13.796" v="258" actId="20577"/>
          <ac:spMkLst>
            <pc:docMk/>
            <pc:sldMk cId="0" sldId="261"/>
            <ac:spMk id="132" creationId="{00000000-0000-0000-0000-000000000000}"/>
          </ac:spMkLst>
        </pc:spChg>
        <pc:spChg chg="del">
          <ac:chgData name="adarsh reddy" userId="d6dcd00dd254df22" providerId="LiveId" clId="{264551C1-9E11-4866-B89E-285C7FE422A3}" dt="2023-03-22T18:38:27.730" v="318" actId="478"/>
          <ac:spMkLst>
            <pc:docMk/>
            <pc:sldMk cId="0" sldId="261"/>
            <ac:spMk id="134" creationId="{00000000-0000-0000-0000-000000000000}"/>
          </ac:spMkLst>
        </pc:spChg>
        <pc:spChg chg="mod">
          <ac:chgData name="adarsh reddy" userId="d6dcd00dd254df22" providerId="LiveId" clId="{264551C1-9E11-4866-B89E-285C7FE422A3}" dt="2023-03-22T18:38:15.860" v="315" actId="14100"/>
          <ac:spMkLst>
            <pc:docMk/>
            <pc:sldMk cId="0" sldId="261"/>
            <ac:spMk id="135" creationId="{00000000-0000-0000-0000-000000000000}"/>
          </ac:spMkLst>
        </pc:spChg>
        <pc:spChg chg="del mod">
          <ac:chgData name="adarsh reddy" userId="d6dcd00dd254df22" providerId="LiveId" clId="{264551C1-9E11-4866-B89E-285C7FE422A3}" dt="2023-03-22T18:38:23.255" v="317" actId="478"/>
          <ac:spMkLst>
            <pc:docMk/>
            <pc:sldMk cId="0" sldId="261"/>
            <ac:spMk id="137" creationId="{00000000-0000-0000-0000-000000000000}"/>
          </ac:spMkLst>
        </pc:spChg>
      </pc:sldChg>
      <pc:sldChg chg="del">
        <pc:chgData name="adarsh reddy" userId="d6dcd00dd254df22" providerId="LiveId" clId="{264551C1-9E11-4866-B89E-285C7FE422A3}" dt="2023-03-22T19:51:59.130" v="709" actId="47"/>
        <pc:sldMkLst>
          <pc:docMk/>
          <pc:sldMk cId="0" sldId="262"/>
        </pc:sldMkLst>
      </pc:sldChg>
      <pc:sldChg chg="del">
        <pc:chgData name="adarsh reddy" userId="d6dcd00dd254df22" providerId="LiveId" clId="{264551C1-9E11-4866-B89E-285C7FE422A3}" dt="2023-03-22T19:51:56.973" v="708" actId="47"/>
        <pc:sldMkLst>
          <pc:docMk/>
          <pc:sldMk cId="0" sldId="263"/>
        </pc:sldMkLst>
      </pc:sldChg>
      <pc:sldChg chg="del">
        <pc:chgData name="adarsh reddy" userId="d6dcd00dd254df22" providerId="LiveId" clId="{264551C1-9E11-4866-B89E-285C7FE422A3}" dt="2023-03-22T19:52:05.449" v="710" actId="47"/>
        <pc:sldMkLst>
          <pc:docMk/>
          <pc:sldMk cId="0" sldId="264"/>
        </pc:sldMkLst>
      </pc:sldChg>
      <pc:sldChg chg="del">
        <pc:chgData name="adarsh reddy" userId="d6dcd00dd254df22" providerId="LiveId" clId="{264551C1-9E11-4866-B89E-285C7FE422A3}" dt="2023-03-22T20:06:29.849" v="976" actId="47"/>
        <pc:sldMkLst>
          <pc:docMk/>
          <pc:sldMk cId="0" sldId="265"/>
        </pc:sldMkLst>
      </pc:sldChg>
      <pc:sldChg chg="addSp delSp modSp mod">
        <pc:chgData name="adarsh reddy" userId="d6dcd00dd254df22" providerId="LiveId" clId="{264551C1-9E11-4866-B89E-285C7FE422A3}" dt="2023-03-22T20:44:45.575" v="2269" actId="20577"/>
        <pc:sldMkLst>
          <pc:docMk/>
          <pc:sldMk cId="0" sldId="266"/>
        </pc:sldMkLst>
        <pc:spChg chg="add del mod">
          <ac:chgData name="adarsh reddy" userId="d6dcd00dd254df22" providerId="LiveId" clId="{264551C1-9E11-4866-B89E-285C7FE422A3}" dt="2023-03-22T20:26:29.173" v="1811" actId="478"/>
          <ac:spMkLst>
            <pc:docMk/>
            <pc:sldMk cId="0" sldId="266"/>
            <ac:spMk id="3" creationId="{5D7AB04C-0DF6-B678-5A56-A47D962D84DD}"/>
          </ac:spMkLst>
        </pc:spChg>
        <pc:spChg chg="add mod">
          <ac:chgData name="adarsh reddy" userId="d6dcd00dd254df22" providerId="LiveId" clId="{264551C1-9E11-4866-B89E-285C7FE422A3}" dt="2023-03-22T20:36:36.505" v="1974" actId="20577"/>
          <ac:spMkLst>
            <pc:docMk/>
            <pc:sldMk cId="0" sldId="266"/>
            <ac:spMk id="4" creationId="{4BF1A8B7-D367-E34F-0138-5DB6D06537B7}"/>
          </ac:spMkLst>
        </pc:spChg>
        <pc:spChg chg="add mod">
          <ac:chgData name="adarsh reddy" userId="d6dcd00dd254df22" providerId="LiveId" clId="{264551C1-9E11-4866-B89E-285C7FE422A3}" dt="2023-03-22T20:38:26.653" v="2027" actId="1037"/>
          <ac:spMkLst>
            <pc:docMk/>
            <pc:sldMk cId="0" sldId="266"/>
            <ac:spMk id="8" creationId="{270C8259-1AE8-48A5-D703-AC4AA374A8F6}"/>
          </ac:spMkLst>
        </pc:spChg>
        <pc:spChg chg="add mod">
          <ac:chgData name="adarsh reddy" userId="d6dcd00dd254df22" providerId="LiveId" clId="{264551C1-9E11-4866-B89E-285C7FE422A3}" dt="2023-03-22T20:38:31.192" v="2029" actId="1038"/>
          <ac:spMkLst>
            <pc:docMk/>
            <pc:sldMk cId="0" sldId="266"/>
            <ac:spMk id="9" creationId="{2325B6BC-944F-5B61-9EBF-79282A83C056}"/>
          </ac:spMkLst>
        </pc:spChg>
        <pc:spChg chg="add mod">
          <ac:chgData name="adarsh reddy" userId="d6dcd00dd254df22" providerId="LiveId" clId="{264551C1-9E11-4866-B89E-285C7FE422A3}" dt="2023-03-22T20:39:08.697" v="2033" actId="14100"/>
          <ac:spMkLst>
            <pc:docMk/>
            <pc:sldMk cId="0" sldId="266"/>
            <ac:spMk id="10" creationId="{C6185E85-887D-90EA-36F3-F83A26AD8175}"/>
          </ac:spMkLst>
        </pc:spChg>
        <pc:spChg chg="add mod">
          <ac:chgData name="adarsh reddy" userId="d6dcd00dd254df22" providerId="LiveId" clId="{264551C1-9E11-4866-B89E-285C7FE422A3}" dt="2023-03-22T20:41:05.259" v="2142" actId="1076"/>
          <ac:spMkLst>
            <pc:docMk/>
            <pc:sldMk cId="0" sldId="266"/>
            <ac:spMk id="11" creationId="{4257E545-37FB-CD62-3951-5ACB91052728}"/>
          </ac:spMkLst>
        </pc:spChg>
        <pc:spChg chg="add mod">
          <ac:chgData name="adarsh reddy" userId="d6dcd00dd254df22" providerId="LiveId" clId="{264551C1-9E11-4866-B89E-285C7FE422A3}" dt="2023-03-22T20:42:24.535" v="2202" actId="20577"/>
          <ac:spMkLst>
            <pc:docMk/>
            <pc:sldMk cId="0" sldId="266"/>
            <ac:spMk id="12" creationId="{461A5390-C4D1-3495-910F-8A4331B9A5FA}"/>
          </ac:spMkLst>
        </pc:spChg>
        <pc:spChg chg="add mod">
          <ac:chgData name="adarsh reddy" userId="d6dcd00dd254df22" providerId="LiveId" clId="{264551C1-9E11-4866-B89E-285C7FE422A3}" dt="2023-03-22T20:44:45.575" v="2269" actId="20577"/>
          <ac:spMkLst>
            <pc:docMk/>
            <pc:sldMk cId="0" sldId="266"/>
            <ac:spMk id="13" creationId="{2729D1D4-8F7C-2843-2B89-DF980AEF8B52}"/>
          </ac:spMkLst>
        </pc:spChg>
        <pc:spChg chg="mod">
          <ac:chgData name="adarsh reddy" userId="d6dcd00dd254df22" providerId="LiveId" clId="{264551C1-9E11-4866-B89E-285C7FE422A3}" dt="2023-03-22T20:39:12.100" v="2035" actId="1076"/>
          <ac:spMkLst>
            <pc:docMk/>
            <pc:sldMk cId="0" sldId="266"/>
            <ac:spMk id="224" creationId="{00000000-0000-0000-0000-000000000000}"/>
          </ac:spMkLst>
        </pc:spChg>
        <pc:spChg chg="del mod">
          <ac:chgData name="adarsh reddy" userId="d6dcd00dd254df22" providerId="LiveId" clId="{264551C1-9E11-4866-B89E-285C7FE422A3}" dt="2023-03-22T20:26:24.461" v="1810" actId="478"/>
          <ac:spMkLst>
            <pc:docMk/>
            <pc:sldMk cId="0" sldId="266"/>
            <ac:spMk id="225" creationId="{00000000-0000-0000-0000-000000000000}"/>
          </ac:spMkLst>
        </pc:spChg>
        <pc:spChg chg="del">
          <ac:chgData name="adarsh reddy" userId="d6dcd00dd254df22" providerId="LiveId" clId="{264551C1-9E11-4866-B89E-285C7FE422A3}" dt="2023-03-22T20:30:51.130" v="1812" actId="478"/>
          <ac:spMkLst>
            <pc:docMk/>
            <pc:sldMk cId="0" sldId="266"/>
            <ac:spMk id="227" creationId="{00000000-0000-0000-0000-000000000000}"/>
          </ac:spMkLst>
        </pc:spChg>
        <pc:spChg chg="del mod">
          <ac:chgData name="adarsh reddy" userId="d6dcd00dd254df22" providerId="LiveId" clId="{264551C1-9E11-4866-B89E-285C7FE422A3}" dt="2023-03-22T20:32:13.686" v="1876" actId="478"/>
          <ac:spMkLst>
            <pc:docMk/>
            <pc:sldMk cId="0" sldId="266"/>
            <ac:spMk id="228" creationId="{00000000-0000-0000-0000-000000000000}"/>
          </ac:spMkLst>
        </pc:spChg>
        <pc:spChg chg="del">
          <ac:chgData name="adarsh reddy" userId="d6dcd00dd254df22" providerId="LiveId" clId="{264551C1-9E11-4866-B89E-285C7FE422A3}" dt="2023-03-22T20:32:26.187" v="1879" actId="478"/>
          <ac:spMkLst>
            <pc:docMk/>
            <pc:sldMk cId="0" sldId="266"/>
            <ac:spMk id="229" creationId="{00000000-0000-0000-0000-000000000000}"/>
          </ac:spMkLst>
        </pc:spChg>
        <pc:spChg chg="del mod">
          <ac:chgData name="adarsh reddy" userId="d6dcd00dd254df22" providerId="LiveId" clId="{264551C1-9E11-4866-B89E-285C7FE422A3}" dt="2023-03-22T20:32:31.443" v="1881" actId="478"/>
          <ac:spMkLst>
            <pc:docMk/>
            <pc:sldMk cId="0" sldId="266"/>
            <ac:spMk id="230" creationId="{00000000-0000-0000-0000-000000000000}"/>
          </ac:spMkLst>
        </pc:spChg>
        <pc:spChg chg="del">
          <ac:chgData name="adarsh reddy" userId="d6dcd00dd254df22" providerId="LiveId" clId="{264551C1-9E11-4866-B89E-285C7FE422A3}" dt="2023-03-22T20:32:34.730" v="1882" actId="478"/>
          <ac:spMkLst>
            <pc:docMk/>
            <pc:sldMk cId="0" sldId="266"/>
            <ac:spMk id="231" creationId="{00000000-0000-0000-0000-000000000000}"/>
          </ac:spMkLst>
        </pc:spChg>
        <pc:spChg chg="del">
          <ac:chgData name="adarsh reddy" userId="d6dcd00dd254df22" providerId="LiveId" clId="{264551C1-9E11-4866-B89E-285C7FE422A3}" dt="2023-03-22T20:32:38.865" v="1883" actId="478"/>
          <ac:spMkLst>
            <pc:docMk/>
            <pc:sldMk cId="0" sldId="266"/>
            <ac:spMk id="232" creationId="{00000000-0000-0000-0000-000000000000}"/>
          </ac:spMkLst>
        </pc:spChg>
        <pc:grpChg chg="add mod">
          <ac:chgData name="adarsh reddy" userId="d6dcd00dd254df22" providerId="LiveId" clId="{264551C1-9E11-4866-B89E-285C7FE422A3}" dt="2023-03-22T20:35:39.900" v="1957" actId="14100"/>
          <ac:grpSpMkLst>
            <pc:docMk/>
            <pc:sldMk cId="0" sldId="266"/>
            <ac:grpSpMk id="5" creationId="{5EF835E8-9D33-5E4E-94B9-FD4CF1B828E9}"/>
          </ac:grpSpMkLst>
        </pc:grpChg>
        <pc:cxnChg chg="mod">
          <ac:chgData name="adarsh reddy" userId="d6dcd00dd254df22" providerId="LiveId" clId="{264551C1-9E11-4866-B89E-285C7FE422A3}" dt="2023-03-22T20:34:12.683" v="1884"/>
          <ac:cxnSpMkLst>
            <pc:docMk/>
            <pc:sldMk cId="0" sldId="266"/>
            <ac:cxnSpMk id="6" creationId="{18EB3AD9-A676-C1F1-AFF7-7032AEFBC655}"/>
          </ac:cxnSpMkLst>
        </pc:cxnChg>
        <pc:cxnChg chg="mod">
          <ac:chgData name="adarsh reddy" userId="d6dcd00dd254df22" providerId="LiveId" clId="{264551C1-9E11-4866-B89E-285C7FE422A3}" dt="2023-03-22T20:34:12.683" v="1884"/>
          <ac:cxnSpMkLst>
            <pc:docMk/>
            <pc:sldMk cId="0" sldId="266"/>
            <ac:cxnSpMk id="7" creationId="{DF6BDADB-84EA-C650-5100-0A0468342F6B}"/>
          </ac:cxnSpMkLst>
        </pc:cxnChg>
      </pc:sldChg>
      <pc:sldChg chg="del">
        <pc:chgData name="adarsh reddy" userId="d6dcd00dd254df22" providerId="LiveId" clId="{264551C1-9E11-4866-B89E-285C7FE422A3}" dt="2023-03-22T20:25:53.625" v="1808" actId="47"/>
        <pc:sldMkLst>
          <pc:docMk/>
          <pc:sldMk cId="0" sldId="267"/>
        </pc:sldMkLst>
      </pc:sldChg>
      <pc:sldChg chg="modSp new mod">
        <pc:chgData name="adarsh reddy" userId="d6dcd00dd254df22" providerId="LiveId" clId="{264551C1-9E11-4866-B89E-285C7FE422A3}" dt="2023-03-22T19:52:24.639" v="719" actId="20577"/>
        <pc:sldMkLst>
          <pc:docMk/>
          <pc:sldMk cId="4167713804" sldId="268"/>
        </pc:sldMkLst>
        <pc:spChg chg="mod">
          <ac:chgData name="adarsh reddy" userId="d6dcd00dd254df22" providerId="LiveId" clId="{264551C1-9E11-4866-B89E-285C7FE422A3}" dt="2023-03-22T19:50:17.421" v="704" actId="108"/>
          <ac:spMkLst>
            <pc:docMk/>
            <pc:sldMk cId="4167713804" sldId="268"/>
            <ac:spMk id="2" creationId="{290F0A1D-992D-8FF8-69C3-67610F6B9EC2}"/>
          </ac:spMkLst>
        </pc:spChg>
        <pc:spChg chg="mod">
          <ac:chgData name="adarsh reddy" userId="d6dcd00dd254df22" providerId="LiveId" clId="{264551C1-9E11-4866-B89E-285C7FE422A3}" dt="2023-03-22T19:52:24.639" v="719" actId="20577"/>
          <ac:spMkLst>
            <pc:docMk/>
            <pc:sldMk cId="4167713804" sldId="268"/>
            <ac:spMk id="3" creationId="{469F828F-E779-4CA5-7085-284D21001858}"/>
          </ac:spMkLst>
        </pc:spChg>
      </pc:sldChg>
      <pc:sldChg chg="modSp add mod">
        <pc:chgData name="adarsh reddy" userId="d6dcd00dd254df22" providerId="LiveId" clId="{264551C1-9E11-4866-B89E-285C7FE422A3}" dt="2023-03-22T19:50:45.574" v="707" actId="108"/>
        <pc:sldMkLst>
          <pc:docMk/>
          <pc:sldMk cId="752628441" sldId="269"/>
        </pc:sldMkLst>
        <pc:spChg chg="mod">
          <ac:chgData name="adarsh reddy" userId="d6dcd00dd254df22" providerId="LiveId" clId="{264551C1-9E11-4866-B89E-285C7FE422A3}" dt="2023-03-22T19:50:45.574" v="707" actId="108"/>
          <ac:spMkLst>
            <pc:docMk/>
            <pc:sldMk cId="752628441" sldId="269"/>
            <ac:spMk id="2" creationId="{290F0A1D-992D-8FF8-69C3-67610F6B9EC2}"/>
          </ac:spMkLst>
        </pc:spChg>
        <pc:spChg chg="mod">
          <ac:chgData name="adarsh reddy" userId="d6dcd00dd254df22" providerId="LiveId" clId="{264551C1-9E11-4866-B89E-285C7FE422A3}" dt="2023-03-22T19:44:42.674" v="583" actId="20577"/>
          <ac:spMkLst>
            <pc:docMk/>
            <pc:sldMk cId="752628441" sldId="269"/>
            <ac:spMk id="3" creationId="{469F828F-E779-4CA5-7085-284D21001858}"/>
          </ac:spMkLst>
        </pc:spChg>
      </pc:sldChg>
      <pc:sldChg chg="addSp modSp new mod">
        <pc:chgData name="adarsh reddy" userId="d6dcd00dd254df22" providerId="LiveId" clId="{264551C1-9E11-4866-B89E-285C7FE422A3}" dt="2023-03-22T20:38:52.905" v="2030" actId="1076"/>
        <pc:sldMkLst>
          <pc:docMk/>
          <pc:sldMk cId="1004366477" sldId="270"/>
        </pc:sldMkLst>
        <pc:spChg chg="add mod">
          <ac:chgData name="adarsh reddy" userId="d6dcd00dd254df22" providerId="LiveId" clId="{264551C1-9E11-4866-B89E-285C7FE422A3}" dt="2023-03-22T20:09:33.641" v="1002" actId="108"/>
          <ac:spMkLst>
            <pc:docMk/>
            <pc:sldMk cId="1004366477" sldId="270"/>
            <ac:spMk id="2" creationId="{B0012A2A-62DA-E897-EDD1-F620AEF9631C}"/>
          </ac:spMkLst>
        </pc:spChg>
        <pc:spChg chg="add mod">
          <ac:chgData name="adarsh reddy" userId="d6dcd00dd254df22" providerId="LiveId" clId="{264551C1-9E11-4866-B89E-285C7FE422A3}" dt="2023-03-22T20:38:52.905" v="2030" actId="1076"/>
          <ac:spMkLst>
            <pc:docMk/>
            <pc:sldMk cId="1004366477" sldId="270"/>
            <ac:spMk id="3" creationId="{2A0D0402-B254-5EF3-E063-4DC727A14C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c154c8b5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6c154c8b5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c154c8b5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6c154c8b50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1988166" y="1032798"/>
            <a:ext cx="5150052" cy="22065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4800" b="1" i="0" u="none" strike="noStrike" cap="none" dirty="0">
                <a:latin typeface="Google Sans"/>
                <a:ea typeface="Google Sans"/>
                <a:cs typeface="Google Sans"/>
                <a:sym typeface="Google Sans"/>
              </a:rPr>
              <a:t>IPL 2023 Win Prediction  </a:t>
            </a:r>
            <a:endParaRPr dirty="0">
              <a:latin typeface="Google Sans"/>
              <a:ea typeface="Google Sans"/>
              <a:cs typeface="Google Sans"/>
              <a:sym typeface="Google Sans"/>
            </a:endParaRPr>
          </a:p>
        </p:txBody>
      </p:sp>
      <p:pic>
        <p:nvPicPr>
          <p:cNvPr id="5" name="Picture 4" descr="A picture containing text, clipart&#10;&#10;Description automatically generated">
            <a:extLst>
              <a:ext uri="{FF2B5EF4-FFF2-40B4-BE49-F238E27FC236}">
                <a16:creationId xmlns:a16="http://schemas.microsoft.com/office/drawing/2014/main" id="{8A78E19F-BA50-B146-07D1-328F1C959C14}"/>
              </a:ext>
            </a:extLst>
          </p:cNvPr>
          <p:cNvPicPr>
            <a:picLocks noChangeAspect="1"/>
          </p:cNvPicPr>
          <p:nvPr/>
        </p:nvPicPr>
        <p:blipFill>
          <a:blip r:embed="rId3"/>
          <a:stretch>
            <a:fillRect/>
          </a:stretch>
        </p:blipFill>
        <p:spPr>
          <a:xfrm>
            <a:off x="147609" y="-5713"/>
            <a:ext cx="1852642" cy="1852642"/>
          </a:xfrm>
          <a:prstGeom prst="rect">
            <a:avLst/>
          </a:prstGeom>
        </p:spPr>
      </p:pic>
      <p:sp>
        <p:nvSpPr>
          <p:cNvPr id="6" name="Google Shape;79;p17">
            <a:extLst>
              <a:ext uri="{FF2B5EF4-FFF2-40B4-BE49-F238E27FC236}">
                <a16:creationId xmlns:a16="http://schemas.microsoft.com/office/drawing/2014/main" id="{0D02138F-0902-471B-4C89-6DDD8216A666}"/>
              </a:ext>
            </a:extLst>
          </p:cNvPr>
          <p:cNvSpPr/>
          <p:nvPr/>
        </p:nvSpPr>
        <p:spPr>
          <a:xfrm>
            <a:off x="3513642"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7" name="Google Shape;80;p17">
            <a:extLst>
              <a:ext uri="{FF2B5EF4-FFF2-40B4-BE49-F238E27FC236}">
                <a16:creationId xmlns:a16="http://schemas.microsoft.com/office/drawing/2014/main" id="{D775D938-EA2C-7A03-0472-D34C98F6D076}"/>
              </a:ext>
            </a:extLst>
          </p:cNvPr>
          <p:cNvSpPr/>
          <p:nvPr/>
        </p:nvSpPr>
        <p:spPr>
          <a:xfrm>
            <a:off x="6452520"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12" name="Rectangle: Single Corner Rounded 11">
            <a:extLst>
              <a:ext uri="{FF2B5EF4-FFF2-40B4-BE49-F238E27FC236}">
                <a16:creationId xmlns:a16="http://schemas.microsoft.com/office/drawing/2014/main" id="{BF006985-FF10-7AAD-8DB1-1CBF559DA015}"/>
              </a:ext>
            </a:extLst>
          </p:cNvPr>
          <p:cNvSpPr/>
          <p:nvPr/>
        </p:nvSpPr>
        <p:spPr>
          <a:xfrm>
            <a:off x="592380" y="2949111"/>
            <a:ext cx="8039207" cy="1712194"/>
          </a:xfrm>
          <a:prstGeom prst="round1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77;p17">
            <a:extLst>
              <a:ext uri="{FF2B5EF4-FFF2-40B4-BE49-F238E27FC236}">
                <a16:creationId xmlns:a16="http://schemas.microsoft.com/office/drawing/2014/main" id="{D7A7603C-2EF1-B607-FA04-7656E703C9D3}"/>
              </a:ext>
            </a:extLst>
          </p:cNvPr>
          <p:cNvSpPr txBox="1">
            <a:spLocks/>
          </p:cNvSpPr>
          <p:nvPr/>
        </p:nvSpPr>
        <p:spPr>
          <a:xfrm>
            <a:off x="387750" y="3016745"/>
            <a:ext cx="8368500" cy="495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7F7F7F"/>
              </a:buClr>
              <a:buSzPts val="3200"/>
              <a:buFont typeface="Roboto"/>
              <a:buNone/>
            </a:pPr>
            <a:r>
              <a:rPr lang="en-US" dirty="0"/>
              <a:t>Team working on this</a:t>
            </a:r>
          </a:p>
        </p:txBody>
      </p:sp>
      <p:sp>
        <p:nvSpPr>
          <p:cNvPr id="20" name="Google Shape;78;p17">
            <a:extLst>
              <a:ext uri="{FF2B5EF4-FFF2-40B4-BE49-F238E27FC236}">
                <a16:creationId xmlns:a16="http://schemas.microsoft.com/office/drawing/2014/main" id="{7954473A-66E0-E44B-B42E-FE3DDF490623}"/>
              </a:ext>
            </a:extLst>
          </p:cNvPr>
          <p:cNvSpPr/>
          <p:nvPr/>
        </p:nvSpPr>
        <p:spPr>
          <a:xfrm>
            <a:off x="741639" y="3500175"/>
            <a:ext cx="1803300" cy="6289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21" name="Google Shape;79;p17">
            <a:extLst>
              <a:ext uri="{FF2B5EF4-FFF2-40B4-BE49-F238E27FC236}">
                <a16:creationId xmlns:a16="http://schemas.microsoft.com/office/drawing/2014/main" id="{E0F3B17C-6EB3-8280-453C-BDF594586BF6}"/>
              </a:ext>
            </a:extLst>
          </p:cNvPr>
          <p:cNvSpPr/>
          <p:nvPr/>
        </p:nvSpPr>
        <p:spPr>
          <a:xfrm>
            <a:off x="2724943" y="3491747"/>
            <a:ext cx="1803300" cy="64057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Roboto"/>
              <a:ea typeface="Roboto"/>
              <a:cs typeface="Roboto"/>
              <a:sym typeface="Roboto"/>
            </a:endParaRPr>
          </a:p>
        </p:txBody>
      </p:sp>
      <p:sp>
        <p:nvSpPr>
          <p:cNvPr id="22" name="Google Shape;80;p17">
            <a:extLst>
              <a:ext uri="{FF2B5EF4-FFF2-40B4-BE49-F238E27FC236}">
                <a16:creationId xmlns:a16="http://schemas.microsoft.com/office/drawing/2014/main" id="{CD421F0C-0C05-AD67-818F-E90E9C86338F}"/>
              </a:ext>
            </a:extLst>
          </p:cNvPr>
          <p:cNvSpPr/>
          <p:nvPr/>
        </p:nvSpPr>
        <p:spPr>
          <a:xfrm>
            <a:off x="4728299" y="3481056"/>
            <a:ext cx="1965785" cy="6444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23" name="Google Shape;81;p17">
            <a:extLst>
              <a:ext uri="{FF2B5EF4-FFF2-40B4-BE49-F238E27FC236}">
                <a16:creationId xmlns:a16="http://schemas.microsoft.com/office/drawing/2014/main" id="{01398400-1BC2-9B14-0710-0DE58C1EBF46}"/>
              </a:ext>
            </a:extLst>
          </p:cNvPr>
          <p:cNvSpPr/>
          <p:nvPr/>
        </p:nvSpPr>
        <p:spPr>
          <a:xfrm>
            <a:off x="741639" y="3678758"/>
            <a:ext cx="1803300"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400" b="1" dirty="0">
                <a:solidFill>
                  <a:schemeClr val="accent1"/>
                </a:solidFill>
                <a:latin typeface="Roboto"/>
                <a:ea typeface="Roboto"/>
                <a:cs typeface="Roboto"/>
                <a:sym typeface="Roboto"/>
              </a:rPr>
              <a:t>Adarsh Reddy</a:t>
            </a:r>
            <a:r>
              <a:rPr lang="en" sz="1100" b="1" dirty="0">
                <a:solidFill>
                  <a:schemeClr val="accent1"/>
                </a:solidFill>
                <a:latin typeface="Roboto"/>
                <a:ea typeface="Roboto"/>
                <a:cs typeface="Roboto"/>
                <a:sym typeface="Roboto"/>
              </a:rPr>
              <a:t> </a:t>
            </a:r>
            <a:endParaRPr lang="en" sz="1050" b="1" dirty="0">
              <a:solidFill>
                <a:schemeClr val="accent1"/>
              </a:solidFill>
              <a:latin typeface="Roboto"/>
              <a:ea typeface="Roboto"/>
              <a:cs typeface="Roboto"/>
              <a:sym typeface="Roboto"/>
            </a:endParaRPr>
          </a:p>
          <a:p>
            <a:pPr marL="0" marR="0" lvl="0" indent="0" algn="ctr" rtl="0">
              <a:spcBef>
                <a:spcPts val="0"/>
              </a:spcBef>
              <a:spcAft>
                <a:spcPts val="0"/>
              </a:spcAft>
              <a:buNone/>
            </a:pPr>
            <a:r>
              <a:rPr lang="en" sz="1050" dirty="0">
                <a:solidFill>
                  <a:schemeClr val="accent1"/>
                </a:solidFill>
                <a:latin typeface="Roboto"/>
                <a:ea typeface="Roboto"/>
                <a:cs typeface="Roboto"/>
                <a:sym typeface="Roboto"/>
              </a:rPr>
              <a:t>Data Scientist &amp; Team lead</a:t>
            </a:r>
            <a:endParaRPr sz="1000" dirty="0">
              <a:solidFill>
                <a:schemeClr val="accent1"/>
              </a:solidFill>
              <a:latin typeface="Roboto"/>
              <a:ea typeface="Roboto"/>
              <a:cs typeface="Roboto"/>
              <a:sym typeface="Roboto"/>
            </a:endParaRPr>
          </a:p>
        </p:txBody>
      </p:sp>
      <p:sp>
        <p:nvSpPr>
          <p:cNvPr id="24" name="Google Shape;82;p17">
            <a:extLst>
              <a:ext uri="{FF2B5EF4-FFF2-40B4-BE49-F238E27FC236}">
                <a16:creationId xmlns:a16="http://schemas.microsoft.com/office/drawing/2014/main" id="{CB5EA704-7A35-3F80-5B51-D0142C0B2F14}"/>
              </a:ext>
            </a:extLst>
          </p:cNvPr>
          <p:cNvSpPr/>
          <p:nvPr/>
        </p:nvSpPr>
        <p:spPr>
          <a:xfrm>
            <a:off x="2995736" y="3544839"/>
            <a:ext cx="1511400" cy="640579"/>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b="1" dirty="0">
                <a:solidFill>
                  <a:schemeClr val="accent1"/>
                </a:solidFill>
                <a:latin typeface="Roboto"/>
                <a:ea typeface="Roboto"/>
                <a:cs typeface="Roboto"/>
                <a:sym typeface="Roboto"/>
              </a:rPr>
              <a:t>Manik</a:t>
            </a:r>
            <a:r>
              <a:rPr lang="en" sz="1100" b="1" dirty="0">
                <a:solidFill>
                  <a:schemeClr val="accent1"/>
                </a:solidFill>
                <a:latin typeface="Roboto"/>
                <a:ea typeface="Roboto"/>
                <a:cs typeface="Roboto"/>
                <a:sym typeface="Roboto"/>
              </a:rPr>
              <a:t> </a:t>
            </a:r>
            <a:r>
              <a:rPr lang="en" b="1" dirty="0">
                <a:solidFill>
                  <a:schemeClr val="accent1"/>
                </a:solidFill>
                <a:latin typeface="Roboto"/>
                <a:ea typeface="Roboto"/>
                <a:cs typeface="Roboto"/>
                <a:sym typeface="Roboto"/>
              </a:rPr>
              <a:t>Malhotra</a:t>
            </a:r>
            <a:br>
              <a:rPr lang="en" sz="1100" b="1" dirty="0">
                <a:solidFill>
                  <a:schemeClr val="accent2"/>
                </a:solidFill>
                <a:latin typeface="Roboto"/>
                <a:ea typeface="Roboto"/>
                <a:cs typeface="Roboto"/>
                <a:sym typeface="Roboto"/>
              </a:rPr>
            </a:br>
            <a:r>
              <a:rPr lang="en" sz="1050" dirty="0">
                <a:solidFill>
                  <a:schemeClr val="accent2"/>
                </a:solidFill>
                <a:latin typeface="Roboto"/>
                <a:ea typeface="Roboto"/>
                <a:cs typeface="Roboto"/>
                <a:sym typeface="Roboto"/>
              </a:rPr>
              <a:t> Data Modelling </a:t>
            </a:r>
            <a:endParaRPr sz="1000" dirty="0">
              <a:solidFill>
                <a:schemeClr val="accent2"/>
              </a:solidFill>
              <a:latin typeface="Roboto"/>
              <a:ea typeface="Roboto"/>
              <a:cs typeface="Roboto"/>
              <a:sym typeface="Roboto"/>
            </a:endParaRPr>
          </a:p>
        </p:txBody>
      </p:sp>
      <p:sp>
        <p:nvSpPr>
          <p:cNvPr id="25" name="Google Shape;83;p17">
            <a:extLst>
              <a:ext uri="{FF2B5EF4-FFF2-40B4-BE49-F238E27FC236}">
                <a16:creationId xmlns:a16="http://schemas.microsoft.com/office/drawing/2014/main" id="{31BAD02D-0973-41DD-401E-46A5913649DE}"/>
              </a:ext>
            </a:extLst>
          </p:cNvPr>
          <p:cNvSpPr/>
          <p:nvPr/>
        </p:nvSpPr>
        <p:spPr>
          <a:xfrm>
            <a:off x="4728299" y="3650004"/>
            <a:ext cx="1844347"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b="1" dirty="0">
                <a:solidFill>
                  <a:schemeClr val="accent1"/>
                </a:solidFill>
                <a:latin typeface="Roboto"/>
                <a:ea typeface="Roboto"/>
                <a:cs typeface="Roboto"/>
                <a:sym typeface="Roboto"/>
              </a:rPr>
              <a:t>Sai Kiran Chowdary</a:t>
            </a:r>
          </a:p>
          <a:p>
            <a:pPr marL="0" marR="0" lvl="0" indent="0" algn="ctr" rtl="0">
              <a:spcBef>
                <a:spcPts val="0"/>
              </a:spcBef>
              <a:spcAft>
                <a:spcPts val="0"/>
              </a:spcAft>
              <a:buNone/>
            </a:pPr>
            <a:r>
              <a:rPr lang="en" sz="1050" dirty="0">
                <a:solidFill>
                  <a:schemeClr val="accent2"/>
                </a:solidFill>
                <a:latin typeface="Roboto"/>
                <a:ea typeface="Roboto"/>
                <a:cs typeface="Roboto"/>
                <a:sym typeface="Roboto"/>
              </a:rPr>
              <a:t>Data Evaluation </a:t>
            </a:r>
            <a:endParaRPr sz="1050" dirty="0">
              <a:solidFill>
                <a:schemeClr val="accent2"/>
              </a:solidFill>
              <a:latin typeface="Roboto"/>
              <a:ea typeface="Roboto"/>
              <a:cs typeface="Roboto"/>
              <a:sym typeface="Roboto"/>
            </a:endParaRPr>
          </a:p>
        </p:txBody>
      </p:sp>
      <p:sp>
        <p:nvSpPr>
          <p:cNvPr id="8" name="Rectangle 7">
            <a:extLst>
              <a:ext uri="{FF2B5EF4-FFF2-40B4-BE49-F238E27FC236}">
                <a16:creationId xmlns:a16="http://schemas.microsoft.com/office/drawing/2014/main" id="{50281E42-800B-F06E-AE3A-0582A106F1F5}"/>
              </a:ext>
            </a:extLst>
          </p:cNvPr>
          <p:cNvSpPr/>
          <p:nvPr/>
        </p:nvSpPr>
        <p:spPr>
          <a:xfrm flipH="1" flipV="1">
            <a:off x="6894140" y="3481056"/>
            <a:ext cx="1639864" cy="644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en-IN" dirty="0"/>
          </a:p>
        </p:txBody>
      </p:sp>
      <p:sp>
        <p:nvSpPr>
          <p:cNvPr id="9" name="TextBox 8">
            <a:extLst>
              <a:ext uri="{FF2B5EF4-FFF2-40B4-BE49-F238E27FC236}">
                <a16:creationId xmlns:a16="http://schemas.microsoft.com/office/drawing/2014/main" id="{37D5A1E7-A992-171A-7895-F5CE7E913374}"/>
              </a:ext>
            </a:extLst>
          </p:cNvPr>
          <p:cNvSpPr txBox="1"/>
          <p:nvPr/>
        </p:nvSpPr>
        <p:spPr>
          <a:xfrm>
            <a:off x="6876524" y="3616550"/>
            <a:ext cx="1628607" cy="469359"/>
          </a:xfrm>
          <a:prstGeom prst="rect">
            <a:avLst/>
          </a:prstGeom>
          <a:noFill/>
        </p:spPr>
        <p:txBody>
          <a:bodyPr wrap="square" rtlCol="0">
            <a:spAutoFit/>
          </a:bodyPr>
          <a:lstStyle/>
          <a:p>
            <a:r>
              <a:rPr lang="en" b="1" dirty="0">
                <a:solidFill>
                  <a:schemeClr val="accent1"/>
                </a:solidFill>
                <a:latin typeface="Roboto"/>
                <a:ea typeface="Roboto"/>
                <a:cs typeface="Roboto"/>
                <a:sym typeface="Roboto"/>
              </a:rPr>
              <a:t>Praveena Silmala</a:t>
            </a:r>
          </a:p>
          <a:p>
            <a:pPr algn="ctr"/>
            <a:r>
              <a:rPr lang="en" sz="1050" dirty="0">
                <a:solidFill>
                  <a:schemeClr val="accent2"/>
                </a:solidFill>
                <a:latin typeface="Roboto"/>
                <a:ea typeface="Roboto"/>
                <a:cs typeface="Roboto"/>
                <a:sym typeface="Roboto"/>
              </a:rPr>
              <a:t>Data Deployment</a:t>
            </a:r>
            <a:endParaRPr lang="en-IN"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8;p19">
            <a:extLst>
              <a:ext uri="{FF2B5EF4-FFF2-40B4-BE49-F238E27FC236}">
                <a16:creationId xmlns:a16="http://schemas.microsoft.com/office/drawing/2014/main" id="{B0012A2A-62DA-E897-EDD1-F620AEF9631C}"/>
              </a:ext>
            </a:extLst>
          </p:cNvPr>
          <p:cNvSpPr txBox="1">
            <a:spLocks/>
          </p:cNvSpPr>
          <p:nvPr/>
        </p:nvSpPr>
        <p:spPr>
          <a:xfrm>
            <a:off x="381000" y="355863"/>
            <a:ext cx="8368500" cy="495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7F7F7F"/>
              </a:buClr>
              <a:buSzPts val="3200"/>
              <a:buFont typeface="Roboto"/>
              <a:buNone/>
            </a:pPr>
            <a:r>
              <a:rPr lang="en-US" sz="3200" dirty="0">
                <a:solidFill>
                  <a:srgbClr val="7F7F7F"/>
                </a:solidFill>
                <a:latin typeface="Roboto"/>
                <a:ea typeface="Roboto"/>
                <a:cs typeface="Roboto"/>
                <a:sym typeface="Roboto"/>
              </a:rPr>
              <a:t>Business Overview</a:t>
            </a:r>
          </a:p>
        </p:txBody>
      </p:sp>
      <p:sp>
        <p:nvSpPr>
          <p:cNvPr id="3" name="Text Placeholder 1">
            <a:extLst>
              <a:ext uri="{FF2B5EF4-FFF2-40B4-BE49-F238E27FC236}">
                <a16:creationId xmlns:a16="http://schemas.microsoft.com/office/drawing/2014/main" id="{2A0D0402-B254-5EF3-E063-4DC727A14CB4}"/>
              </a:ext>
            </a:extLst>
          </p:cNvPr>
          <p:cNvSpPr txBox="1">
            <a:spLocks/>
          </p:cNvSpPr>
          <p:nvPr/>
        </p:nvSpPr>
        <p:spPr>
          <a:xfrm>
            <a:off x="381000" y="851163"/>
            <a:ext cx="8368500" cy="3794316"/>
          </a:xfrm>
          <a:prstGeom prst="rect">
            <a:avLst/>
          </a:prstGeom>
        </p:spPr>
        <p:txBody>
          <a:bodyPr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chemeClr val="tx2">
                  <a:lumMod val="25000"/>
                </a:schemeClr>
              </a:solidFill>
            </a:endParaRPr>
          </a:p>
          <a:p>
            <a:endParaRPr lang="en-US" b="1" dirty="0">
              <a:solidFill>
                <a:schemeClr val="accent6">
                  <a:lumMod val="75000"/>
                </a:schemeClr>
              </a:solidFill>
            </a:endParaRPr>
          </a:p>
          <a:p>
            <a:r>
              <a:rPr lang="en-US" b="1" dirty="0">
                <a:solidFill>
                  <a:schemeClr val="accent6">
                    <a:lumMod val="75000"/>
                  </a:schemeClr>
                </a:solidFill>
                <a:latin typeface="+mj-lt"/>
              </a:rPr>
              <a:t>IPL (Indian Premier League) </a:t>
            </a:r>
            <a:r>
              <a:rPr lang="en-US" sz="1200" dirty="0">
                <a:solidFill>
                  <a:schemeClr val="bg2">
                    <a:lumMod val="75000"/>
                  </a:schemeClr>
                </a:solidFill>
                <a:latin typeface="+mj-lt"/>
              </a:rPr>
              <a:t>is a cricket league held annually in India where players across the globe participate in multiple teams. </a:t>
            </a:r>
          </a:p>
          <a:p>
            <a:endParaRPr lang="en-US" sz="1200" dirty="0">
              <a:solidFill>
                <a:schemeClr val="bg2">
                  <a:lumMod val="75000"/>
                </a:schemeClr>
              </a:solidFill>
              <a:latin typeface="+mj-lt"/>
            </a:endParaRPr>
          </a:p>
          <a:p>
            <a:r>
              <a:rPr lang="en-US" sz="1200" dirty="0">
                <a:solidFill>
                  <a:schemeClr val="bg2">
                    <a:lumMod val="75000"/>
                  </a:schemeClr>
                </a:solidFill>
                <a:latin typeface="+mj-lt"/>
              </a:rPr>
              <a:t>IPL is most-popular cricket league from the past decade and the brand value of IPL as of 2022 is </a:t>
            </a:r>
            <a:r>
              <a:rPr lang="en-US" sz="1200">
                <a:solidFill>
                  <a:schemeClr val="bg2">
                    <a:lumMod val="75000"/>
                  </a:schemeClr>
                </a:solidFill>
                <a:latin typeface="+mj-lt"/>
              </a:rPr>
              <a:t>around $11 </a:t>
            </a:r>
            <a:r>
              <a:rPr lang="en-US" sz="1200" dirty="0">
                <a:solidFill>
                  <a:schemeClr val="bg2">
                    <a:lumMod val="75000"/>
                  </a:schemeClr>
                </a:solidFill>
                <a:latin typeface="+mj-lt"/>
              </a:rPr>
              <a:t>billion (as per ©D and P Advisory). </a:t>
            </a:r>
          </a:p>
          <a:p>
            <a:endParaRPr lang="en-US" sz="1200" dirty="0">
              <a:solidFill>
                <a:schemeClr val="bg2">
                  <a:lumMod val="75000"/>
                </a:schemeClr>
              </a:solidFill>
              <a:latin typeface="+mj-lt"/>
            </a:endParaRPr>
          </a:p>
          <a:p>
            <a:r>
              <a:rPr lang="en-US" sz="1200" dirty="0">
                <a:solidFill>
                  <a:schemeClr val="bg2">
                    <a:lumMod val="75000"/>
                  </a:schemeClr>
                </a:solidFill>
                <a:latin typeface="+mj-lt"/>
              </a:rPr>
              <a:t>IPL generates revenue by </a:t>
            </a:r>
            <a:r>
              <a:rPr lang="en-US" b="1" dirty="0">
                <a:solidFill>
                  <a:schemeClr val="accent6">
                    <a:lumMod val="75000"/>
                  </a:schemeClr>
                </a:solidFill>
                <a:latin typeface="+mj-lt"/>
              </a:rPr>
              <a:t>advertising</a:t>
            </a:r>
            <a:r>
              <a:rPr lang="en-US" sz="1200" dirty="0">
                <a:solidFill>
                  <a:schemeClr val="bg2">
                    <a:lumMod val="75000"/>
                  </a:schemeClr>
                </a:solidFill>
                <a:latin typeface="+mj-lt"/>
              </a:rPr>
              <a:t> different brands worldwide.</a:t>
            </a:r>
          </a:p>
          <a:p>
            <a:endParaRPr lang="en-US" sz="1200" dirty="0">
              <a:solidFill>
                <a:schemeClr val="bg2">
                  <a:lumMod val="75000"/>
                </a:schemeClr>
              </a:solidFill>
              <a:latin typeface="+mj-lt"/>
            </a:endParaRPr>
          </a:p>
          <a:p>
            <a:r>
              <a:rPr lang="en-US" sz="1200" dirty="0">
                <a:solidFill>
                  <a:schemeClr val="bg2">
                    <a:lumMod val="75000"/>
                  </a:schemeClr>
                </a:solidFill>
                <a:latin typeface="+mj-lt"/>
              </a:rPr>
              <a:t>We are a data analytics focused business that provides insights to various brands to attract sales.</a:t>
            </a:r>
          </a:p>
          <a:p>
            <a:endParaRPr lang="en-US" sz="1200" dirty="0">
              <a:solidFill>
                <a:schemeClr val="bg2">
                  <a:lumMod val="75000"/>
                </a:schemeClr>
              </a:solidFill>
              <a:latin typeface="+mj-lt"/>
            </a:endParaRPr>
          </a:p>
          <a:p>
            <a:r>
              <a:rPr lang="en-US" sz="1200" dirty="0">
                <a:solidFill>
                  <a:schemeClr val="bg2">
                    <a:lumMod val="75000"/>
                  </a:schemeClr>
                </a:solidFill>
                <a:latin typeface="+mj-lt"/>
              </a:rPr>
              <a:t>In this project, we are going to build data models to predict the outcomes of the IPL championship. This insight helps different brands to advertise with the most popular teams and players and increase sales. </a:t>
            </a:r>
            <a:endParaRPr lang="en-US" sz="1200" dirty="0">
              <a:solidFill>
                <a:srgbClr val="374151"/>
              </a:solidFill>
              <a:latin typeface="+mj-lt"/>
            </a:endParaRPr>
          </a:p>
          <a:p>
            <a:pPr marL="228600"/>
            <a:endParaRPr lang="en-US" dirty="0">
              <a:solidFill>
                <a:srgbClr val="374151"/>
              </a:solidFill>
              <a:latin typeface="+mj-lt"/>
            </a:endParaRPr>
          </a:p>
          <a:p>
            <a:pPr marL="228600"/>
            <a:endParaRPr lang="en-US" dirty="0">
              <a:solidFill>
                <a:srgbClr val="374151"/>
              </a:solidFill>
              <a:latin typeface="Söhne"/>
            </a:endParaRPr>
          </a:p>
          <a:p>
            <a:pPr marL="400050" indent="-171450">
              <a:buFont typeface="Arial" panose="020B0604020202020204" pitchFamily="34" charset="0"/>
              <a:buChar char="•"/>
            </a:pPr>
            <a:endParaRPr lang="en-US" dirty="0">
              <a:solidFill>
                <a:schemeClr val="tx2">
                  <a:lumMod val="25000"/>
                </a:schemeClr>
              </a:solidFill>
            </a:endParaRPr>
          </a:p>
        </p:txBody>
      </p:sp>
    </p:spTree>
    <p:extLst>
      <p:ext uri="{BB962C8B-B14F-4D97-AF65-F5344CB8AC3E}">
        <p14:creationId xmlns:p14="http://schemas.microsoft.com/office/powerpoint/2010/main" val="100436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The Problem</a:t>
            </a:r>
            <a:endParaRPr dirty="0"/>
          </a:p>
        </p:txBody>
      </p:sp>
      <p:sp>
        <p:nvSpPr>
          <p:cNvPr id="90" name="Google Shape;90;p18"/>
          <p:cNvSpPr txBox="1"/>
          <p:nvPr/>
        </p:nvSpPr>
        <p:spPr>
          <a:xfrm>
            <a:off x="3710353" y="2674720"/>
            <a:ext cx="1723200"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2"/>
              </a:buClr>
              <a:buSzPts val="1400"/>
              <a:buFont typeface="Noto Sans Symbols"/>
              <a:buNone/>
            </a:pPr>
            <a:r>
              <a:rPr lang="en" b="1" dirty="0">
                <a:solidFill>
                  <a:schemeClr val="accent1"/>
                </a:solidFill>
                <a:latin typeface="Roboto"/>
                <a:ea typeface="Roboto"/>
                <a:cs typeface="Roboto"/>
                <a:sym typeface="Roboto"/>
              </a:rPr>
              <a:t>Problem #2</a:t>
            </a:r>
            <a:r>
              <a:rPr lang="en" sz="1000" b="0" i="0" u="none" strike="noStrike" cap="none" dirty="0">
                <a:solidFill>
                  <a:srgbClr val="7F7F7F"/>
                </a:solidFill>
                <a:latin typeface="Roboto"/>
                <a:ea typeface="Roboto"/>
                <a:cs typeface="Roboto"/>
                <a:sym typeface="Roboto"/>
              </a:rPr>
              <a:t> </a:t>
            </a:r>
            <a:endParaRPr sz="1050" b="0" i="0" u="none" strike="noStrike" cap="none" dirty="0">
              <a:solidFill>
                <a:srgbClr val="7F7F7F"/>
              </a:solidFill>
              <a:latin typeface="Roboto"/>
              <a:ea typeface="Roboto"/>
              <a:cs typeface="Roboto"/>
              <a:sym typeface="Roboto"/>
            </a:endParaRPr>
          </a:p>
        </p:txBody>
      </p:sp>
      <p:grpSp>
        <p:nvGrpSpPr>
          <p:cNvPr id="91" name="Google Shape;91;p18"/>
          <p:cNvGrpSpPr/>
          <p:nvPr/>
        </p:nvGrpSpPr>
        <p:grpSpPr>
          <a:xfrm>
            <a:off x="3170455" y="1386824"/>
            <a:ext cx="2789455" cy="3144820"/>
            <a:chOff x="3170455" y="1352550"/>
            <a:chExt cx="2789455" cy="2356200"/>
          </a:xfrm>
        </p:grpSpPr>
        <p:cxnSp>
          <p:nvCxnSpPr>
            <p:cNvPr id="92" name="Google Shape;92;p18"/>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93" name="Google Shape;93;p18"/>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sp>
        <p:nvSpPr>
          <p:cNvPr id="95" name="Google Shape;95;p18"/>
          <p:cNvSpPr txBox="1"/>
          <p:nvPr/>
        </p:nvSpPr>
        <p:spPr>
          <a:xfrm>
            <a:off x="914081" y="2674720"/>
            <a:ext cx="1723200"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 sz="1400" b="1" u="none" dirty="0">
                <a:solidFill>
                  <a:schemeClr val="accent1"/>
                </a:solidFill>
                <a:latin typeface="Roboto"/>
                <a:ea typeface="Roboto"/>
                <a:cs typeface="Roboto"/>
                <a:sym typeface="Roboto"/>
              </a:rPr>
              <a:t>Problem #1</a:t>
            </a:r>
            <a:br>
              <a:rPr lang="en" sz="1400" b="1" u="none" dirty="0">
                <a:solidFill>
                  <a:srgbClr val="7F7F7F"/>
                </a:solidFill>
                <a:latin typeface="Roboto"/>
                <a:ea typeface="Roboto"/>
                <a:cs typeface="Roboto"/>
                <a:sym typeface="Roboto"/>
              </a:rPr>
            </a:br>
            <a:r>
              <a:rPr lang="en" sz="1000" b="0" u="none" dirty="0">
                <a:solidFill>
                  <a:srgbClr val="7F7F7F"/>
                </a:solidFill>
                <a:latin typeface="Roboto"/>
                <a:ea typeface="Roboto"/>
                <a:cs typeface="Roboto"/>
                <a:sym typeface="Roboto"/>
              </a:rPr>
              <a:t> </a:t>
            </a:r>
            <a:endParaRPr sz="1050" b="0" u="none" dirty="0">
              <a:solidFill>
                <a:srgbClr val="7F7F7F"/>
              </a:solidFill>
              <a:latin typeface="Roboto"/>
              <a:ea typeface="Roboto"/>
              <a:cs typeface="Roboto"/>
              <a:sym typeface="Roboto"/>
            </a:endParaRPr>
          </a:p>
        </p:txBody>
      </p:sp>
      <p:sp>
        <p:nvSpPr>
          <p:cNvPr id="97" name="Google Shape;97;p18"/>
          <p:cNvSpPr/>
          <p:nvPr/>
        </p:nvSpPr>
        <p:spPr>
          <a:xfrm>
            <a:off x="1435303" y="3286002"/>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01</a:t>
            </a:r>
            <a:endParaRPr dirty="0"/>
          </a:p>
        </p:txBody>
      </p:sp>
      <p:sp>
        <p:nvSpPr>
          <p:cNvPr id="99" name="Google Shape;99;p18"/>
          <p:cNvSpPr txBox="1"/>
          <p:nvPr/>
        </p:nvSpPr>
        <p:spPr>
          <a:xfrm>
            <a:off x="6492989" y="2674720"/>
            <a:ext cx="1723200"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3"/>
              </a:buClr>
              <a:buSzPts val="1400"/>
              <a:buFont typeface="Noto Sans Symbols"/>
              <a:buNone/>
            </a:pPr>
            <a:r>
              <a:rPr lang="en" b="1" dirty="0">
                <a:solidFill>
                  <a:schemeClr val="accent1"/>
                </a:solidFill>
                <a:latin typeface="Roboto"/>
                <a:ea typeface="Roboto"/>
                <a:cs typeface="Roboto"/>
                <a:sym typeface="Roboto"/>
              </a:rPr>
              <a:t>Problem #3</a:t>
            </a:r>
            <a:br>
              <a:rPr lang="en" sz="1400" b="1" u="none" dirty="0">
                <a:solidFill>
                  <a:srgbClr val="7F7F7F"/>
                </a:solidFill>
                <a:latin typeface="Roboto"/>
                <a:ea typeface="Roboto"/>
                <a:cs typeface="Roboto"/>
                <a:sym typeface="Roboto"/>
              </a:rPr>
            </a:br>
            <a:r>
              <a:rPr lang="en" sz="1000" b="0" u="none" dirty="0">
                <a:solidFill>
                  <a:srgbClr val="7F7F7F"/>
                </a:solidFill>
                <a:latin typeface="Roboto"/>
                <a:ea typeface="Roboto"/>
                <a:cs typeface="Roboto"/>
                <a:sym typeface="Roboto"/>
              </a:rPr>
              <a:t> </a:t>
            </a:r>
            <a:endParaRPr sz="1050" b="0" u="none" dirty="0">
              <a:solidFill>
                <a:srgbClr val="7F7F7F"/>
              </a:solidFill>
              <a:latin typeface="Roboto"/>
              <a:ea typeface="Roboto"/>
              <a:cs typeface="Roboto"/>
              <a:sym typeface="Roboto"/>
            </a:endParaRPr>
          </a:p>
        </p:txBody>
      </p:sp>
      <p:sp>
        <p:nvSpPr>
          <p:cNvPr id="100" name="Google Shape;100;p18"/>
          <p:cNvSpPr/>
          <p:nvPr/>
        </p:nvSpPr>
        <p:spPr>
          <a:xfrm>
            <a:off x="7084927" y="1639924"/>
            <a:ext cx="539422" cy="559230"/>
          </a:xfrm>
          <a:custGeom>
            <a:avLst/>
            <a:gdLst/>
            <a:ahLst/>
            <a:cxnLst/>
            <a:rect l="l" t="t" r="r" b="b"/>
            <a:pathLst>
              <a:path w="3186" h="3299" extrusionOk="0">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4" name="Rectangle: Single Corner Rounded 3">
            <a:extLst>
              <a:ext uri="{FF2B5EF4-FFF2-40B4-BE49-F238E27FC236}">
                <a16:creationId xmlns:a16="http://schemas.microsoft.com/office/drawing/2014/main" id="{EC75C89D-AC2A-CDC8-820F-7B12A1EBBB68}"/>
              </a:ext>
            </a:extLst>
          </p:cNvPr>
          <p:cNvSpPr/>
          <p:nvPr/>
        </p:nvSpPr>
        <p:spPr>
          <a:xfrm>
            <a:off x="649484" y="1357026"/>
            <a:ext cx="2186392" cy="113920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IPL 2023 Title Winner</a:t>
            </a:r>
          </a:p>
        </p:txBody>
      </p:sp>
      <p:sp>
        <p:nvSpPr>
          <p:cNvPr id="5" name="Rectangle: Single Corner Rounded 4">
            <a:extLst>
              <a:ext uri="{FF2B5EF4-FFF2-40B4-BE49-F238E27FC236}">
                <a16:creationId xmlns:a16="http://schemas.microsoft.com/office/drawing/2014/main" id="{CC32D86B-4698-B75D-E5F9-D106CD101A3E}"/>
              </a:ext>
            </a:extLst>
          </p:cNvPr>
          <p:cNvSpPr/>
          <p:nvPr/>
        </p:nvSpPr>
        <p:spPr>
          <a:xfrm>
            <a:off x="3471987" y="1367483"/>
            <a:ext cx="2186392" cy="113920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4 Teams</a:t>
            </a:r>
          </a:p>
        </p:txBody>
      </p:sp>
      <p:sp>
        <p:nvSpPr>
          <p:cNvPr id="6" name="Rectangle: Single Corner Rounded 5">
            <a:extLst>
              <a:ext uri="{FF2B5EF4-FFF2-40B4-BE49-F238E27FC236}">
                <a16:creationId xmlns:a16="http://schemas.microsoft.com/office/drawing/2014/main" id="{111B8769-4C15-A590-E961-E0D4657E2A67}"/>
              </a:ext>
            </a:extLst>
          </p:cNvPr>
          <p:cNvSpPr/>
          <p:nvPr/>
        </p:nvSpPr>
        <p:spPr>
          <a:xfrm>
            <a:off x="6261361" y="1367483"/>
            <a:ext cx="2186392" cy="113920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Every Match Outcome</a:t>
            </a:r>
          </a:p>
        </p:txBody>
      </p:sp>
      <p:sp>
        <p:nvSpPr>
          <p:cNvPr id="9" name="Google Shape;97;p18">
            <a:extLst>
              <a:ext uri="{FF2B5EF4-FFF2-40B4-BE49-F238E27FC236}">
                <a16:creationId xmlns:a16="http://schemas.microsoft.com/office/drawing/2014/main" id="{253378BF-2642-BEEB-972F-F3F0A459E179}"/>
              </a:ext>
            </a:extLst>
          </p:cNvPr>
          <p:cNvSpPr/>
          <p:nvPr/>
        </p:nvSpPr>
        <p:spPr>
          <a:xfrm>
            <a:off x="4224756" y="3286002"/>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02</a:t>
            </a:r>
            <a:endParaRPr dirty="0"/>
          </a:p>
        </p:txBody>
      </p:sp>
      <p:sp>
        <p:nvSpPr>
          <p:cNvPr id="10" name="Google Shape;97;p18">
            <a:extLst>
              <a:ext uri="{FF2B5EF4-FFF2-40B4-BE49-F238E27FC236}">
                <a16:creationId xmlns:a16="http://schemas.microsoft.com/office/drawing/2014/main" id="{7FA49536-4CB4-CC8F-56FA-BF132F5F77E3}"/>
              </a:ext>
            </a:extLst>
          </p:cNvPr>
          <p:cNvSpPr/>
          <p:nvPr/>
        </p:nvSpPr>
        <p:spPr>
          <a:xfrm>
            <a:off x="7028005" y="3290194"/>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03</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p:nvPr/>
        </p:nvSpPr>
        <p:spPr>
          <a:xfrm>
            <a:off x="5385215" y="1289798"/>
            <a:ext cx="3366135" cy="3366135"/>
          </a:xfrm>
          <a:custGeom>
            <a:avLst/>
            <a:gdLst/>
            <a:ahLst/>
            <a:cxnLst/>
            <a:rect l="l" t="t" r="r" b="b"/>
            <a:pathLst>
              <a:path w="2895600" h="2895600" extrusionOk="0">
                <a:moveTo>
                  <a:pt x="0" y="1447800"/>
                </a:moveTo>
                <a:cubicBezTo>
                  <a:pt x="0" y="648202"/>
                  <a:pt x="648202" y="0"/>
                  <a:pt x="1447800" y="0"/>
                </a:cubicBezTo>
                <a:cubicBezTo>
                  <a:pt x="2247398" y="0"/>
                  <a:pt x="2895600" y="648202"/>
                  <a:pt x="2895600" y="1447800"/>
                </a:cubicBezTo>
                <a:cubicBezTo>
                  <a:pt x="2895600" y="2247398"/>
                  <a:pt x="2247398" y="2895600"/>
                  <a:pt x="1447800" y="2895600"/>
                </a:cubicBezTo>
                <a:cubicBezTo>
                  <a:pt x="648202" y="2895600"/>
                  <a:pt x="0" y="2247398"/>
                  <a:pt x="0" y="1447800"/>
                </a:cubicBezTo>
                <a:close/>
              </a:path>
            </a:pathLst>
          </a:custGeom>
          <a:solidFill>
            <a:schemeClr val="accent3"/>
          </a:solidFill>
          <a:ln>
            <a:noFill/>
          </a:ln>
        </p:spPr>
        <p:txBody>
          <a:bodyPr spcFirstLastPara="1" wrap="square" lIns="0" tIns="0" rIns="0" bIns="1920225" anchor="ctr" anchorCtr="0">
            <a:noAutofit/>
          </a:bodyPr>
          <a:lstStyle/>
          <a:p>
            <a:pPr marL="0" marR="0" lvl="0" indent="0" algn="ctr" rtl="0">
              <a:lnSpc>
                <a:spcPct val="90000"/>
              </a:lnSpc>
              <a:spcBef>
                <a:spcPts val="0"/>
              </a:spcBef>
              <a:spcAft>
                <a:spcPts val="0"/>
              </a:spcAft>
              <a:buNone/>
            </a:pPr>
            <a:endParaRPr sz="3200">
              <a:solidFill>
                <a:schemeClr val="lt1"/>
              </a:solidFill>
              <a:latin typeface="Roboto"/>
              <a:ea typeface="Roboto"/>
              <a:cs typeface="Roboto"/>
              <a:sym typeface="Roboto"/>
            </a:endParaRPr>
          </a:p>
        </p:txBody>
      </p:sp>
      <p:sp>
        <p:nvSpPr>
          <p:cNvPr id="123" name="Google Shape;123;p20"/>
          <p:cNvSpPr/>
          <p:nvPr/>
        </p:nvSpPr>
        <p:spPr>
          <a:xfrm>
            <a:off x="5766478" y="1976754"/>
            <a:ext cx="2606040" cy="2606040"/>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3200">
              <a:solidFill>
                <a:schemeClr val="lt1"/>
              </a:solidFill>
              <a:latin typeface="Roboto"/>
              <a:ea typeface="Roboto"/>
              <a:cs typeface="Roboto"/>
              <a:sym typeface="Roboto"/>
            </a:endParaRPr>
          </a:p>
        </p:txBody>
      </p:sp>
      <p:sp>
        <p:nvSpPr>
          <p:cNvPr id="125" name="Google Shape;125;p20"/>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Advertising Market Size - 2022</a:t>
            </a:r>
            <a:endParaRPr dirty="0"/>
          </a:p>
        </p:txBody>
      </p:sp>
      <p:sp>
        <p:nvSpPr>
          <p:cNvPr id="126" name="Google Shape;126;p20"/>
          <p:cNvSpPr/>
          <p:nvPr/>
        </p:nvSpPr>
        <p:spPr>
          <a:xfrm>
            <a:off x="6059018" y="2561835"/>
            <a:ext cx="2019681" cy="2019681"/>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 sz="3200" dirty="0">
                <a:solidFill>
                  <a:schemeClr val="lt1"/>
                </a:solidFill>
                <a:latin typeface="Roboto"/>
                <a:ea typeface="Roboto"/>
                <a:cs typeface="Roboto"/>
                <a:sym typeface="Roboto"/>
              </a:rPr>
              <a:t>615B</a:t>
            </a:r>
            <a:endParaRPr dirty="0"/>
          </a:p>
        </p:txBody>
      </p:sp>
      <p:sp>
        <p:nvSpPr>
          <p:cNvPr id="127" name="Google Shape;127;p20"/>
          <p:cNvSpPr txBox="1"/>
          <p:nvPr/>
        </p:nvSpPr>
        <p:spPr>
          <a:xfrm>
            <a:off x="6187707" y="1469110"/>
            <a:ext cx="1692000" cy="435900"/>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r>
              <a:rPr lang="en" sz="2400" b="1" dirty="0">
                <a:solidFill>
                  <a:schemeClr val="lt1"/>
                </a:solidFill>
                <a:latin typeface="Roboto"/>
                <a:ea typeface="Roboto"/>
                <a:cs typeface="Roboto"/>
                <a:sym typeface="Roboto"/>
              </a:rPr>
              <a:t>300M</a:t>
            </a:r>
            <a:endParaRPr sz="2000" dirty="0">
              <a:solidFill>
                <a:schemeClr val="lt1"/>
              </a:solidFill>
              <a:latin typeface="Roboto"/>
              <a:ea typeface="Roboto"/>
              <a:cs typeface="Roboto"/>
              <a:sym typeface="Roboto"/>
            </a:endParaRPr>
          </a:p>
        </p:txBody>
      </p:sp>
      <p:sp>
        <p:nvSpPr>
          <p:cNvPr id="128" name="Google Shape;128;p20"/>
          <p:cNvSpPr txBox="1"/>
          <p:nvPr/>
        </p:nvSpPr>
        <p:spPr>
          <a:xfrm>
            <a:off x="6187707" y="2117276"/>
            <a:ext cx="1692000" cy="435900"/>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r>
              <a:rPr lang="en" sz="2400" b="1" dirty="0">
                <a:solidFill>
                  <a:schemeClr val="lt1"/>
                </a:solidFill>
                <a:latin typeface="Roboto"/>
                <a:ea typeface="Roboto"/>
                <a:cs typeface="Roboto"/>
                <a:sym typeface="Roboto"/>
              </a:rPr>
              <a:t>12B</a:t>
            </a:r>
            <a:endParaRPr sz="2000" dirty="0">
              <a:solidFill>
                <a:schemeClr val="lt1"/>
              </a:solidFill>
              <a:latin typeface="Roboto"/>
              <a:ea typeface="Roboto"/>
              <a:cs typeface="Roboto"/>
              <a:sym typeface="Roboto"/>
            </a:endParaRPr>
          </a:p>
        </p:txBody>
      </p:sp>
      <p:sp>
        <p:nvSpPr>
          <p:cNvPr id="129" name="Google Shape;129;p20"/>
          <p:cNvSpPr txBox="1"/>
          <p:nvPr/>
        </p:nvSpPr>
        <p:spPr>
          <a:xfrm>
            <a:off x="399180" y="3232328"/>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1"/>
              </a:buClr>
              <a:buSzPts val="2000"/>
              <a:buFont typeface="Noto Sans Symbols"/>
              <a:buNone/>
            </a:pPr>
            <a:r>
              <a:rPr lang="en" sz="2000" b="1" dirty="0">
                <a:solidFill>
                  <a:schemeClr val="accent1"/>
                </a:solidFill>
                <a:latin typeface="Roboto"/>
                <a:ea typeface="Roboto"/>
                <a:cs typeface="Roboto"/>
                <a:sym typeface="Roboto"/>
              </a:rPr>
              <a:t>Worldwide</a:t>
            </a:r>
            <a:endParaRPr sz="1400" dirty="0">
              <a:solidFill>
                <a:schemeClr val="accent1"/>
              </a:solidFill>
              <a:latin typeface="Roboto"/>
              <a:ea typeface="Roboto"/>
              <a:cs typeface="Roboto"/>
              <a:sym typeface="Roboto"/>
            </a:endParaRPr>
          </a:p>
        </p:txBody>
      </p:sp>
      <p:cxnSp>
        <p:nvCxnSpPr>
          <p:cNvPr id="130" name="Google Shape;130;p20"/>
          <p:cNvCxnSpPr/>
          <p:nvPr/>
        </p:nvCxnSpPr>
        <p:spPr>
          <a:xfrm>
            <a:off x="399181" y="3572537"/>
            <a:ext cx="5659800" cy="0"/>
          </a:xfrm>
          <a:prstGeom prst="straightConnector1">
            <a:avLst/>
          </a:prstGeom>
          <a:noFill/>
          <a:ln w="19050" cap="flat" cmpd="sng">
            <a:solidFill>
              <a:srgbClr val="D8D8D8"/>
            </a:solidFill>
            <a:prstDash val="dot"/>
            <a:round/>
            <a:headEnd type="none" w="sm" len="sm"/>
            <a:tailEnd type="none" w="sm" len="sm"/>
          </a:ln>
        </p:spPr>
      </p:cxnSp>
      <p:sp>
        <p:nvSpPr>
          <p:cNvPr id="132" name="Google Shape;132;p20"/>
          <p:cNvSpPr txBox="1"/>
          <p:nvPr/>
        </p:nvSpPr>
        <p:spPr>
          <a:xfrm>
            <a:off x="399180" y="2343780"/>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2"/>
              </a:buClr>
              <a:buSzPts val="2000"/>
              <a:buFont typeface="Noto Sans Symbols"/>
              <a:buNone/>
            </a:pPr>
            <a:r>
              <a:rPr lang="en" sz="2000" b="1" dirty="0">
                <a:solidFill>
                  <a:schemeClr val="accent2"/>
                </a:solidFill>
                <a:latin typeface="Roboto"/>
                <a:ea typeface="Roboto"/>
                <a:cs typeface="Roboto"/>
                <a:sym typeface="Roboto"/>
              </a:rPr>
              <a:t>India</a:t>
            </a:r>
            <a:endParaRPr sz="1400" dirty="0">
              <a:solidFill>
                <a:schemeClr val="accent2"/>
              </a:solidFill>
              <a:latin typeface="Roboto"/>
              <a:ea typeface="Roboto"/>
              <a:cs typeface="Roboto"/>
              <a:sym typeface="Roboto"/>
            </a:endParaRPr>
          </a:p>
        </p:txBody>
      </p:sp>
      <p:cxnSp>
        <p:nvCxnSpPr>
          <p:cNvPr id="133" name="Google Shape;133;p20"/>
          <p:cNvCxnSpPr/>
          <p:nvPr/>
        </p:nvCxnSpPr>
        <p:spPr>
          <a:xfrm>
            <a:off x="399181" y="2683652"/>
            <a:ext cx="5468100" cy="0"/>
          </a:xfrm>
          <a:prstGeom prst="straightConnector1">
            <a:avLst/>
          </a:prstGeom>
          <a:noFill/>
          <a:ln w="19050" cap="flat" cmpd="sng">
            <a:solidFill>
              <a:srgbClr val="D8D8D8"/>
            </a:solidFill>
            <a:prstDash val="dot"/>
            <a:round/>
            <a:headEnd type="none" w="sm" len="sm"/>
            <a:tailEnd type="none" w="sm" len="sm"/>
          </a:ln>
        </p:spPr>
      </p:cxnSp>
      <p:sp>
        <p:nvSpPr>
          <p:cNvPr id="135" name="Google Shape;135;p20"/>
          <p:cNvSpPr txBox="1"/>
          <p:nvPr/>
        </p:nvSpPr>
        <p:spPr>
          <a:xfrm>
            <a:off x="399180" y="1417009"/>
            <a:ext cx="2964506"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3"/>
              </a:buClr>
              <a:buSzPts val="2000"/>
              <a:buFont typeface="Noto Sans Symbols"/>
              <a:buNone/>
            </a:pPr>
            <a:r>
              <a:rPr lang="en" sz="2000" b="1" dirty="0">
                <a:solidFill>
                  <a:schemeClr val="accent3"/>
                </a:solidFill>
                <a:latin typeface="Roboto"/>
                <a:ea typeface="Roboto"/>
                <a:cs typeface="Roboto"/>
                <a:sym typeface="Roboto"/>
              </a:rPr>
              <a:t>Indian Premier League</a:t>
            </a:r>
            <a:endParaRPr sz="1400" dirty="0">
              <a:solidFill>
                <a:schemeClr val="accent3"/>
              </a:solidFill>
              <a:latin typeface="Roboto"/>
              <a:ea typeface="Roboto"/>
              <a:cs typeface="Roboto"/>
              <a:sym typeface="Roboto"/>
            </a:endParaRPr>
          </a:p>
        </p:txBody>
      </p:sp>
      <p:cxnSp>
        <p:nvCxnSpPr>
          <p:cNvPr id="136" name="Google Shape;136;p20"/>
          <p:cNvCxnSpPr/>
          <p:nvPr/>
        </p:nvCxnSpPr>
        <p:spPr>
          <a:xfrm>
            <a:off x="399181" y="1787383"/>
            <a:ext cx="5468100" cy="0"/>
          </a:xfrm>
          <a:prstGeom prst="straightConnector1">
            <a:avLst/>
          </a:prstGeom>
          <a:noFill/>
          <a:ln w="19050" cap="flat" cmpd="sng">
            <a:solidFill>
              <a:srgbClr val="D8D8D8"/>
            </a:solidFill>
            <a:prstDash val="dot"/>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1000" y="35586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The Solution</a:t>
            </a:r>
            <a:endParaRPr dirty="0"/>
          </a:p>
        </p:txBody>
      </p:sp>
      <p:sp>
        <p:nvSpPr>
          <p:cNvPr id="110" name="Google Shape;110;p19"/>
          <p:cNvSpPr txBox="1"/>
          <p:nvPr/>
        </p:nvSpPr>
        <p:spPr>
          <a:xfrm>
            <a:off x="457200"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a:solidFill>
                  <a:schemeClr val="lt1"/>
                </a:solidFill>
                <a:latin typeface="Roboto"/>
                <a:ea typeface="Roboto"/>
                <a:cs typeface="Roboto"/>
                <a:sym typeface="Roboto"/>
              </a:rPr>
              <a:t>Solution #1</a:t>
            </a:r>
            <a:br>
              <a:rPr lang="en" sz="1000">
                <a:solidFill>
                  <a:schemeClr val="lt1"/>
                </a:solidFill>
                <a:latin typeface="Roboto"/>
                <a:ea typeface="Roboto"/>
                <a:cs typeface="Roboto"/>
                <a:sym typeface="Roboto"/>
              </a:rPr>
            </a:br>
            <a:r>
              <a:rPr lang="en" sz="900">
                <a:solidFill>
                  <a:schemeClr val="lt1"/>
                </a:solidFill>
                <a:latin typeface="Roboto"/>
                <a:ea typeface="Roboto"/>
                <a:cs typeface="Roboto"/>
                <a:sym typeface="Roboto"/>
              </a:rPr>
              <a:t> This is a sample text. </a:t>
            </a:r>
            <a:endParaRPr/>
          </a:p>
        </p:txBody>
      </p:sp>
      <p:sp>
        <p:nvSpPr>
          <p:cNvPr id="113" name="Google Shape;113;p19"/>
          <p:cNvSpPr txBox="1"/>
          <p:nvPr/>
        </p:nvSpPr>
        <p:spPr>
          <a:xfrm>
            <a:off x="3317408"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a:solidFill>
                  <a:schemeClr val="lt1"/>
                </a:solidFill>
                <a:latin typeface="Roboto"/>
                <a:ea typeface="Roboto"/>
                <a:cs typeface="Roboto"/>
                <a:sym typeface="Roboto"/>
              </a:rPr>
              <a:t>Solution #2</a:t>
            </a:r>
            <a:br>
              <a:rPr lang="en" sz="1000">
                <a:solidFill>
                  <a:schemeClr val="lt1"/>
                </a:solidFill>
                <a:latin typeface="Roboto"/>
                <a:ea typeface="Roboto"/>
                <a:cs typeface="Roboto"/>
                <a:sym typeface="Roboto"/>
              </a:rPr>
            </a:br>
            <a:r>
              <a:rPr lang="en" sz="900">
                <a:solidFill>
                  <a:schemeClr val="lt1"/>
                </a:solidFill>
                <a:latin typeface="Roboto"/>
                <a:ea typeface="Roboto"/>
                <a:cs typeface="Roboto"/>
                <a:sym typeface="Roboto"/>
              </a:rPr>
              <a:t>This is a sample text. </a:t>
            </a:r>
            <a:endParaRPr/>
          </a:p>
        </p:txBody>
      </p:sp>
      <p:sp>
        <p:nvSpPr>
          <p:cNvPr id="116" name="Google Shape;116;p19"/>
          <p:cNvSpPr txBox="1"/>
          <p:nvPr/>
        </p:nvSpPr>
        <p:spPr>
          <a:xfrm>
            <a:off x="6168090"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a:solidFill>
                  <a:schemeClr val="lt1"/>
                </a:solidFill>
                <a:latin typeface="Roboto"/>
                <a:ea typeface="Roboto"/>
                <a:cs typeface="Roboto"/>
                <a:sym typeface="Roboto"/>
              </a:rPr>
              <a:t>Solution #4</a:t>
            </a:r>
            <a:br>
              <a:rPr lang="en" sz="1000">
                <a:solidFill>
                  <a:schemeClr val="lt1"/>
                </a:solidFill>
                <a:latin typeface="Roboto"/>
                <a:ea typeface="Roboto"/>
                <a:cs typeface="Roboto"/>
                <a:sym typeface="Roboto"/>
              </a:rPr>
            </a:br>
            <a:r>
              <a:rPr lang="en" sz="900">
                <a:solidFill>
                  <a:schemeClr val="lt1"/>
                </a:solidFill>
                <a:latin typeface="Roboto"/>
                <a:ea typeface="Roboto"/>
                <a:cs typeface="Roboto"/>
                <a:sym typeface="Roboto"/>
              </a:rPr>
              <a:t>This is a sample text. </a:t>
            </a:r>
            <a:endParaRPr/>
          </a:p>
        </p:txBody>
      </p:sp>
      <p:sp>
        <p:nvSpPr>
          <p:cNvPr id="2" name="Text Placeholder 1">
            <a:extLst>
              <a:ext uri="{FF2B5EF4-FFF2-40B4-BE49-F238E27FC236}">
                <a16:creationId xmlns:a16="http://schemas.microsoft.com/office/drawing/2014/main" id="{E4A470D4-A700-C4B1-35AF-53F96567B583}"/>
              </a:ext>
            </a:extLst>
          </p:cNvPr>
          <p:cNvSpPr txBox="1">
            <a:spLocks/>
          </p:cNvSpPr>
          <p:nvPr/>
        </p:nvSpPr>
        <p:spPr>
          <a:xfrm>
            <a:off x="381000" y="1020536"/>
            <a:ext cx="8368500" cy="3657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15000"/>
              </a:lnSpc>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pPr marL="228600" indent="0" algn="l"/>
            <a:endParaRPr lang="en-US" dirty="0">
              <a:solidFill>
                <a:srgbClr val="374151"/>
              </a:solidFill>
              <a:latin typeface="Söhne"/>
            </a:endParaRPr>
          </a:p>
          <a:p>
            <a:pPr marL="228600" indent="0" algn="l"/>
            <a:r>
              <a:rPr lang="en-US" dirty="0">
                <a:solidFill>
                  <a:srgbClr val="374151"/>
                </a:solidFill>
                <a:latin typeface="Söhne"/>
              </a:rPr>
              <a:t>Using data science techniques, we are going to build a data driven model to predict the outcomes for IPL 2023.</a:t>
            </a:r>
          </a:p>
          <a:p>
            <a:pPr marL="228600" indent="0" algn="l"/>
            <a:endParaRPr lang="en-US" dirty="0">
              <a:solidFill>
                <a:srgbClr val="374151"/>
              </a:solidFill>
              <a:latin typeface="Söhne"/>
            </a:endParaRPr>
          </a:p>
          <a:p>
            <a:pPr marL="228600" indent="0" algn="l"/>
            <a:endParaRPr lang="en-US" b="1" dirty="0">
              <a:solidFill>
                <a:srgbClr val="374151"/>
              </a:solidFill>
              <a:latin typeface="Söhne"/>
            </a:endParaRPr>
          </a:p>
          <a:p>
            <a:pPr marL="228600" indent="0" algn="l"/>
            <a:r>
              <a:rPr lang="en-US" sz="1600" b="1" dirty="0">
                <a:solidFill>
                  <a:srgbClr val="374151"/>
                </a:solidFill>
                <a:latin typeface="Söhne"/>
              </a:rPr>
              <a:t>Team Stats</a:t>
            </a:r>
          </a:p>
          <a:p>
            <a:pPr marL="228600" indent="0" algn="l"/>
            <a:endParaRPr lang="en-US" b="1" dirty="0">
              <a:solidFill>
                <a:srgbClr val="374151"/>
              </a:solidFill>
              <a:latin typeface="Söhne"/>
            </a:endParaRPr>
          </a:p>
          <a:p>
            <a:pPr marL="228600" indent="0" algn="l"/>
            <a:endParaRPr lang="en-US" b="1" dirty="0">
              <a:solidFill>
                <a:srgbClr val="374151"/>
              </a:solidFill>
              <a:latin typeface="Söhne"/>
            </a:endParaRPr>
          </a:p>
          <a:p>
            <a:pPr marL="228600" indent="0" algn="l"/>
            <a:endParaRPr lang="en-US" b="1" dirty="0">
              <a:solidFill>
                <a:srgbClr val="374151"/>
              </a:solidFill>
              <a:latin typeface="Söhne"/>
            </a:endParaRPr>
          </a:p>
          <a:p>
            <a:pPr marL="228600" indent="0" algn="l"/>
            <a:endParaRPr lang="en-US" dirty="0">
              <a:solidFill>
                <a:srgbClr val="374151"/>
              </a:solidFill>
              <a:latin typeface="Söhne"/>
            </a:endParaRPr>
          </a:p>
          <a:p>
            <a:pPr marL="228600" indent="0" algn="l"/>
            <a:r>
              <a:rPr lang="en-US" sz="1600" b="1" dirty="0">
                <a:solidFill>
                  <a:srgbClr val="374151"/>
                </a:solidFill>
                <a:latin typeface="Söhne"/>
              </a:rPr>
              <a:t>Player Stats</a:t>
            </a:r>
          </a:p>
          <a:p>
            <a:pPr marL="228600" indent="0" algn="l"/>
            <a:endParaRPr lang="en-US" dirty="0">
              <a:solidFill>
                <a:srgbClr val="374151"/>
              </a:solidFill>
              <a:latin typeface="Söhne"/>
            </a:endParaRPr>
          </a:p>
          <a:p>
            <a:pPr marL="400050" indent="-171450" algn="l">
              <a:buFont typeface="Arial" panose="020B0604020202020204" pitchFamily="34" charset="0"/>
              <a:buChar char="•"/>
            </a:pPr>
            <a:endParaRPr lang="en-US" dirty="0">
              <a:solidFill>
                <a:schemeClr val="tx2">
                  <a:lumMod val="25000"/>
                </a:schemeClr>
              </a:solidFill>
            </a:endParaRPr>
          </a:p>
        </p:txBody>
      </p:sp>
      <p:sp>
        <p:nvSpPr>
          <p:cNvPr id="5" name="Rectangle: Single Corner Rounded 4">
            <a:extLst>
              <a:ext uri="{FF2B5EF4-FFF2-40B4-BE49-F238E27FC236}">
                <a16:creationId xmlns:a16="http://schemas.microsoft.com/office/drawing/2014/main" id="{4DDF9DD9-FB13-234F-AC3D-367D95D67832}"/>
              </a:ext>
            </a:extLst>
          </p:cNvPr>
          <p:cNvSpPr/>
          <p:nvPr/>
        </p:nvSpPr>
        <p:spPr>
          <a:xfrm>
            <a:off x="589742" y="2356045"/>
            <a:ext cx="2039158" cy="56974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IPL 2023 Title Winner</a:t>
            </a:r>
          </a:p>
        </p:txBody>
      </p:sp>
      <p:sp>
        <p:nvSpPr>
          <p:cNvPr id="6" name="Rectangle: Single Corner Rounded 5">
            <a:extLst>
              <a:ext uri="{FF2B5EF4-FFF2-40B4-BE49-F238E27FC236}">
                <a16:creationId xmlns:a16="http://schemas.microsoft.com/office/drawing/2014/main" id="{C7BF62FE-9E86-3F5B-968D-BE38D08026C0}"/>
              </a:ext>
            </a:extLst>
          </p:cNvPr>
          <p:cNvSpPr/>
          <p:nvPr/>
        </p:nvSpPr>
        <p:spPr>
          <a:xfrm>
            <a:off x="2922097" y="2356045"/>
            <a:ext cx="1819010" cy="56974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4 Teams</a:t>
            </a:r>
          </a:p>
        </p:txBody>
      </p:sp>
      <p:sp>
        <p:nvSpPr>
          <p:cNvPr id="7" name="Rectangle: Single Corner Rounded 6">
            <a:extLst>
              <a:ext uri="{FF2B5EF4-FFF2-40B4-BE49-F238E27FC236}">
                <a16:creationId xmlns:a16="http://schemas.microsoft.com/office/drawing/2014/main" id="{7DBBE38D-D33B-853A-87CD-E0C02EE55177}"/>
              </a:ext>
            </a:extLst>
          </p:cNvPr>
          <p:cNvSpPr/>
          <p:nvPr/>
        </p:nvSpPr>
        <p:spPr>
          <a:xfrm>
            <a:off x="5034304" y="2356044"/>
            <a:ext cx="2186392" cy="56974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Every Match Outcome</a:t>
            </a:r>
          </a:p>
        </p:txBody>
      </p:sp>
      <p:sp>
        <p:nvSpPr>
          <p:cNvPr id="8" name="Rectangle: Single Corner Rounded 7">
            <a:extLst>
              <a:ext uri="{FF2B5EF4-FFF2-40B4-BE49-F238E27FC236}">
                <a16:creationId xmlns:a16="http://schemas.microsoft.com/office/drawing/2014/main" id="{9BE6D2E5-9167-CC3E-E6E9-8B7C4B638283}"/>
              </a:ext>
            </a:extLst>
          </p:cNvPr>
          <p:cNvSpPr/>
          <p:nvPr/>
        </p:nvSpPr>
        <p:spPr>
          <a:xfrm>
            <a:off x="589742" y="3616673"/>
            <a:ext cx="2039158" cy="56974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5 Run Scorers</a:t>
            </a:r>
          </a:p>
        </p:txBody>
      </p:sp>
      <p:sp>
        <p:nvSpPr>
          <p:cNvPr id="9" name="Rectangle: Single Corner Rounded 8">
            <a:extLst>
              <a:ext uri="{FF2B5EF4-FFF2-40B4-BE49-F238E27FC236}">
                <a16:creationId xmlns:a16="http://schemas.microsoft.com/office/drawing/2014/main" id="{61EBB8FD-D5CE-5537-910D-807C2CE42666}"/>
              </a:ext>
            </a:extLst>
          </p:cNvPr>
          <p:cNvSpPr/>
          <p:nvPr/>
        </p:nvSpPr>
        <p:spPr>
          <a:xfrm>
            <a:off x="2922097" y="3616673"/>
            <a:ext cx="2039158" cy="56974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5 Wicket Takers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0F0A1D-992D-8FF8-69C3-67610F6B9EC2}"/>
              </a:ext>
            </a:extLst>
          </p:cNvPr>
          <p:cNvSpPr>
            <a:spLocks noGrp="1"/>
          </p:cNvSpPr>
          <p:nvPr>
            <p:ph type="body" idx="1"/>
          </p:nvPr>
        </p:nvSpPr>
        <p:spPr>
          <a:xfrm>
            <a:off x="381000" y="883820"/>
            <a:ext cx="8368500" cy="3794316"/>
          </a:xfrm>
        </p:spPr>
        <p:txBody>
          <a:bodyPr anchor="t"/>
          <a:lstStyle/>
          <a:p>
            <a:pPr algn="l"/>
            <a:endParaRPr lang="en-US" dirty="0">
              <a:solidFill>
                <a:schemeClr val="tx2">
                  <a:lumMod val="25000"/>
                </a:schemeClr>
              </a:solidFill>
            </a:endParaRPr>
          </a:p>
          <a:p>
            <a:pPr algn="l"/>
            <a:r>
              <a:rPr lang="en-US" b="1" dirty="0">
                <a:solidFill>
                  <a:schemeClr val="accent6">
                    <a:lumMod val="75000"/>
                  </a:schemeClr>
                </a:solidFill>
              </a:rPr>
              <a:t>CRISP (Cross Industry Standard Process for Data Mining) </a:t>
            </a:r>
            <a:r>
              <a:rPr lang="en-US" b="1" dirty="0">
                <a:solidFill>
                  <a:schemeClr val="bg2">
                    <a:lumMod val="75000"/>
                  </a:schemeClr>
                </a:solidFill>
              </a:rPr>
              <a:t>methodology is used for solving this complex data science </a:t>
            </a:r>
          </a:p>
          <a:p>
            <a:pPr algn="l"/>
            <a:r>
              <a:rPr lang="en-US" b="1" dirty="0">
                <a:solidFill>
                  <a:schemeClr val="bg2">
                    <a:lumMod val="75000"/>
                  </a:schemeClr>
                </a:solidFill>
              </a:rPr>
              <a:t>problem</a:t>
            </a:r>
          </a:p>
          <a:p>
            <a:pPr algn="l"/>
            <a:endParaRPr lang="en-US" b="1" dirty="0">
              <a:solidFill>
                <a:schemeClr val="accent6">
                  <a:lumMod val="75000"/>
                </a:schemeClr>
              </a:solidFill>
            </a:endParaRPr>
          </a:p>
          <a:p>
            <a:pPr algn="l"/>
            <a:r>
              <a:rPr lang="en-US" b="1" dirty="0">
                <a:solidFill>
                  <a:schemeClr val="accent6">
                    <a:lumMod val="75000"/>
                  </a:schemeClr>
                </a:solidFill>
              </a:rPr>
              <a:t>Business Understanding</a:t>
            </a:r>
          </a:p>
          <a:p>
            <a:pPr algn="l">
              <a:buFont typeface="Arial" panose="020B0604020202020204" pitchFamily="34" charset="0"/>
              <a:buChar char="•"/>
            </a:pPr>
            <a:r>
              <a:rPr lang="en-US" dirty="0">
                <a:solidFill>
                  <a:schemeClr val="tx2">
                    <a:lumMod val="25000"/>
                  </a:schemeClr>
                </a:solidFill>
              </a:rPr>
              <a:t>Analyze IPL data to predict the outcome of a match</a:t>
            </a:r>
          </a:p>
          <a:p>
            <a:pPr algn="l">
              <a:buFont typeface="Arial" panose="020B0604020202020204" pitchFamily="34" charset="0"/>
              <a:buChar char="•"/>
            </a:pPr>
            <a:r>
              <a:rPr lang="en-US" dirty="0">
                <a:solidFill>
                  <a:schemeClr val="tx2">
                    <a:lumMod val="25000"/>
                  </a:schemeClr>
                </a:solidFill>
              </a:rPr>
              <a:t>Identify the key factors that contribute to a team's success or analyze player performance.</a:t>
            </a:r>
          </a:p>
          <a:p>
            <a:pPr marL="228600" indent="0" algn="l"/>
            <a:endParaRPr lang="en-US" b="0" i="0" dirty="0">
              <a:solidFill>
                <a:srgbClr val="374151"/>
              </a:solidFill>
              <a:effectLst/>
              <a:latin typeface="Söhne"/>
            </a:endParaRPr>
          </a:p>
          <a:p>
            <a:pPr marL="228600" indent="0" algn="l"/>
            <a:r>
              <a:rPr lang="en-US" b="1" dirty="0">
                <a:solidFill>
                  <a:schemeClr val="accent6">
                    <a:lumMod val="75000"/>
                  </a:schemeClr>
                </a:solidFill>
              </a:rPr>
              <a:t>Data Understanding</a:t>
            </a:r>
            <a:endParaRPr lang="en-US" dirty="0">
              <a:solidFill>
                <a:srgbClr val="374151"/>
              </a:solidFill>
              <a:latin typeface="Söhne"/>
            </a:endParaRPr>
          </a:p>
          <a:p>
            <a:pPr marL="400050" indent="-171450" algn="l">
              <a:buFont typeface="Arial" panose="020B0604020202020204" pitchFamily="34" charset="0"/>
              <a:buChar char="•"/>
            </a:pPr>
            <a:r>
              <a:rPr lang="en-US" dirty="0">
                <a:solidFill>
                  <a:schemeClr val="tx2">
                    <a:lumMod val="25000"/>
                  </a:schemeClr>
                </a:solidFill>
              </a:rPr>
              <a:t>Collect data and perform exploratory data analysis to understand the data structure and characteristics. </a:t>
            </a:r>
          </a:p>
          <a:p>
            <a:pPr marL="400050" indent="-171450" algn="l">
              <a:buFont typeface="Arial" panose="020B0604020202020204" pitchFamily="34" charset="0"/>
              <a:buChar char="•"/>
            </a:pPr>
            <a:r>
              <a:rPr lang="en-US" dirty="0">
                <a:solidFill>
                  <a:schemeClr val="tx2">
                    <a:lumMod val="25000"/>
                  </a:schemeClr>
                </a:solidFill>
              </a:rPr>
              <a:t>Use data sources such as IPL official website or Kaggle datasets to get IPL data.</a:t>
            </a:r>
          </a:p>
          <a:p>
            <a:pPr marL="400050" indent="-171450" algn="l">
              <a:buFont typeface="Arial" panose="020B0604020202020204" pitchFamily="34" charset="0"/>
              <a:buChar char="•"/>
            </a:pPr>
            <a:endParaRPr lang="en-US" dirty="0">
              <a:solidFill>
                <a:srgbClr val="374151"/>
              </a:solidFill>
              <a:latin typeface="Söhne"/>
            </a:endParaRPr>
          </a:p>
          <a:p>
            <a:pPr marL="228600" indent="0" algn="l"/>
            <a:r>
              <a:rPr lang="en-US" b="1" dirty="0">
                <a:solidFill>
                  <a:schemeClr val="accent6">
                    <a:lumMod val="75000"/>
                  </a:schemeClr>
                </a:solidFill>
              </a:rPr>
              <a:t>Data Preparation</a:t>
            </a:r>
            <a:endParaRPr lang="en-US" dirty="0">
              <a:solidFill>
                <a:srgbClr val="374151"/>
              </a:solidFill>
              <a:latin typeface="Söhne"/>
            </a:endParaRPr>
          </a:p>
          <a:p>
            <a:pPr marL="400050" indent="-171450" algn="l">
              <a:buFont typeface="Arial" panose="020B0604020202020204" pitchFamily="34" charset="0"/>
              <a:buChar char="•"/>
            </a:pPr>
            <a:r>
              <a:rPr lang="en-US" dirty="0">
                <a:solidFill>
                  <a:schemeClr val="tx2">
                    <a:lumMod val="25000"/>
                  </a:schemeClr>
                </a:solidFill>
              </a:rPr>
              <a:t>Clean the data, perform feature engineering, and transform the data into a suitable format for modeling. This includes handling missing values, removing outliers, and creating new features.</a:t>
            </a:r>
          </a:p>
          <a:p>
            <a:pPr marL="228600" indent="0" algn="l"/>
            <a:endParaRPr lang="en-US" dirty="0">
              <a:solidFill>
                <a:srgbClr val="374151"/>
              </a:solidFill>
              <a:latin typeface="Söhne"/>
            </a:endParaRPr>
          </a:p>
          <a:p>
            <a:pPr marL="228600" indent="0" algn="l"/>
            <a:endParaRPr lang="en-US" b="0" i="0" dirty="0">
              <a:solidFill>
                <a:srgbClr val="374151"/>
              </a:solidFill>
              <a:effectLst/>
              <a:latin typeface="Söhne"/>
            </a:endParaRPr>
          </a:p>
          <a:p>
            <a:pPr marL="228600" indent="0" algn="l"/>
            <a:endParaRPr lang="en-US" b="0" i="0" dirty="0">
              <a:solidFill>
                <a:srgbClr val="374151"/>
              </a:solidFill>
              <a:effectLst/>
              <a:latin typeface="Söhne"/>
            </a:endParaRPr>
          </a:p>
          <a:p>
            <a:pPr marL="400050" indent="-171450" algn="l">
              <a:buFont typeface="Arial" panose="020B0604020202020204" pitchFamily="34" charset="0"/>
              <a:buChar char="•"/>
            </a:pPr>
            <a:endParaRPr lang="en-US" dirty="0">
              <a:solidFill>
                <a:schemeClr val="tx2">
                  <a:lumMod val="25000"/>
                </a:schemeClr>
              </a:solidFill>
            </a:endParaRPr>
          </a:p>
        </p:txBody>
      </p:sp>
      <p:sp>
        <p:nvSpPr>
          <p:cNvPr id="3" name="Title 2">
            <a:extLst>
              <a:ext uri="{FF2B5EF4-FFF2-40B4-BE49-F238E27FC236}">
                <a16:creationId xmlns:a16="http://schemas.microsoft.com/office/drawing/2014/main" id="{469F828F-E779-4CA5-7085-284D21001858}"/>
              </a:ext>
            </a:extLst>
          </p:cNvPr>
          <p:cNvSpPr>
            <a:spLocks noGrp="1"/>
          </p:cNvSpPr>
          <p:nvPr>
            <p:ph type="title"/>
          </p:nvPr>
        </p:nvSpPr>
        <p:spPr>
          <a:xfrm>
            <a:off x="381000" y="308656"/>
            <a:ext cx="8368500" cy="495300"/>
          </a:xfrm>
        </p:spPr>
        <p:txBody>
          <a:bodyPr/>
          <a:lstStyle/>
          <a:p>
            <a:r>
              <a:rPr lang="en-US" dirty="0"/>
              <a:t>Business Implementation Overview</a:t>
            </a:r>
          </a:p>
        </p:txBody>
      </p:sp>
    </p:spTree>
    <p:extLst>
      <p:ext uri="{BB962C8B-B14F-4D97-AF65-F5344CB8AC3E}">
        <p14:creationId xmlns:p14="http://schemas.microsoft.com/office/powerpoint/2010/main" val="416771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0F0A1D-992D-8FF8-69C3-67610F6B9EC2}"/>
              </a:ext>
            </a:extLst>
          </p:cNvPr>
          <p:cNvSpPr>
            <a:spLocks noGrp="1"/>
          </p:cNvSpPr>
          <p:nvPr>
            <p:ph type="body" idx="1"/>
          </p:nvPr>
        </p:nvSpPr>
        <p:spPr>
          <a:xfrm>
            <a:off x="381000" y="883820"/>
            <a:ext cx="8368500" cy="3794316"/>
          </a:xfrm>
        </p:spPr>
        <p:txBody>
          <a:bodyPr anchor="t"/>
          <a:lstStyle/>
          <a:p>
            <a:pPr algn="l"/>
            <a:endParaRPr lang="en-US" dirty="0">
              <a:solidFill>
                <a:schemeClr val="tx2">
                  <a:lumMod val="25000"/>
                </a:schemeClr>
              </a:solidFill>
            </a:endParaRPr>
          </a:p>
          <a:p>
            <a:pPr algn="l"/>
            <a:endParaRPr lang="en-US" b="1" dirty="0">
              <a:solidFill>
                <a:schemeClr val="accent6">
                  <a:lumMod val="75000"/>
                </a:schemeClr>
              </a:solidFill>
            </a:endParaRPr>
          </a:p>
          <a:p>
            <a:pPr marL="228600" indent="0" algn="l"/>
            <a:r>
              <a:rPr lang="en-US" b="1" dirty="0">
                <a:solidFill>
                  <a:schemeClr val="accent6">
                    <a:lumMod val="75000"/>
                  </a:schemeClr>
                </a:solidFill>
              </a:rPr>
              <a:t>Modeling</a:t>
            </a:r>
            <a:r>
              <a:rPr lang="en-US" b="0" i="0" dirty="0">
                <a:solidFill>
                  <a:srgbClr val="374151"/>
                </a:solidFill>
                <a:effectLst/>
                <a:latin typeface="Söhne"/>
              </a:rPr>
              <a:t> </a:t>
            </a:r>
          </a:p>
          <a:p>
            <a:pPr marL="400050" indent="-171450" algn="l">
              <a:buFont typeface="Arial" panose="020B0604020202020204" pitchFamily="34" charset="0"/>
              <a:buChar char="•"/>
            </a:pPr>
            <a:r>
              <a:rPr lang="en-US" dirty="0">
                <a:solidFill>
                  <a:schemeClr val="tx2">
                    <a:lumMod val="25000"/>
                  </a:schemeClr>
                </a:solidFill>
              </a:rPr>
              <a:t>Techniques such as regression, classification, or clustering would be used to build models based on the available data.</a:t>
            </a:r>
          </a:p>
          <a:p>
            <a:pPr marL="228600" indent="0" algn="l"/>
            <a:endParaRPr lang="en-US" b="0" i="0" dirty="0">
              <a:solidFill>
                <a:srgbClr val="374151"/>
              </a:solidFill>
              <a:effectLst/>
              <a:latin typeface="Söhne"/>
            </a:endParaRPr>
          </a:p>
          <a:p>
            <a:pPr marL="228600" indent="0" algn="l"/>
            <a:r>
              <a:rPr lang="en-US" b="1" dirty="0">
                <a:solidFill>
                  <a:schemeClr val="accent6">
                    <a:lumMod val="75000"/>
                  </a:schemeClr>
                </a:solidFill>
              </a:rPr>
              <a:t>Evaluation</a:t>
            </a:r>
            <a:endParaRPr lang="en-US" dirty="0">
              <a:solidFill>
                <a:srgbClr val="374151"/>
              </a:solidFill>
              <a:latin typeface="Söhne"/>
            </a:endParaRPr>
          </a:p>
          <a:p>
            <a:pPr marL="400050" indent="-171450" algn="l">
              <a:buFont typeface="Arial" panose="020B0604020202020204" pitchFamily="34" charset="0"/>
              <a:buChar char="•"/>
            </a:pPr>
            <a:r>
              <a:rPr lang="en-US" dirty="0">
                <a:solidFill>
                  <a:schemeClr val="tx2">
                    <a:lumMod val="25000"/>
                  </a:schemeClr>
                </a:solidFill>
              </a:rPr>
              <a:t>Evaluate the performance of the models using appropriate metrics such as accuracy, precision, recall, or F1 score. Fine-tune the models based on the evaluation results.</a:t>
            </a:r>
          </a:p>
          <a:p>
            <a:pPr marL="400050" indent="-171450" algn="l">
              <a:buFont typeface="Arial" panose="020B0604020202020204" pitchFamily="34" charset="0"/>
              <a:buChar char="•"/>
            </a:pPr>
            <a:endParaRPr lang="en-US" dirty="0">
              <a:solidFill>
                <a:srgbClr val="374151"/>
              </a:solidFill>
              <a:latin typeface="Söhne"/>
            </a:endParaRPr>
          </a:p>
          <a:p>
            <a:pPr marL="228600" indent="0" algn="l"/>
            <a:r>
              <a:rPr lang="en-US" b="1" dirty="0">
                <a:solidFill>
                  <a:schemeClr val="accent6">
                    <a:lumMod val="75000"/>
                  </a:schemeClr>
                </a:solidFill>
              </a:rPr>
              <a:t>Deployment</a:t>
            </a:r>
          </a:p>
          <a:p>
            <a:pPr marL="400050" indent="-171450" algn="l">
              <a:buFont typeface="Arial" panose="020B0604020202020204" pitchFamily="34" charset="0"/>
              <a:buChar char="•"/>
            </a:pPr>
            <a:r>
              <a:rPr lang="en-US" dirty="0">
                <a:solidFill>
                  <a:schemeClr val="tx2">
                    <a:lumMod val="25000"/>
                  </a:schemeClr>
                </a:solidFill>
              </a:rPr>
              <a:t>Deploy the models in a production environment and monitor their performance.</a:t>
            </a:r>
          </a:p>
          <a:p>
            <a:pPr marL="228600" indent="0" algn="l"/>
            <a:endParaRPr lang="en-US" b="0" i="0" dirty="0">
              <a:solidFill>
                <a:srgbClr val="374151"/>
              </a:solidFill>
              <a:effectLst/>
              <a:latin typeface="Söhne"/>
            </a:endParaRPr>
          </a:p>
          <a:p>
            <a:pPr marL="228600" indent="0" algn="l"/>
            <a:endParaRPr lang="en-US" b="0" i="0" dirty="0">
              <a:solidFill>
                <a:srgbClr val="374151"/>
              </a:solidFill>
              <a:effectLst/>
              <a:latin typeface="Söhne"/>
            </a:endParaRPr>
          </a:p>
          <a:p>
            <a:pPr marL="400050" indent="-171450" algn="l">
              <a:buFont typeface="Arial" panose="020B0604020202020204" pitchFamily="34" charset="0"/>
              <a:buChar char="•"/>
            </a:pPr>
            <a:endParaRPr lang="en-US" dirty="0">
              <a:solidFill>
                <a:schemeClr val="tx2">
                  <a:lumMod val="25000"/>
                </a:schemeClr>
              </a:solidFill>
            </a:endParaRPr>
          </a:p>
        </p:txBody>
      </p:sp>
      <p:sp>
        <p:nvSpPr>
          <p:cNvPr id="3" name="Title 2">
            <a:extLst>
              <a:ext uri="{FF2B5EF4-FFF2-40B4-BE49-F238E27FC236}">
                <a16:creationId xmlns:a16="http://schemas.microsoft.com/office/drawing/2014/main" id="{469F828F-E779-4CA5-7085-284D21001858}"/>
              </a:ext>
            </a:extLst>
          </p:cNvPr>
          <p:cNvSpPr>
            <a:spLocks noGrp="1"/>
          </p:cNvSpPr>
          <p:nvPr>
            <p:ph type="title"/>
          </p:nvPr>
        </p:nvSpPr>
        <p:spPr>
          <a:xfrm>
            <a:off x="381000" y="308656"/>
            <a:ext cx="8368500" cy="495300"/>
          </a:xfrm>
        </p:spPr>
        <p:txBody>
          <a:bodyPr/>
          <a:lstStyle/>
          <a:p>
            <a:r>
              <a:rPr lang="en-US" dirty="0"/>
              <a:t>Implementation Overview – Contd..</a:t>
            </a:r>
          </a:p>
        </p:txBody>
      </p:sp>
    </p:spTree>
    <p:extLst>
      <p:ext uri="{BB962C8B-B14F-4D97-AF65-F5344CB8AC3E}">
        <p14:creationId xmlns:p14="http://schemas.microsoft.com/office/powerpoint/2010/main" val="75262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p:nvPr/>
        </p:nvSpPr>
        <p:spPr>
          <a:xfrm>
            <a:off x="0" y="-65313"/>
            <a:ext cx="9144000" cy="2895600"/>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226" name="Google Shape;226;p25"/>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Measuring Success</a:t>
            </a:r>
            <a:endParaRPr/>
          </a:p>
        </p:txBody>
      </p:sp>
      <p:sp>
        <p:nvSpPr>
          <p:cNvPr id="233" name="Google Shape;233;p25"/>
          <p:cNvSpPr txBox="1"/>
          <p:nvPr/>
        </p:nvSpPr>
        <p:spPr>
          <a:xfrm>
            <a:off x="879898" y="1353718"/>
            <a:ext cx="7384200" cy="554100"/>
          </a:xfrm>
          <a:prstGeom prst="rect">
            <a:avLst/>
          </a:prstGeom>
          <a:noFill/>
          <a:ln>
            <a:noFill/>
          </a:ln>
        </p:spPr>
        <p:txBody>
          <a:bodyPr spcFirstLastPara="1" wrap="square" lIns="0" tIns="0" rIns="0" bIns="0" anchor="ctr" anchorCtr="0">
            <a:noAutofit/>
          </a:bodyPr>
          <a:lstStyle/>
          <a:p>
            <a:pPr marL="0" marR="0" lvl="0" indent="0" algn="ctr" rtl="0">
              <a:lnSpc>
                <a:spcPct val="150000"/>
              </a:lnSpc>
              <a:spcBef>
                <a:spcPts val="0"/>
              </a:spcBef>
              <a:spcAft>
                <a:spcPts val="0"/>
              </a:spcAft>
              <a:buClr>
                <a:schemeClr val="accent1"/>
              </a:buClr>
              <a:buSzPts val="2400"/>
              <a:buFont typeface="Noto Sans Symbols"/>
              <a:buNone/>
            </a:pPr>
            <a:r>
              <a:rPr lang="en" sz="2400" b="1">
                <a:solidFill>
                  <a:schemeClr val="accent1"/>
                </a:solidFill>
                <a:latin typeface="Roboto"/>
                <a:ea typeface="Roboto"/>
                <a:cs typeface="Roboto"/>
                <a:sym typeface="Roboto"/>
              </a:rPr>
              <a:t>How will we define &amp; measure success?</a:t>
            </a:r>
            <a:endParaRPr sz="1600">
              <a:solidFill>
                <a:srgbClr val="7F7F7F"/>
              </a:solidFill>
              <a:latin typeface="Roboto"/>
              <a:ea typeface="Roboto"/>
              <a:cs typeface="Roboto"/>
              <a:sym typeface="Roboto"/>
            </a:endParaRPr>
          </a:p>
        </p:txBody>
      </p:sp>
      <p:sp>
        <p:nvSpPr>
          <p:cNvPr id="4" name="Rectangle: Single Corner Rounded 3">
            <a:extLst>
              <a:ext uri="{FF2B5EF4-FFF2-40B4-BE49-F238E27FC236}">
                <a16:creationId xmlns:a16="http://schemas.microsoft.com/office/drawing/2014/main" id="{4BF1A8B7-D367-E34F-0138-5DB6D06537B7}"/>
              </a:ext>
            </a:extLst>
          </p:cNvPr>
          <p:cNvSpPr/>
          <p:nvPr/>
        </p:nvSpPr>
        <p:spPr>
          <a:xfrm>
            <a:off x="381000" y="2338849"/>
            <a:ext cx="2394856" cy="896833"/>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Financial Metrics</a:t>
            </a:r>
          </a:p>
        </p:txBody>
      </p:sp>
      <p:grpSp>
        <p:nvGrpSpPr>
          <p:cNvPr id="5" name="Google Shape;91;p18">
            <a:extLst>
              <a:ext uri="{FF2B5EF4-FFF2-40B4-BE49-F238E27FC236}">
                <a16:creationId xmlns:a16="http://schemas.microsoft.com/office/drawing/2014/main" id="{5EF835E8-9D33-5E4E-94B9-FD4CF1B828E9}"/>
              </a:ext>
            </a:extLst>
          </p:cNvPr>
          <p:cNvGrpSpPr/>
          <p:nvPr/>
        </p:nvGrpSpPr>
        <p:grpSpPr>
          <a:xfrm>
            <a:off x="3156858" y="2281176"/>
            <a:ext cx="2947793" cy="2393689"/>
            <a:chOff x="3170455" y="1352550"/>
            <a:chExt cx="2789455" cy="2356200"/>
          </a:xfrm>
        </p:grpSpPr>
        <p:cxnSp>
          <p:nvCxnSpPr>
            <p:cNvPr id="6" name="Google Shape;92;p18">
              <a:extLst>
                <a:ext uri="{FF2B5EF4-FFF2-40B4-BE49-F238E27FC236}">
                  <a16:creationId xmlns:a16="http://schemas.microsoft.com/office/drawing/2014/main" id="{18EB3AD9-A676-C1F1-AFF7-7032AEFBC655}"/>
                </a:ext>
              </a:extLst>
            </p:cNvPr>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7" name="Google Shape;93;p18">
              <a:extLst>
                <a:ext uri="{FF2B5EF4-FFF2-40B4-BE49-F238E27FC236}">
                  <a16:creationId xmlns:a16="http://schemas.microsoft.com/office/drawing/2014/main" id="{DF6BDADB-84EA-C650-5100-0A0468342F6B}"/>
                </a:ext>
              </a:extLst>
            </p:cNvPr>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sp>
        <p:nvSpPr>
          <p:cNvPr id="8" name="Rectangle: Single Corner Rounded 7">
            <a:extLst>
              <a:ext uri="{FF2B5EF4-FFF2-40B4-BE49-F238E27FC236}">
                <a16:creationId xmlns:a16="http://schemas.microsoft.com/office/drawing/2014/main" id="{270C8259-1AE8-48A5-D703-AC4AA374A8F6}"/>
              </a:ext>
            </a:extLst>
          </p:cNvPr>
          <p:cNvSpPr/>
          <p:nvPr/>
        </p:nvSpPr>
        <p:spPr>
          <a:xfrm>
            <a:off x="3446449" y="2338849"/>
            <a:ext cx="2394856" cy="896833"/>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 Metrics</a:t>
            </a:r>
          </a:p>
        </p:txBody>
      </p:sp>
      <p:sp>
        <p:nvSpPr>
          <p:cNvPr id="9" name="Rectangle: Single Corner Rounded 8">
            <a:extLst>
              <a:ext uri="{FF2B5EF4-FFF2-40B4-BE49-F238E27FC236}">
                <a16:creationId xmlns:a16="http://schemas.microsoft.com/office/drawing/2014/main" id="{2325B6BC-944F-5B61-9EBF-79282A83C056}"/>
              </a:ext>
            </a:extLst>
          </p:cNvPr>
          <p:cNvSpPr/>
          <p:nvPr/>
        </p:nvSpPr>
        <p:spPr>
          <a:xfrm>
            <a:off x="6417128" y="2338849"/>
            <a:ext cx="2394856" cy="896833"/>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Stake Holder Satisfaction Metrics</a:t>
            </a:r>
          </a:p>
        </p:txBody>
      </p:sp>
      <p:sp>
        <p:nvSpPr>
          <p:cNvPr id="10" name="Text Placeholder 1">
            <a:extLst>
              <a:ext uri="{FF2B5EF4-FFF2-40B4-BE49-F238E27FC236}">
                <a16:creationId xmlns:a16="http://schemas.microsoft.com/office/drawing/2014/main" id="{C6185E85-887D-90EA-36F3-F83A26AD8175}"/>
              </a:ext>
            </a:extLst>
          </p:cNvPr>
          <p:cNvSpPr txBox="1">
            <a:spLocks/>
          </p:cNvSpPr>
          <p:nvPr/>
        </p:nvSpPr>
        <p:spPr>
          <a:xfrm>
            <a:off x="381000" y="851163"/>
            <a:ext cx="2019292" cy="2055323"/>
          </a:xfrm>
          <a:prstGeom prst="rect">
            <a:avLst/>
          </a:prstGeom>
        </p:spPr>
        <p:txBody>
          <a:bodyPr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171450">
              <a:buFont typeface="Arial" panose="020B0604020202020204" pitchFamily="34" charset="0"/>
              <a:buChar char="•"/>
            </a:pPr>
            <a:endParaRPr lang="en-US" dirty="0">
              <a:solidFill>
                <a:schemeClr val="tx2">
                  <a:lumMod val="25000"/>
                </a:schemeClr>
              </a:solidFill>
            </a:endParaRPr>
          </a:p>
        </p:txBody>
      </p:sp>
      <p:sp>
        <p:nvSpPr>
          <p:cNvPr id="11" name="Text Placeholder 1">
            <a:extLst>
              <a:ext uri="{FF2B5EF4-FFF2-40B4-BE49-F238E27FC236}">
                <a16:creationId xmlns:a16="http://schemas.microsoft.com/office/drawing/2014/main" id="{4257E545-37FB-CD62-3951-5ACB91052728}"/>
              </a:ext>
            </a:extLst>
          </p:cNvPr>
          <p:cNvSpPr txBox="1">
            <a:spLocks/>
          </p:cNvSpPr>
          <p:nvPr/>
        </p:nvSpPr>
        <p:spPr>
          <a:xfrm>
            <a:off x="381000" y="3332842"/>
            <a:ext cx="2463381" cy="12341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15000"/>
              </a:lnSpc>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pPr marL="228600" indent="0" algn="l"/>
            <a:endParaRPr lang="en-US" dirty="0">
              <a:solidFill>
                <a:srgbClr val="374151"/>
              </a:solidFill>
              <a:latin typeface="Söhne"/>
            </a:endParaRPr>
          </a:p>
          <a:p>
            <a:pPr marL="400050" indent="-171450" algn="l">
              <a:buFont typeface="Arial" panose="020B0604020202020204" pitchFamily="34" charset="0"/>
              <a:buChar char="•"/>
            </a:pPr>
            <a:r>
              <a:rPr lang="en-US" dirty="0">
                <a:solidFill>
                  <a:srgbClr val="374151"/>
                </a:solidFill>
                <a:latin typeface="Söhne"/>
              </a:rPr>
              <a:t>Compare Predicted outcomes with Actual results</a:t>
            </a:r>
          </a:p>
          <a:p>
            <a:pPr marL="400050" indent="-171450" algn="l">
              <a:buFont typeface="Arial" panose="020B0604020202020204" pitchFamily="34" charset="0"/>
              <a:buChar char="•"/>
            </a:pPr>
            <a:r>
              <a:rPr lang="en-US" dirty="0">
                <a:solidFill>
                  <a:srgbClr val="374151"/>
                </a:solidFill>
                <a:latin typeface="Söhne"/>
              </a:rPr>
              <a:t>Observe Deviations</a:t>
            </a:r>
            <a:endParaRPr lang="en-US" dirty="0">
              <a:solidFill>
                <a:schemeClr val="tx2">
                  <a:lumMod val="25000"/>
                </a:schemeClr>
              </a:solidFill>
            </a:endParaRPr>
          </a:p>
        </p:txBody>
      </p:sp>
      <p:sp>
        <p:nvSpPr>
          <p:cNvPr id="12" name="Text Placeholder 1">
            <a:extLst>
              <a:ext uri="{FF2B5EF4-FFF2-40B4-BE49-F238E27FC236}">
                <a16:creationId xmlns:a16="http://schemas.microsoft.com/office/drawing/2014/main" id="{461A5390-C4D1-3495-910F-8A4331B9A5FA}"/>
              </a:ext>
            </a:extLst>
          </p:cNvPr>
          <p:cNvSpPr txBox="1">
            <a:spLocks/>
          </p:cNvSpPr>
          <p:nvPr/>
        </p:nvSpPr>
        <p:spPr>
          <a:xfrm>
            <a:off x="3469336" y="3347392"/>
            <a:ext cx="2463381" cy="12341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15000"/>
              </a:lnSpc>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pPr marL="228600" indent="0" algn="l"/>
            <a:endParaRPr lang="en-US" dirty="0">
              <a:solidFill>
                <a:srgbClr val="374151"/>
              </a:solidFill>
              <a:latin typeface="Söhne"/>
            </a:endParaRPr>
          </a:p>
          <a:p>
            <a:pPr marL="400050" indent="-171450" algn="l">
              <a:buFont typeface="Arial" panose="020B0604020202020204" pitchFamily="34" charset="0"/>
              <a:buChar char="•"/>
            </a:pPr>
            <a:r>
              <a:rPr lang="en-US" dirty="0">
                <a:solidFill>
                  <a:srgbClr val="374151"/>
                </a:solidFill>
                <a:latin typeface="Söhne"/>
              </a:rPr>
              <a:t>Technical model performance in different environments</a:t>
            </a:r>
          </a:p>
        </p:txBody>
      </p:sp>
      <p:sp>
        <p:nvSpPr>
          <p:cNvPr id="13" name="Text Placeholder 1">
            <a:extLst>
              <a:ext uri="{FF2B5EF4-FFF2-40B4-BE49-F238E27FC236}">
                <a16:creationId xmlns:a16="http://schemas.microsoft.com/office/drawing/2014/main" id="{2729D1D4-8F7C-2843-2B89-DF980AEF8B52}"/>
              </a:ext>
            </a:extLst>
          </p:cNvPr>
          <p:cNvSpPr txBox="1">
            <a:spLocks/>
          </p:cNvSpPr>
          <p:nvPr/>
        </p:nvSpPr>
        <p:spPr>
          <a:xfrm>
            <a:off x="6367998" y="3347392"/>
            <a:ext cx="2463381" cy="12341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15000"/>
              </a:lnSpc>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pPr marL="228600" indent="0" algn="l"/>
            <a:endParaRPr lang="en-US" dirty="0">
              <a:solidFill>
                <a:srgbClr val="374151"/>
              </a:solidFill>
              <a:latin typeface="Söhne"/>
            </a:endParaRPr>
          </a:p>
          <a:p>
            <a:pPr marL="400050" indent="-171450" algn="l">
              <a:buFont typeface="Arial" panose="020B0604020202020204" pitchFamily="34" charset="0"/>
              <a:buChar char="•"/>
            </a:pPr>
            <a:r>
              <a:rPr lang="en-US" dirty="0">
                <a:solidFill>
                  <a:srgbClr val="374151"/>
                </a:solidFill>
                <a:latin typeface="Söhne"/>
              </a:rPr>
              <a:t>On time delivery</a:t>
            </a:r>
          </a:p>
          <a:p>
            <a:pPr marL="400050" indent="-171450" algn="l">
              <a:buFont typeface="Arial" panose="020B0604020202020204" pitchFamily="34" charset="0"/>
              <a:buChar char="•"/>
            </a:pPr>
            <a:r>
              <a:rPr lang="en-US" dirty="0">
                <a:solidFill>
                  <a:srgbClr val="374151"/>
                </a:solidFill>
                <a:latin typeface="Söhne"/>
              </a:rPr>
              <a:t>Build Trust</a:t>
            </a:r>
          </a:p>
          <a:p>
            <a:pPr marL="400050" indent="-171450" algn="l">
              <a:buFont typeface="Arial" panose="020B0604020202020204" pitchFamily="34" charset="0"/>
              <a:buChar char="•"/>
            </a:pPr>
            <a:r>
              <a:rPr lang="en-US" dirty="0">
                <a:solidFill>
                  <a:srgbClr val="374151"/>
                </a:solidFill>
                <a:latin typeface="Söhne"/>
              </a:rPr>
              <a:t>Error Free</a:t>
            </a: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502</Words>
  <Application>Microsoft Office PowerPoint</Application>
  <PresentationFormat>On-screen Show (16:9)</PresentationFormat>
  <Paragraphs>102</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Noto Sans Symbols</vt:lpstr>
      <vt:lpstr>Roboto</vt:lpstr>
      <vt:lpstr>Alfa Slab One</vt:lpstr>
      <vt:lpstr>Söhne</vt:lpstr>
      <vt:lpstr>Proxima Nova</vt:lpstr>
      <vt:lpstr>Google Sans</vt:lpstr>
      <vt:lpstr>Gameday</vt:lpstr>
      <vt:lpstr>PowerPoint Presentation</vt:lpstr>
      <vt:lpstr>PowerPoint Presentation</vt:lpstr>
      <vt:lpstr>The Problem</vt:lpstr>
      <vt:lpstr>Advertising Market Size - 2022</vt:lpstr>
      <vt:lpstr>The Solution</vt:lpstr>
      <vt:lpstr>Business Implementation Overview</vt:lpstr>
      <vt:lpstr>Implementation Overview – Contd..</vt:lpstr>
      <vt:lpstr>Measuring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Praveena S</cp:lastModifiedBy>
  <cp:revision>10</cp:revision>
  <dcterms:modified xsi:type="dcterms:W3CDTF">2023-03-22T22:54:21Z</dcterms:modified>
</cp:coreProperties>
</file>