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7" r:id="rId2"/>
    <p:sldId id="259" r:id="rId3"/>
    <p:sldId id="268" r:id="rId4"/>
    <p:sldId id="269" r:id="rId5"/>
    <p:sldId id="270" r:id="rId6"/>
    <p:sldId id="260" r:id="rId7"/>
    <p:sldId id="271" r:id="rId8"/>
    <p:sldId id="272" r:id="rId9"/>
    <p:sldId id="273" r:id="rId10"/>
  </p:sldIdLst>
  <p:sldSz cx="9144000" cy="5143500" type="screen16x9"/>
  <p:notesSz cx="6858000" cy="9144000"/>
  <p:embeddedFontLst>
    <p:embeddedFont>
      <p:font typeface="Alfa Slab One" panose="020B0604020202020204" charset="0"/>
      <p:regular r:id="rId12"/>
    </p:embeddedFont>
    <p:embeddedFont>
      <p:font typeface="Google Sans" panose="020B0604020202020204" charset="0"/>
      <p:regular r:id="rId13"/>
      <p:bold r:id="rId14"/>
      <p:italic r:id="rId15"/>
      <p:boldItalic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19BEC5-4AF1-4177-A88D-720FD0B50187}" v="4" dt="2023-04-30T22:19:51.012"/>
  </p1510:revLst>
</p1510:revInfo>
</file>

<file path=ppt/tableStyles.xml><?xml version="1.0" encoding="utf-8"?>
<a:tblStyleLst xmlns:a="http://schemas.openxmlformats.org/drawingml/2006/main" def="{4379BD28-EE8D-40F4-992F-F0C7D7208E2A}">
  <a:tblStyle styleId="{4379BD28-EE8D-40F4-992F-F0C7D7208E2A}" styleName="Table_0">
    <a:wholeTbl>
      <a:tcTxStyle b="off" i="off">
        <a:font>
          <a:latin typeface="Roboto"/>
          <a:ea typeface="Roboto"/>
          <a:cs typeface="Roboto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AEDFC"/>
          </a:solidFill>
        </a:fill>
      </a:tcStyle>
    </a:wholeTbl>
    <a:band1H>
      <a:tcTxStyle/>
      <a:tcStyle>
        <a:tcBdr/>
        <a:fill>
          <a:solidFill>
            <a:srgbClr val="D4D9F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D9F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boto"/>
          <a:ea typeface="Roboto"/>
          <a:cs typeface="Roboto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boto"/>
          <a:ea typeface="Roboto"/>
          <a:cs typeface="Roboto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boto"/>
          <a:ea typeface="Roboto"/>
          <a:cs typeface="Roboto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boto"/>
          <a:ea typeface="Roboto"/>
          <a:cs typeface="Roboto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rshreddy tudi" userId="d6dcd00dd254df22" providerId="LiveId" clId="{CC19BEC5-4AF1-4177-A88D-720FD0B50187}"/>
    <pc:docChg chg="custSel addSld modSld">
      <pc:chgData name="adarshreddy tudi" userId="d6dcd00dd254df22" providerId="LiveId" clId="{CC19BEC5-4AF1-4177-A88D-720FD0B50187}" dt="2023-04-30T22:19:53.478" v="53" actId="1076"/>
      <pc:docMkLst>
        <pc:docMk/>
      </pc:docMkLst>
      <pc:sldChg chg="delSp mod delAnim">
        <pc:chgData name="adarshreddy tudi" userId="d6dcd00dd254df22" providerId="LiveId" clId="{CC19BEC5-4AF1-4177-A88D-720FD0B50187}" dt="2023-04-30T19:45:28.066" v="0" actId="478"/>
        <pc:sldMkLst>
          <pc:docMk/>
          <pc:sldMk cId="0" sldId="257"/>
        </pc:sldMkLst>
        <pc:picChg chg="del">
          <ac:chgData name="adarshreddy tudi" userId="d6dcd00dd254df22" providerId="LiveId" clId="{CC19BEC5-4AF1-4177-A88D-720FD0B50187}" dt="2023-04-30T19:45:28.066" v="0" actId="478"/>
          <ac:picMkLst>
            <pc:docMk/>
            <pc:sldMk cId="0" sldId="257"/>
            <ac:picMk id="4" creationId="{8E0D39DD-7A92-DD0E-002E-F0A09BAF0D82}"/>
          </ac:picMkLst>
        </pc:picChg>
      </pc:sldChg>
      <pc:sldChg chg="delSp modSp mod delAnim">
        <pc:chgData name="adarshreddy tudi" userId="d6dcd00dd254df22" providerId="LiveId" clId="{CC19BEC5-4AF1-4177-A88D-720FD0B50187}" dt="2023-04-30T19:45:31.655" v="2" actId="478"/>
        <pc:sldMkLst>
          <pc:docMk/>
          <pc:sldMk cId="0" sldId="259"/>
        </pc:sldMkLst>
        <pc:picChg chg="del mod">
          <ac:chgData name="adarshreddy tudi" userId="d6dcd00dd254df22" providerId="LiveId" clId="{CC19BEC5-4AF1-4177-A88D-720FD0B50187}" dt="2023-04-30T19:45:31.655" v="2" actId="478"/>
          <ac:picMkLst>
            <pc:docMk/>
            <pc:sldMk cId="0" sldId="259"/>
            <ac:picMk id="3" creationId="{B540FB7B-F023-08CE-7BDE-2274BF3BB8E3}"/>
          </ac:picMkLst>
        </pc:picChg>
      </pc:sldChg>
      <pc:sldChg chg="addSp delSp modSp mod delAnim modAnim">
        <pc:chgData name="adarshreddy tudi" userId="d6dcd00dd254df22" providerId="LiveId" clId="{CC19BEC5-4AF1-4177-A88D-720FD0B50187}" dt="2023-04-30T22:19:53.478" v="53" actId="1076"/>
        <pc:sldMkLst>
          <pc:docMk/>
          <pc:sldMk cId="0" sldId="260"/>
        </pc:sldMkLst>
        <pc:spChg chg="mod">
          <ac:chgData name="adarshreddy tudi" userId="d6dcd00dd254df22" providerId="LiveId" clId="{CC19BEC5-4AF1-4177-A88D-720FD0B50187}" dt="2023-04-30T21:30:45.319" v="45" actId="20577"/>
          <ac:spMkLst>
            <pc:docMk/>
            <pc:sldMk cId="0" sldId="260"/>
            <ac:spMk id="2" creationId="{E4A470D4-A700-C4B1-35AF-53F96567B583}"/>
          </ac:spMkLst>
        </pc:spChg>
        <pc:picChg chg="del mod">
          <ac:chgData name="adarshreddy tudi" userId="d6dcd00dd254df22" providerId="LiveId" clId="{CC19BEC5-4AF1-4177-A88D-720FD0B50187}" dt="2023-04-30T19:45:46.884" v="10" actId="478"/>
          <ac:picMkLst>
            <pc:docMk/>
            <pc:sldMk cId="0" sldId="260"/>
            <ac:picMk id="3" creationId="{BAF351CD-BBE7-EAD6-B747-EB4DFC1997A0}"/>
          </ac:picMkLst>
        </pc:picChg>
        <pc:picChg chg="add mod">
          <ac:chgData name="adarshreddy tudi" userId="d6dcd00dd254df22" providerId="LiveId" clId="{CC19BEC5-4AF1-4177-A88D-720FD0B50187}" dt="2023-04-30T22:19:53.478" v="53" actId="1076"/>
          <ac:picMkLst>
            <pc:docMk/>
            <pc:sldMk cId="0" sldId="260"/>
            <ac:picMk id="5" creationId="{321928A7-8B20-E2F4-DD48-B1C2E14CA204}"/>
          </ac:picMkLst>
        </pc:picChg>
        <pc:picChg chg="mod">
          <ac:chgData name="adarshreddy tudi" userId="d6dcd00dd254df22" providerId="LiveId" clId="{CC19BEC5-4AF1-4177-A88D-720FD0B50187}" dt="2023-04-30T21:30:56.862" v="46" actId="1076"/>
          <ac:picMkLst>
            <pc:docMk/>
            <pc:sldMk cId="0" sldId="260"/>
            <ac:picMk id="10" creationId="{C0E21B4E-F197-6BC8-65D2-0EE2074682B5}"/>
          </ac:picMkLst>
        </pc:picChg>
      </pc:sldChg>
      <pc:sldChg chg="delSp modSp mod delAnim">
        <pc:chgData name="adarshreddy tudi" userId="d6dcd00dd254df22" providerId="LiveId" clId="{CC19BEC5-4AF1-4177-A88D-720FD0B50187}" dt="2023-04-30T19:45:35.689" v="4" actId="478"/>
        <pc:sldMkLst>
          <pc:docMk/>
          <pc:sldMk cId="4167713804" sldId="268"/>
        </pc:sldMkLst>
        <pc:picChg chg="del mod">
          <ac:chgData name="adarshreddy tudi" userId="d6dcd00dd254df22" providerId="LiveId" clId="{CC19BEC5-4AF1-4177-A88D-720FD0B50187}" dt="2023-04-30T19:45:35.689" v="4" actId="478"/>
          <ac:picMkLst>
            <pc:docMk/>
            <pc:sldMk cId="4167713804" sldId="268"/>
            <ac:picMk id="4" creationId="{ED9E213E-DD86-5909-0E80-D66FB40671C6}"/>
          </ac:picMkLst>
        </pc:picChg>
      </pc:sldChg>
      <pc:sldChg chg="delSp modSp mod delAnim">
        <pc:chgData name="adarshreddy tudi" userId="d6dcd00dd254df22" providerId="LiveId" clId="{CC19BEC5-4AF1-4177-A88D-720FD0B50187}" dt="2023-04-30T19:45:39.609" v="6" actId="478"/>
        <pc:sldMkLst>
          <pc:docMk/>
          <pc:sldMk cId="752628441" sldId="269"/>
        </pc:sldMkLst>
        <pc:picChg chg="del mod">
          <ac:chgData name="adarshreddy tudi" userId="d6dcd00dd254df22" providerId="LiveId" clId="{CC19BEC5-4AF1-4177-A88D-720FD0B50187}" dt="2023-04-30T19:45:39.609" v="6" actId="478"/>
          <ac:picMkLst>
            <pc:docMk/>
            <pc:sldMk cId="752628441" sldId="269"/>
            <ac:picMk id="4" creationId="{DB71E1F5-A3A7-5BD1-3DE4-95E1188E3C90}"/>
          </ac:picMkLst>
        </pc:picChg>
      </pc:sldChg>
      <pc:sldChg chg="addSp delSp modSp mod delAnim modAnim">
        <pc:chgData name="adarshreddy tudi" userId="d6dcd00dd254df22" providerId="LiveId" clId="{CC19BEC5-4AF1-4177-A88D-720FD0B50187}" dt="2023-04-30T22:19:28.952" v="51" actId="1076"/>
        <pc:sldMkLst>
          <pc:docMk/>
          <pc:sldMk cId="3977375645" sldId="270"/>
        </pc:sldMkLst>
        <pc:picChg chg="del mod">
          <ac:chgData name="adarshreddy tudi" userId="d6dcd00dd254df22" providerId="LiveId" clId="{CC19BEC5-4AF1-4177-A88D-720FD0B50187}" dt="2023-04-30T19:45:43.540" v="8" actId="478"/>
          <ac:picMkLst>
            <pc:docMk/>
            <pc:sldMk cId="3977375645" sldId="270"/>
            <ac:picMk id="4" creationId="{DB71E1F5-A3A7-5BD1-3DE4-95E1188E3C90}"/>
          </ac:picMkLst>
        </pc:picChg>
        <pc:picChg chg="del mod">
          <ac:chgData name="adarshreddy tudi" userId="d6dcd00dd254df22" providerId="LiveId" clId="{CC19BEC5-4AF1-4177-A88D-720FD0B50187}" dt="2023-04-30T22:15:19.290" v="49" actId="478"/>
          <ac:picMkLst>
            <pc:docMk/>
            <pc:sldMk cId="3977375645" sldId="270"/>
            <ac:picMk id="7" creationId="{B44B2506-11A1-6789-5FA0-4071F0A2465B}"/>
          </ac:picMkLst>
        </pc:picChg>
        <pc:picChg chg="add mod">
          <ac:chgData name="adarshreddy tudi" userId="d6dcd00dd254df22" providerId="LiveId" clId="{CC19BEC5-4AF1-4177-A88D-720FD0B50187}" dt="2023-04-30T22:19:28.952" v="51" actId="1076"/>
          <ac:picMkLst>
            <pc:docMk/>
            <pc:sldMk cId="3977375645" sldId="270"/>
            <ac:picMk id="10" creationId="{F97274D2-4616-E002-D948-46299E313F9F}"/>
          </ac:picMkLst>
        </pc:picChg>
      </pc:sldChg>
      <pc:sldChg chg="delSp modSp mod delAnim">
        <pc:chgData name="adarshreddy tudi" userId="d6dcd00dd254df22" providerId="LiveId" clId="{CC19BEC5-4AF1-4177-A88D-720FD0B50187}" dt="2023-04-30T19:45:50.317" v="12" actId="478"/>
        <pc:sldMkLst>
          <pc:docMk/>
          <pc:sldMk cId="542598597" sldId="271"/>
        </pc:sldMkLst>
        <pc:picChg chg="del mod">
          <ac:chgData name="adarshreddy tudi" userId="d6dcd00dd254df22" providerId="LiveId" clId="{CC19BEC5-4AF1-4177-A88D-720FD0B50187}" dt="2023-04-30T19:45:50.317" v="12" actId="478"/>
          <ac:picMkLst>
            <pc:docMk/>
            <pc:sldMk cId="542598597" sldId="271"/>
            <ac:picMk id="4" creationId="{DB71E1F5-A3A7-5BD1-3DE4-95E1188E3C90}"/>
          </ac:picMkLst>
        </pc:picChg>
      </pc:sldChg>
      <pc:sldChg chg="delSp modSp mod delAnim">
        <pc:chgData name="adarshreddy tudi" userId="d6dcd00dd254df22" providerId="LiveId" clId="{CC19BEC5-4AF1-4177-A88D-720FD0B50187}" dt="2023-04-30T19:45:53.594" v="14" actId="478"/>
        <pc:sldMkLst>
          <pc:docMk/>
          <pc:sldMk cId="2788002314" sldId="272"/>
        </pc:sldMkLst>
        <pc:picChg chg="del mod">
          <ac:chgData name="adarshreddy tudi" userId="d6dcd00dd254df22" providerId="LiveId" clId="{CC19BEC5-4AF1-4177-A88D-720FD0B50187}" dt="2023-04-30T19:45:53.594" v="14" actId="478"/>
          <ac:picMkLst>
            <pc:docMk/>
            <pc:sldMk cId="2788002314" sldId="272"/>
            <ac:picMk id="4" creationId="{DB71E1F5-A3A7-5BD1-3DE4-95E1188E3C90}"/>
          </ac:picMkLst>
        </pc:picChg>
      </pc:sldChg>
      <pc:sldChg chg="modSp add mod">
        <pc:chgData name="adarshreddy tudi" userId="d6dcd00dd254df22" providerId="LiveId" clId="{CC19BEC5-4AF1-4177-A88D-720FD0B50187}" dt="2023-04-30T19:50:29.770" v="28" actId="5793"/>
        <pc:sldMkLst>
          <pc:docMk/>
          <pc:sldMk cId="1136853024" sldId="273"/>
        </pc:sldMkLst>
        <pc:spChg chg="mod">
          <ac:chgData name="adarshreddy tudi" userId="d6dcd00dd254df22" providerId="LiveId" clId="{CC19BEC5-4AF1-4177-A88D-720FD0B50187}" dt="2023-04-30T19:50:29.770" v="28" actId="5793"/>
          <ac:spMkLst>
            <pc:docMk/>
            <pc:sldMk cId="1136853024" sldId="273"/>
            <ac:spMk id="2" creationId="{290F0A1D-992D-8FF8-69C3-67610F6B9EC2}"/>
          </ac:spMkLst>
        </pc:spChg>
        <pc:spChg chg="mod">
          <ac:chgData name="adarshreddy tudi" userId="d6dcd00dd254df22" providerId="LiveId" clId="{CC19BEC5-4AF1-4177-A88D-720FD0B50187}" dt="2023-04-30T19:50:12.473" v="25" actId="20577"/>
          <ac:spMkLst>
            <pc:docMk/>
            <pc:sldMk cId="1136853024" sldId="273"/>
            <ac:spMk id="3" creationId="{469F828F-E779-4CA5-7085-284D2100185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c154c8b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6c154c8b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c154c8b5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6c154c8b5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c154c8b5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6c154c8b5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Subtitle">
  <p:cSld name="Title-Sub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381000" y="883820"/>
            <a:ext cx="83685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381000" y="34131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Roboto"/>
              <a:buNone/>
              <a:defRPr sz="32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darsh2d-ipl-prediction-app-6xqhop.streamlit.ap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/>
        </p:nvSpPr>
        <p:spPr>
          <a:xfrm>
            <a:off x="1988166" y="1032798"/>
            <a:ext cx="5150052" cy="2206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i="0" u="none" strike="noStrike" cap="none" dirty="0">
                <a:latin typeface="Google Sans"/>
                <a:ea typeface="Google Sans"/>
                <a:cs typeface="Google Sans"/>
                <a:sym typeface="Google Sans"/>
              </a:rPr>
              <a:t>IPL Game Win Prediction  </a:t>
            </a:r>
            <a:endParaRPr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A78E19F-BA50-B146-07D1-328F1C959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09" y="-5713"/>
            <a:ext cx="1852642" cy="1852642"/>
          </a:xfrm>
          <a:prstGeom prst="rect">
            <a:avLst/>
          </a:prstGeom>
        </p:spPr>
      </p:pic>
      <p:sp>
        <p:nvSpPr>
          <p:cNvPr id="6" name="Google Shape;79;p17">
            <a:extLst>
              <a:ext uri="{FF2B5EF4-FFF2-40B4-BE49-F238E27FC236}">
                <a16:creationId xmlns:a16="http://schemas.microsoft.com/office/drawing/2014/main" id="{0D02138F-0902-471B-4C89-6DDD8216A666}"/>
              </a:ext>
            </a:extLst>
          </p:cNvPr>
          <p:cNvSpPr/>
          <p:nvPr/>
        </p:nvSpPr>
        <p:spPr>
          <a:xfrm>
            <a:off x="3513642" y="3488304"/>
            <a:ext cx="2099100" cy="70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80;p17">
            <a:extLst>
              <a:ext uri="{FF2B5EF4-FFF2-40B4-BE49-F238E27FC236}">
                <a16:creationId xmlns:a16="http://schemas.microsoft.com/office/drawing/2014/main" id="{D775D938-EA2C-7A03-0472-D34C98F6D076}"/>
              </a:ext>
            </a:extLst>
          </p:cNvPr>
          <p:cNvSpPr/>
          <p:nvPr/>
        </p:nvSpPr>
        <p:spPr>
          <a:xfrm>
            <a:off x="6452520" y="3488304"/>
            <a:ext cx="2099100" cy="70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Rectangle: Single Corner Rounded 11">
            <a:extLst>
              <a:ext uri="{FF2B5EF4-FFF2-40B4-BE49-F238E27FC236}">
                <a16:creationId xmlns:a16="http://schemas.microsoft.com/office/drawing/2014/main" id="{BF006985-FF10-7AAD-8DB1-1CBF559DA015}"/>
              </a:ext>
            </a:extLst>
          </p:cNvPr>
          <p:cNvSpPr/>
          <p:nvPr/>
        </p:nvSpPr>
        <p:spPr>
          <a:xfrm>
            <a:off x="592380" y="2949111"/>
            <a:ext cx="8039207" cy="1712194"/>
          </a:xfrm>
          <a:prstGeom prst="round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77;p17">
            <a:extLst>
              <a:ext uri="{FF2B5EF4-FFF2-40B4-BE49-F238E27FC236}">
                <a16:creationId xmlns:a16="http://schemas.microsoft.com/office/drawing/2014/main" id="{D7A7603C-2EF1-B607-FA04-7656E703C9D3}"/>
              </a:ext>
            </a:extLst>
          </p:cNvPr>
          <p:cNvSpPr txBox="1">
            <a:spLocks/>
          </p:cNvSpPr>
          <p:nvPr/>
        </p:nvSpPr>
        <p:spPr>
          <a:xfrm>
            <a:off x="387750" y="3016745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7F7F7F"/>
              </a:buClr>
              <a:buSzPts val="3200"/>
              <a:buFont typeface="Roboto"/>
              <a:buNone/>
            </a:pPr>
            <a:r>
              <a:rPr lang="en-US" dirty="0"/>
              <a:t>Team working on this</a:t>
            </a:r>
          </a:p>
        </p:txBody>
      </p:sp>
      <p:sp>
        <p:nvSpPr>
          <p:cNvPr id="20" name="Google Shape;78;p17">
            <a:extLst>
              <a:ext uri="{FF2B5EF4-FFF2-40B4-BE49-F238E27FC236}">
                <a16:creationId xmlns:a16="http://schemas.microsoft.com/office/drawing/2014/main" id="{7954473A-66E0-E44B-B42E-FE3DDF490623}"/>
              </a:ext>
            </a:extLst>
          </p:cNvPr>
          <p:cNvSpPr/>
          <p:nvPr/>
        </p:nvSpPr>
        <p:spPr>
          <a:xfrm>
            <a:off x="741639" y="3500175"/>
            <a:ext cx="1803300" cy="6289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79;p17">
            <a:extLst>
              <a:ext uri="{FF2B5EF4-FFF2-40B4-BE49-F238E27FC236}">
                <a16:creationId xmlns:a16="http://schemas.microsoft.com/office/drawing/2014/main" id="{E0F3B17C-6EB3-8280-453C-BDF594586BF6}"/>
              </a:ext>
            </a:extLst>
          </p:cNvPr>
          <p:cNvSpPr/>
          <p:nvPr/>
        </p:nvSpPr>
        <p:spPr>
          <a:xfrm>
            <a:off x="2724943" y="3491747"/>
            <a:ext cx="1803300" cy="6405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80;p17">
            <a:extLst>
              <a:ext uri="{FF2B5EF4-FFF2-40B4-BE49-F238E27FC236}">
                <a16:creationId xmlns:a16="http://schemas.microsoft.com/office/drawing/2014/main" id="{CD421F0C-0C05-AD67-818F-E90E9C86338F}"/>
              </a:ext>
            </a:extLst>
          </p:cNvPr>
          <p:cNvSpPr/>
          <p:nvPr/>
        </p:nvSpPr>
        <p:spPr>
          <a:xfrm>
            <a:off x="4728299" y="3481056"/>
            <a:ext cx="1965785" cy="6444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81;p17">
            <a:extLst>
              <a:ext uri="{FF2B5EF4-FFF2-40B4-BE49-F238E27FC236}">
                <a16:creationId xmlns:a16="http://schemas.microsoft.com/office/drawing/2014/main" id="{01398400-1BC2-9B14-0710-0DE58C1EBF46}"/>
              </a:ext>
            </a:extLst>
          </p:cNvPr>
          <p:cNvSpPr/>
          <p:nvPr/>
        </p:nvSpPr>
        <p:spPr>
          <a:xfrm>
            <a:off x="741639" y="3678758"/>
            <a:ext cx="18033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Adarsh Reddy</a:t>
            </a:r>
            <a:r>
              <a:rPr lang="en" sz="1100" b="1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lang="en" sz="1050" b="1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Data Scientist &amp; Team lead</a:t>
            </a:r>
            <a:endParaRPr sz="10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82;p17">
            <a:extLst>
              <a:ext uri="{FF2B5EF4-FFF2-40B4-BE49-F238E27FC236}">
                <a16:creationId xmlns:a16="http://schemas.microsoft.com/office/drawing/2014/main" id="{CB5EA704-7A35-3F80-5B51-D0142C0B2F14}"/>
              </a:ext>
            </a:extLst>
          </p:cNvPr>
          <p:cNvSpPr/>
          <p:nvPr/>
        </p:nvSpPr>
        <p:spPr>
          <a:xfrm>
            <a:off x="2995736" y="3544839"/>
            <a:ext cx="1511400" cy="640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Manik</a:t>
            </a:r>
            <a:r>
              <a:rPr lang="en" sz="1100" b="1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b="1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Malhotra</a:t>
            </a:r>
            <a:br>
              <a:rPr lang="en" sz="11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5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lang="en" sz="105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Scientist</a:t>
            </a:r>
            <a:r>
              <a:rPr lang="en" sz="105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83;p17">
            <a:extLst>
              <a:ext uri="{FF2B5EF4-FFF2-40B4-BE49-F238E27FC236}">
                <a16:creationId xmlns:a16="http://schemas.microsoft.com/office/drawing/2014/main" id="{31BAD02D-0973-41DD-401E-46A5913649DE}"/>
              </a:ext>
            </a:extLst>
          </p:cNvPr>
          <p:cNvSpPr/>
          <p:nvPr/>
        </p:nvSpPr>
        <p:spPr>
          <a:xfrm>
            <a:off x="4728299" y="3650004"/>
            <a:ext cx="1844347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Sai Kiran Chowdary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Data Analyst </a:t>
            </a:r>
            <a:endParaRPr sz="1050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281E42-800B-F06E-AE3A-0582A106F1F5}"/>
              </a:ext>
            </a:extLst>
          </p:cNvPr>
          <p:cNvSpPr/>
          <p:nvPr/>
        </p:nvSpPr>
        <p:spPr>
          <a:xfrm flipH="1" flipV="1">
            <a:off x="6894140" y="3481056"/>
            <a:ext cx="1639864" cy="644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5A1E7-A992-171A-7895-F5CE7E913374}"/>
              </a:ext>
            </a:extLst>
          </p:cNvPr>
          <p:cNvSpPr txBox="1"/>
          <p:nvPr/>
        </p:nvSpPr>
        <p:spPr>
          <a:xfrm>
            <a:off x="6876524" y="3616550"/>
            <a:ext cx="1628607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Praveena Silmala</a:t>
            </a:r>
          </a:p>
          <a:p>
            <a:pPr algn="ctr"/>
            <a:r>
              <a:rPr lang="en" sz="105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Data Engineer</a:t>
            </a:r>
            <a:endParaRPr lang="en-IN" sz="10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38"/>
    </mc:Choice>
    <mc:Fallback xmlns="">
      <p:transition spd="slow" advTm="843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81000" y="34131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Roboto"/>
              <a:buNone/>
            </a:pPr>
            <a:r>
              <a:rPr lang="en" dirty="0"/>
              <a:t>The Problem</a:t>
            </a:r>
            <a:endParaRPr dirty="0"/>
          </a:p>
        </p:txBody>
      </p:sp>
      <p:sp>
        <p:nvSpPr>
          <p:cNvPr id="100" name="Google Shape;100;p18"/>
          <p:cNvSpPr/>
          <p:nvPr/>
        </p:nvSpPr>
        <p:spPr>
          <a:xfrm>
            <a:off x="7084927" y="1639924"/>
            <a:ext cx="539422" cy="559230"/>
          </a:xfrm>
          <a:custGeom>
            <a:avLst/>
            <a:gdLst/>
            <a:ahLst/>
            <a:cxnLst/>
            <a:rect l="l" t="t" r="r" b="b"/>
            <a:pathLst>
              <a:path w="3186" h="3299" extrusionOk="0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EC75C89D-AC2A-CDC8-820F-7B12A1EBBB68}"/>
              </a:ext>
            </a:extLst>
          </p:cNvPr>
          <p:cNvSpPr/>
          <p:nvPr/>
        </p:nvSpPr>
        <p:spPr>
          <a:xfrm>
            <a:off x="1519651" y="1326405"/>
            <a:ext cx="6135038" cy="220873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Who will win the match based on the current match situation 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10"/>
    </mc:Choice>
    <mc:Fallback xmlns="">
      <p:transition spd="slow" advTm="2381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0F0A1D-992D-8FF8-69C3-67610F6B9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883820"/>
            <a:ext cx="8368500" cy="3794316"/>
          </a:xfrm>
        </p:spPr>
        <p:txBody>
          <a:bodyPr anchor="t"/>
          <a:lstStyle/>
          <a:p>
            <a:pPr algn="l"/>
            <a:endParaRPr lang="en-US" dirty="0">
              <a:solidFill>
                <a:schemeClr val="tx2">
                  <a:lumMod val="25000"/>
                </a:schemeClr>
              </a:solidFill>
            </a:endParaRPr>
          </a:p>
          <a:p>
            <a:pPr algn="l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CRISP (Cross Industry Standard Process for Data Mining)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methodology is used for solving this complex data science </a:t>
            </a:r>
          </a:p>
          <a:p>
            <a:pPr algn="l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problem</a:t>
            </a:r>
          </a:p>
          <a:p>
            <a:pPr algn="l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Business Understanding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Analyze IPL data to predict the outcome of a match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Identify the key factors that contribute to a team's success or analyze player performance.</a:t>
            </a:r>
          </a:p>
          <a:p>
            <a:pPr marL="228600" indent="0"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28600" indent="0" algn="l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Data Understanding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400050"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Collect data and perform exploratory data analysis to understand the data structure and characteristics. </a:t>
            </a:r>
          </a:p>
          <a:p>
            <a:pPr marL="400050"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Use data sources such as IPL official website and Kaggle datasets to get IPL data.</a:t>
            </a:r>
          </a:p>
          <a:p>
            <a:pPr marL="400050" indent="-1714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28600" indent="0" algn="l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Data Preparation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400050"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Clean the data, perform feature engineering, and transform the data into a suitable format for modeling. This includes handling missing values, removing outliers, and creating new features.</a:t>
            </a:r>
          </a:p>
          <a:p>
            <a:pPr marL="228600" indent="0" algn="l"/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28600" indent="0"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28600" indent="0"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00050" indent="-1714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9F828F-E779-4CA5-7085-284D2100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8656"/>
            <a:ext cx="8368500" cy="495300"/>
          </a:xfrm>
        </p:spPr>
        <p:txBody>
          <a:bodyPr/>
          <a:lstStyle/>
          <a:p>
            <a:r>
              <a:rPr lang="en-US" dirty="0"/>
              <a:t>Business Implementation Overview</a:t>
            </a:r>
          </a:p>
        </p:txBody>
      </p:sp>
    </p:spTree>
    <p:extLst>
      <p:ext uri="{BB962C8B-B14F-4D97-AF65-F5344CB8AC3E}">
        <p14:creationId xmlns:p14="http://schemas.microsoft.com/office/powerpoint/2010/main" val="416771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00"/>
    </mc:Choice>
    <mc:Fallback xmlns="">
      <p:transition spd="slow" advTm="797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0F0A1D-992D-8FF8-69C3-67610F6B9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883820"/>
            <a:ext cx="8368500" cy="3794316"/>
          </a:xfrm>
        </p:spPr>
        <p:txBody>
          <a:bodyPr anchor="t"/>
          <a:lstStyle/>
          <a:p>
            <a:pPr algn="l"/>
            <a:endParaRPr lang="en-US" dirty="0">
              <a:solidFill>
                <a:schemeClr val="tx2">
                  <a:lumMod val="25000"/>
                </a:schemeClr>
              </a:solidFill>
            </a:endParaRPr>
          </a:p>
          <a:p>
            <a:pPr algn="l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28600" indent="0" algn="l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Modeling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pPr marL="400050"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Techniques such as regression, classification, or clustering would be used to build models based on the available data.</a:t>
            </a:r>
          </a:p>
          <a:p>
            <a:pPr marL="228600" indent="0"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28600" indent="0" algn="l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Evaluation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400050"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Evaluate the performance of the models using appropriate metrics such as accuracy, precision, recall, or F1 score. Fine-tune the models based on the evaluation results.</a:t>
            </a:r>
          </a:p>
          <a:p>
            <a:pPr marL="400050" indent="-1714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28600" indent="0" algn="l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Deployment</a:t>
            </a:r>
          </a:p>
          <a:p>
            <a:pPr marL="400050"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Deploy the models in a production environment and monitor their performance.</a:t>
            </a:r>
          </a:p>
          <a:p>
            <a:pPr marL="228600" indent="0"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28600" indent="0"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00050" indent="-1714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9F828F-E779-4CA5-7085-284D2100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8656"/>
            <a:ext cx="8368500" cy="495300"/>
          </a:xfrm>
        </p:spPr>
        <p:txBody>
          <a:bodyPr/>
          <a:lstStyle/>
          <a:p>
            <a:r>
              <a:rPr lang="en-US" dirty="0"/>
              <a:t>Implementation Overview – Contd..</a:t>
            </a:r>
          </a:p>
        </p:txBody>
      </p:sp>
    </p:spTree>
    <p:extLst>
      <p:ext uri="{BB962C8B-B14F-4D97-AF65-F5344CB8AC3E}">
        <p14:creationId xmlns:p14="http://schemas.microsoft.com/office/powerpoint/2010/main" val="75262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27"/>
    </mc:Choice>
    <mc:Fallback xmlns="">
      <p:transition spd="slow" advTm="5032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0F0A1D-992D-8FF8-69C3-67610F6B9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883820"/>
            <a:ext cx="8368500" cy="3794316"/>
          </a:xfrm>
        </p:spPr>
        <p:txBody>
          <a:bodyPr anchor="t"/>
          <a:lstStyle/>
          <a:p>
            <a:pPr algn="l"/>
            <a:endParaRPr lang="en-US" dirty="0">
              <a:solidFill>
                <a:schemeClr val="tx2">
                  <a:lumMod val="25000"/>
                </a:schemeClr>
              </a:solidFill>
            </a:endParaRPr>
          </a:p>
          <a:p>
            <a:pPr algn="l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28600" indent="0"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28600" indent="0"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00050" indent="-1714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9F828F-E779-4CA5-7085-284D2100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8656"/>
            <a:ext cx="8368500" cy="495300"/>
          </a:xfrm>
        </p:spPr>
        <p:txBody>
          <a:bodyPr/>
          <a:lstStyle/>
          <a:p>
            <a:r>
              <a:rPr lang="en-US" dirty="0"/>
              <a:t>Data Model Overview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C6A8401-0488-5A94-952D-79A631AE4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3" y="1136913"/>
            <a:ext cx="8890908" cy="387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7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27"/>
    </mc:Choice>
    <mc:Fallback xmlns="">
      <p:transition spd="slow" advTm="5032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81000" y="35586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Roboto"/>
              <a:buNone/>
            </a:pPr>
            <a:r>
              <a:rPr lang="en" dirty="0"/>
              <a:t>The Solution</a:t>
            </a:r>
            <a:endParaRPr dirty="0"/>
          </a:p>
        </p:txBody>
      </p:sp>
      <p:sp>
        <p:nvSpPr>
          <p:cNvPr id="110" name="Google Shape;110;p19"/>
          <p:cNvSpPr txBox="1"/>
          <p:nvPr/>
        </p:nvSpPr>
        <p:spPr>
          <a:xfrm>
            <a:off x="457200" y="2402301"/>
            <a:ext cx="2495400" cy="12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lang="en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Solution #1</a:t>
            </a:r>
            <a:b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This is a sample text. </a:t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3317408" y="2402301"/>
            <a:ext cx="2495400" cy="12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lang="en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Solution #2</a:t>
            </a:r>
            <a:b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is a sample text. 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6168090" y="2402301"/>
            <a:ext cx="2495400" cy="12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lang="en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Solution #4</a:t>
            </a:r>
            <a:b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is a sample text. 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A470D4-A700-C4B1-35AF-53F96567B583}"/>
              </a:ext>
            </a:extLst>
          </p:cNvPr>
          <p:cNvSpPr txBox="1">
            <a:spLocks/>
          </p:cNvSpPr>
          <p:nvPr/>
        </p:nvSpPr>
        <p:spPr>
          <a:xfrm>
            <a:off x="381000" y="1035776"/>
            <a:ext cx="83685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28600" indent="0" algn="l"/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  App Link - 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  <a:hlinkClick r:id="rId3"/>
              </a:rPr>
              <a:t>https://adarsh2d-ipl-prediction-app-6xqhop.streamlit.app/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E21B4E-F197-6BC8-65D2-0EE207468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280" y="1296652"/>
            <a:ext cx="4425656" cy="38468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377"/>
    </mc:Choice>
    <mc:Fallback xmlns="">
      <p:transition spd="slow" advTm="3337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0F0A1D-992D-8FF8-69C3-67610F6B9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883820"/>
            <a:ext cx="8368500" cy="3794316"/>
          </a:xfrm>
        </p:spPr>
        <p:txBody>
          <a:bodyPr anchor="t"/>
          <a:lstStyle/>
          <a:p>
            <a:pPr algn="l"/>
            <a:endParaRPr lang="en-US" dirty="0">
              <a:solidFill>
                <a:schemeClr val="tx2">
                  <a:lumMod val="25000"/>
                </a:schemeClr>
              </a:solidFill>
            </a:endParaRPr>
          </a:p>
          <a:p>
            <a:pPr algn="l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28600" indent="0" algn="l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Data Model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pPr marL="400050"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We have successfully delivered a data model that predicts the outcome of a match based on the current situation of the game with 88% accuracy</a:t>
            </a:r>
          </a:p>
          <a:p>
            <a:pPr marL="228600" indent="0" algn="l"/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28600" indent="0" algn="l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Deployment</a:t>
            </a:r>
          </a:p>
          <a:p>
            <a:pPr marL="400050"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We have hosted a UI based working model of the web application on </a:t>
            </a:r>
            <a:r>
              <a:rPr lang="en-US" dirty="0" err="1">
                <a:solidFill>
                  <a:schemeClr val="tx2">
                    <a:lumMod val="25000"/>
                  </a:schemeClr>
                </a:solidFill>
              </a:rPr>
              <a:t>streamlit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 to ensure scalability and security. </a:t>
            </a:r>
          </a:p>
          <a:p>
            <a:pPr marL="228600" indent="0"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28600" indent="0"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00050" indent="-1714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9F828F-E779-4CA5-7085-284D2100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8656"/>
            <a:ext cx="8368500" cy="495300"/>
          </a:xfrm>
        </p:spPr>
        <p:txBody>
          <a:bodyPr/>
          <a:lstStyle/>
          <a:p>
            <a:r>
              <a:rPr lang="en-US" dirty="0"/>
              <a:t>Deliverable</a:t>
            </a:r>
          </a:p>
        </p:txBody>
      </p:sp>
    </p:spTree>
    <p:extLst>
      <p:ext uri="{BB962C8B-B14F-4D97-AF65-F5344CB8AC3E}">
        <p14:creationId xmlns:p14="http://schemas.microsoft.com/office/powerpoint/2010/main" val="54259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27"/>
    </mc:Choice>
    <mc:Fallback xmlns="">
      <p:transition spd="slow" advTm="5032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0F0A1D-992D-8FF8-69C3-67610F6B9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883820"/>
            <a:ext cx="8368500" cy="3794316"/>
          </a:xfrm>
        </p:spPr>
        <p:txBody>
          <a:bodyPr anchor="t"/>
          <a:lstStyle/>
          <a:p>
            <a:pPr algn="l"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>
                  <a:lumMod val="25000"/>
                </a:schemeClr>
              </a:solidFill>
            </a:endParaRPr>
          </a:p>
          <a:p>
            <a:pPr algn="l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400050" indent="-17145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7415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 is challenging to predict the outcome of cricket matches with absolute certainty</a:t>
            </a:r>
          </a:p>
          <a:p>
            <a:pPr marL="400050" indent="-171450" algn="l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37415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00050" indent="-17145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7415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</a:t>
            </a:r>
            <a:r>
              <a:rPr lang="en-US" b="0" i="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redictive models provide valuable insights and assist stakeholders in making informed decisions</a:t>
            </a:r>
          </a:p>
          <a:p>
            <a:pPr marL="400050" indent="-171450" algn="l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37415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00050" indent="-17145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7415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</a:t>
            </a:r>
            <a:r>
              <a:rPr lang="en-US" b="0" i="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 accuracy and reliability of IPL win prediction models are expected to improve further.</a:t>
            </a:r>
          </a:p>
          <a:p>
            <a:pPr marL="400050" indent="-1714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9F828F-E779-4CA5-7085-284D2100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8656"/>
            <a:ext cx="8368500" cy="4953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880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27"/>
    </mc:Choice>
    <mc:Fallback xmlns="">
      <p:transition spd="slow" advTm="5032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0F0A1D-992D-8FF8-69C3-67610F6B9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883820"/>
            <a:ext cx="8368500" cy="3794316"/>
          </a:xfrm>
        </p:spPr>
        <p:txBody>
          <a:bodyPr anchor="t"/>
          <a:lstStyle/>
          <a:p>
            <a:pPr algn="l"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>
                  <a:lumMod val="25000"/>
                </a:schemeClr>
              </a:solidFill>
            </a:endParaRPr>
          </a:p>
          <a:p>
            <a:pPr algn="l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400050"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https://www.kaggle.com/ </a:t>
            </a:r>
          </a:p>
          <a:p>
            <a:pPr marL="400050"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https://www.iplt20.com/ </a:t>
            </a:r>
          </a:p>
          <a:p>
            <a:pPr marL="400050"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https://towardsdatascience.com/logistic-regression-detailed-overview-46c4da4303bc </a:t>
            </a:r>
          </a:p>
          <a:p>
            <a:pPr marL="228600" indent="0" algn="l"/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9F828F-E779-4CA5-7085-284D2100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8656"/>
            <a:ext cx="8368500" cy="49530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13685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27"/>
    </mc:Choice>
    <mc:Fallback xmlns="">
      <p:transition spd="slow" advTm="50327"/>
    </mc:Fallback>
  </mc:AlternateContent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397</Words>
  <Application>Microsoft Office PowerPoint</Application>
  <PresentationFormat>On-screen Show (16:9)</PresentationFormat>
  <Paragraphs>73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Google Sans</vt:lpstr>
      <vt:lpstr>Söhne</vt:lpstr>
      <vt:lpstr>Proxima Nova</vt:lpstr>
      <vt:lpstr>Noto Sans Symbols</vt:lpstr>
      <vt:lpstr>Roboto</vt:lpstr>
      <vt:lpstr>Wingdings</vt:lpstr>
      <vt:lpstr>Arial</vt:lpstr>
      <vt:lpstr>Alfa Slab One</vt:lpstr>
      <vt:lpstr>Gameday</vt:lpstr>
      <vt:lpstr>PowerPoint Presentation</vt:lpstr>
      <vt:lpstr>The Problem</vt:lpstr>
      <vt:lpstr>Business Implementation Overview</vt:lpstr>
      <vt:lpstr>Implementation Overview – Contd..</vt:lpstr>
      <vt:lpstr>Data Model Overview</vt:lpstr>
      <vt:lpstr>The Solution</vt:lpstr>
      <vt:lpstr>Deliverable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Sula</dc:creator>
  <cp:lastModifiedBy>Praveena S</cp:lastModifiedBy>
  <cp:revision>22</cp:revision>
  <dcterms:modified xsi:type="dcterms:W3CDTF">2023-05-01T02:54:10Z</dcterms:modified>
</cp:coreProperties>
</file>