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5"/>
  </p:sldMasterIdLst>
  <p:notesMasterIdLst>
    <p:notesMasterId r:id="rId15"/>
  </p:notesMasterIdLst>
  <p:sldIdLst>
    <p:sldId id="311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</p:sldIdLst>
  <p:sldSz cx="9144000" cy="5143500" type="screen16x9"/>
  <p:notesSz cx="6934200" cy="9220200"/>
  <p:defaultTextStyle>
    <a:defPPr>
      <a:defRPr lang="en-US"/>
    </a:defPPr>
    <a:lvl1pPr marL="0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41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82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23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64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705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846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988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129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5">
          <p15:clr>
            <a:srgbClr val="A4A3A4"/>
          </p15:clr>
        </p15:guide>
        <p15:guide id="2" orient="horz" pos="775">
          <p15:clr>
            <a:srgbClr val="A4A3A4"/>
          </p15:clr>
        </p15:guide>
        <p15:guide id="3" pos="5629">
          <p15:clr>
            <a:srgbClr val="A4A3A4"/>
          </p15:clr>
        </p15:guide>
        <p15:guide id="4" pos="295">
          <p15:clr>
            <a:srgbClr val="A4A3A4"/>
          </p15:clr>
        </p15:guide>
        <p15:guide id="5" pos="55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y, Debdeep [Sec Div]" initials="DD[D" lastIdx="1" clrIdx="0">
    <p:extLst>
      <p:ext uri="{19B8F6BF-5375-455C-9EA6-DF929625EA0E}">
        <p15:presenceInfo xmlns:p15="http://schemas.microsoft.com/office/powerpoint/2012/main" userId="S-1-5-21-17057075-1353262022-786498627-24031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717578"/>
    <a:srgbClr val="706F72"/>
    <a:srgbClr val="FFD457"/>
    <a:srgbClr val="7399C6"/>
    <a:srgbClr val="007DB1"/>
    <a:srgbClr val="2689CD"/>
    <a:srgbClr val="5183BD"/>
    <a:srgbClr val="80BDD6"/>
    <a:srgbClr val="007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712" autoAdjust="0"/>
  </p:normalViewPr>
  <p:slideViewPr>
    <p:cSldViewPr snapToGrid="0" snapToObjects="1">
      <p:cViewPr varScale="1">
        <p:scale>
          <a:sx n="80" d="100"/>
          <a:sy n="80" d="100"/>
        </p:scale>
        <p:origin x="1056" y="78"/>
      </p:cViewPr>
      <p:guideLst>
        <p:guide orient="horz" pos="3145"/>
        <p:guide orient="horz" pos="775"/>
        <p:guide pos="5629"/>
        <p:guide pos="295"/>
        <p:guide pos="55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2064" y="-108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08511964802547"/>
          <c:y val="7.191888337363711E-2"/>
          <c:w val="0.79209799106700574"/>
          <c:h val="0.724071783123329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Invesmtent Forecast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26</c:v>
                </c:pt>
                <c:pt idx="6">
                  <c:v>27</c:v>
                </c:pt>
                <c:pt idx="7">
                  <c:v>28</c:v>
                </c:pt>
                <c:pt idx="8">
                  <c:v>29</c:v>
                </c:pt>
                <c:pt idx="9">
                  <c:v>30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10000</c:v>
                </c:pt>
                <c:pt idx="1">
                  <c:v>12000</c:v>
                </c:pt>
                <c:pt idx="2">
                  <c:v>10000</c:v>
                </c:pt>
                <c:pt idx="3">
                  <c:v>15000</c:v>
                </c:pt>
                <c:pt idx="4">
                  <c:v>13000</c:v>
                </c:pt>
                <c:pt idx="5">
                  <c:v>20000</c:v>
                </c:pt>
                <c:pt idx="6">
                  <c:v>25000</c:v>
                </c:pt>
                <c:pt idx="7">
                  <c:v>26000</c:v>
                </c:pt>
                <c:pt idx="8">
                  <c:v>28000</c:v>
                </c:pt>
                <c:pt idx="9">
                  <c:v>30000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4B-4D86-8AB7-E024D37FD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53168"/>
        <c:axId val="11254416"/>
      </c:lineChart>
      <c:catAx>
        <c:axId val="1125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54416"/>
        <c:crosses val="autoZero"/>
        <c:auto val="1"/>
        <c:lblAlgn val="ctr"/>
        <c:lblOffset val="100"/>
        <c:noMultiLvlLbl val="0"/>
      </c:catAx>
      <c:valAx>
        <c:axId val="1125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5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2" tIns="46145" rIns="92292" bIns="4614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292" tIns="46145" rIns="92292" bIns="46145" rtlCol="0">
            <a:normAutofit/>
          </a:bodyPr>
          <a:lstStyle/>
          <a:p>
            <a:pPr marL="0" marR="0" lvl="0" indent="0" algn="l" defTabSz="1028309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1707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68241" marR="0" lvl="1" indent="-168241" algn="l" defTabSz="1028309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55629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7697" marR="0" lvl="2" indent="-179455" algn="l" defTabSz="1028309" rtl="0" eaLnBrk="1" fontAlgn="auto" latinLnBrk="0" hangingPunct="1">
              <a:lnSpc>
                <a:spcPct val="100000"/>
              </a:lnSpc>
              <a:spcBef>
                <a:spcPts val="606"/>
              </a:spcBef>
              <a:spcAft>
                <a:spcPts val="0"/>
              </a:spcAft>
              <a:buClr>
                <a:srgbClr val="55629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515934" marR="0" lvl="3" indent="-168241" algn="l" defTabSz="1028309" rtl="0" eaLnBrk="1" fontAlgn="auto" latinLnBrk="0" hangingPunct="1">
              <a:lnSpc>
                <a:spcPct val="100000"/>
              </a:lnSpc>
              <a:spcBef>
                <a:spcPts val="606"/>
              </a:spcBef>
              <a:spcAft>
                <a:spcPts val="0"/>
              </a:spcAft>
              <a:buClr>
                <a:srgbClr val="55629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695389" marR="0" lvl="4" indent="-179455" algn="l" defTabSz="1028309" rtl="0" eaLnBrk="1" fontAlgn="auto" latinLnBrk="0" hangingPunct="1">
              <a:lnSpc>
                <a:spcPct val="100000"/>
              </a:lnSpc>
              <a:spcBef>
                <a:spcPts val="606"/>
              </a:spcBef>
              <a:spcAft>
                <a:spcPts val="0"/>
              </a:spcAft>
              <a:buClr>
                <a:srgbClr val="55629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lIns="92292" tIns="46145" rIns="92292" bIns="46145" rtlCol="0" anchor="b"/>
          <a:lstStyle>
            <a:lvl1pPr algn="r">
              <a:defRPr sz="1300"/>
            </a:lvl1pPr>
          </a:lstStyle>
          <a:p>
            <a:fld id="{DB4E1C98-C972-4AD3-8BF2-87AB2DF826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494541" y="930369"/>
            <a:ext cx="966107" cy="2766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</a:rPr>
              <a:t>56:105:174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497752" y="3143217"/>
            <a:ext cx="966107" cy="276606"/>
          </a:xfrm>
          <a:prstGeom prst="rect">
            <a:avLst/>
          </a:prstGeom>
          <a:solidFill>
            <a:srgbClr val="67C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</a:rPr>
              <a:t>103:198:184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497752" y="1206975"/>
            <a:ext cx="966107" cy="2766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230:212:80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497752" y="1760187"/>
            <a:ext cx="966107" cy="2766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</a:rPr>
              <a:t>144:147:181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497752" y="1483581"/>
            <a:ext cx="966107" cy="2766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</a:rPr>
              <a:t>21:55:94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497752" y="2866611"/>
            <a:ext cx="966107" cy="276606"/>
          </a:xfrm>
          <a:prstGeom prst="rect">
            <a:avLst/>
          </a:prstGeom>
          <a:solidFill>
            <a:srgbClr val="569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</a:rPr>
              <a:t>86:155:190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497752" y="2036793"/>
            <a:ext cx="966107" cy="2766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</a:rPr>
              <a:t>70:70:70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497752" y="2313399"/>
            <a:ext cx="966107" cy="2766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</a:rPr>
              <a:t>148:134:113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497752" y="4249641"/>
            <a:ext cx="966107" cy="276606"/>
          </a:xfrm>
          <a:prstGeom prst="rect">
            <a:avLst/>
          </a:prstGeom>
          <a:solidFill>
            <a:srgbClr val="C9C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201:206:225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497752" y="3419823"/>
            <a:ext cx="966107" cy="276606"/>
          </a:xfrm>
          <a:prstGeom prst="rect">
            <a:avLst/>
          </a:prstGeom>
          <a:solidFill>
            <a:srgbClr val="6C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</a:rPr>
              <a:t>108:172:222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497752" y="4526247"/>
            <a:ext cx="966107" cy="276606"/>
          </a:xfrm>
          <a:prstGeom prst="rect">
            <a:avLst/>
          </a:prstGeom>
          <a:solidFill>
            <a:srgbClr val="A8D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168:219:212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497752" y="3696429"/>
            <a:ext cx="966107" cy="276606"/>
          </a:xfrm>
          <a:prstGeom prst="rect">
            <a:avLst/>
          </a:prstGeom>
          <a:solidFill>
            <a:srgbClr val="ACD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172:212:241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1497752" y="3973035"/>
            <a:ext cx="966107" cy="276606"/>
          </a:xfrm>
          <a:prstGeom prst="rect">
            <a:avLst/>
          </a:prstGeom>
          <a:solidFill>
            <a:srgbClr val="797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</a:rPr>
              <a:t>121:120:121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497752" y="4802853"/>
            <a:ext cx="966107" cy="276606"/>
          </a:xfrm>
          <a:prstGeom prst="rect">
            <a:avLst/>
          </a:prstGeom>
          <a:solidFill>
            <a:srgbClr val="D9C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217:207:192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497752" y="5632671"/>
            <a:ext cx="966107" cy="276606"/>
          </a:xfrm>
          <a:prstGeom prst="rect">
            <a:avLst/>
          </a:prstGeom>
          <a:solidFill>
            <a:srgbClr val="F5E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245:237:189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2594121" y="5646840"/>
            <a:ext cx="1100990" cy="245932"/>
          </a:xfrm>
          <a:prstGeom prst="rect">
            <a:avLst/>
          </a:prstGeom>
          <a:noFill/>
        </p:spPr>
        <p:txBody>
          <a:bodyPr wrap="none" lIns="92292" tIns="46145" rIns="92292" bIns="46145" rtlCol="0">
            <a:spAutoFit/>
          </a:bodyPr>
          <a:lstStyle/>
          <a:p>
            <a:pPr algn="r"/>
            <a:r>
              <a:rPr lang="en-US" sz="1000" b="1" dirty="0" smtClean="0"/>
              <a:t>Table Highlight</a:t>
            </a:r>
            <a:endParaRPr lang="en-US" sz="1000" b="1" dirty="0"/>
          </a:p>
        </p:txBody>
      </p:sp>
      <p:sp>
        <p:nvSpPr>
          <p:cNvPr id="24" name="Rectangle 23"/>
          <p:cNvSpPr/>
          <p:nvPr/>
        </p:nvSpPr>
        <p:spPr>
          <a:xfrm>
            <a:off x="-1497752" y="5356065"/>
            <a:ext cx="966107" cy="276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</a:rPr>
              <a:t>85:98:146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2324572" y="5370234"/>
            <a:ext cx="831441" cy="245932"/>
          </a:xfrm>
          <a:prstGeom prst="rect">
            <a:avLst/>
          </a:prstGeom>
          <a:noFill/>
        </p:spPr>
        <p:txBody>
          <a:bodyPr wrap="none" lIns="92292" tIns="46145" rIns="92292" bIns="46145" rtlCol="0">
            <a:spAutoFit/>
          </a:bodyPr>
          <a:lstStyle/>
          <a:p>
            <a:pPr algn="r"/>
            <a:r>
              <a:rPr lang="en-US" sz="1000" b="1" dirty="0" smtClean="0"/>
              <a:t>Object fills</a:t>
            </a:r>
            <a:endParaRPr lang="en-US" sz="1000" b="1" dirty="0"/>
          </a:p>
        </p:txBody>
      </p:sp>
      <p:sp>
        <p:nvSpPr>
          <p:cNvPr id="26" name="Rectangle 25"/>
          <p:cNvSpPr/>
          <p:nvPr/>
        </p:nvSpPr>
        <p:spPr>
          <a:xfrm>
            <a:off x="-1497752" y="2590005"/>
            <a:ext cx="966107" cy="276606"/>
          </a:xfrm>
          <a:prstGeom prst="rect">
            <a:avLst/>
          </a:prstGeom>
          <a:solidFill>
            <a:srgbClr val="F89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</a:rPr>
              <a:t>248:156:87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1497752" y="5079459"/>
            <a:ext cx="966107" cy="276606"/>
          </a:xfrm>
          <a:prstGeom prst="rect">
            <a:avLst/>
          </a:prstGeom>
          <a:solidFill>
            <a:srgbClr val="A9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</a:rPr>
              <a:t>169:222:234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-1794976" y="930369"/>
            <a:ext cx="297225" cy="2212848"/>
          </a:xfrm>
          <a:prstGeom prst="leftBrace">
            <a:avLst>
              <a:gd name="adj1" fmla="val 47216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2292" tIns="46145" rIns="92292" bIns="46145"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-1794976" y="3157384"/>
            <a:ext cx="297225" cy="2212848"/>
          </a:xfrm>
          <a:prstGeom prst="leftBrace">
            <a:avLst>
              <a:gd name="adj1" fmla="val 47216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2292" tIns="46145" rIns="92292" bIns="46145"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-2450417" y="1837514"/>
            <a:ext cx="655442" cy="398558"/>
          </a:xfrm>
          <a:prstGeom prst="rect">
            <a:avLst/>
          </a:prstGeom>
          <a:noFill/>
        </p:spPr>
        <p:txBody>
          <a:bodyPr wrap="none" lIns="92292" tIns="46145" rIns="92292" bIns="46145" rtlCol="0" anchor="ctr" anchorCtr="0">
            <a:spAutoFit/>
          </a:bodyPr>
          <a:lstStyle/>
          <a:p>
            <a:pPr algn="r"/>
            <a:r>
              <a:rPr lang="en-US" sz="1000" b="1" dirty="0" smtClean="0"/>
              <a:t>Primary</a:t>
            </a:r>
            <a:br>
              <a:rPr lang="en-US" sz="1000" b="1" dirty="0" smtClean="0"/>
            </a:br>
            <a:r>
              <a:rPr lang="en-US" sz="1000" b="1" dirty="0" smtClean="0"/>
              <a:t>Colors</a:t>
            </a:r>
            <a:endParaRPr 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-2626418" y="4050363"/>
            <a:ext cx="831441" cy="398558"/>
          </a:xfrm>
          <a:prstGeom prst="rect">
            <a:avLst/>
          </a:prstGeom>
          <a:noFill/>
        </p:spPr>
        <p:txBody>
          <a:bodyPr wrap="none" lIns="92292" tIns="46145" rIns="92292" bIns="46145" rtlCol="0" anchor="ctr" anchorCtr="0">
            <a:spAutoFit/>
          </a:bodyPr>
          <a:lstStyle/>
          <a:p>
            <a:pPr algn="r"/>
            <a:r>
              <a:rPr lang="en-US" sz="1000" b="1" dirty="0" smtClean="0"/>
              <a:t>Secondary</a:t>
            </a:r>
            <a:br>
              <a:rPr lang="en-US" sz="1000" b="1" dirty="0" smtClean="0"/>
            </a:br>
            <a:r>
              <a:rPr lang="en-US" sz="1000" b="1" dirty="0" smtClean="0"/>
              <a:t>Colors</a:t>
            </a:r>
            <a:endParaRPr 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-1735883" y="682097"/>
            <a:ext cx="1442372" cy="248273"/>
          </a:xfrm>
          <a:prstGeom prst="rect">
            <a:avLst/>
          </a:prstGeom>
          <a:noFill/>
        </p:spPr>
        <p:txBody>
          <a:bodyPr wrap="square" lIns="92292" tIns="46145" rIns="92292" bIns="46145" rtlCol="0" anchor="ctr" anchorCtr="0">
            <a:spAutoFit/>
          </a:bodyPr>
          <a:lstStyle/>
          <a:p>
            <a:pPr algn="ctr"/>
            <a:r>
              <a:rPr lang="en-US" sz="1000" b="1" dirty="0" smtClean="0"/>
              <a:t>Color Palette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2016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816282" rtl="0" eaLnBrk="1" fontAlgn="auto" latinLnBrk="0" hangingPunct="1">
      <a:lnSpc>
        <a:spcPct val="100000"/>
      </a:lnSpc>
      <a:spcBef>
        <a:spcPts val="801"/>
      </a:spcBef>
      <a:spcAft>
        <a:spcPts val="0"/>
      </a:spcAft>
      <a:buClrTx/>
      <a:buSzTx/>
      <a:buFont typeface="Arial" pitchFamily="34" charset="0"/>
      <a:buNone/>
      <a:tabLst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33550" marR="0" indent="-133550" algn="l" defTabSz="816282" rtl="0" eaLnBrk="1" fontAlgn="auto" latinLnBrk="0" hangingPunct="1">
      <a:lnSpc>
        <a:spcPct val="100000"/>
      </a:lnSpc>
      <a:spcBef>
        <a:spcPts val="801"/>
      </a:spcBef>
      <a:spcAft>
        <a:spcPts val="0"/>
      </a:spcAft>
      <a:buClr>
        <a:srgbClr val="556292"/>
      </a:buClr>
      <a:buSzTx/>
      <a:buFont typeface="Wingdings" pitchFamily="2" charset="2"/>
      <a:buChar char="n"/>
      <a:tabLst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276004" marR="0" indent="-142453" algn="l" defTabSz="816282" rtl="0" eaLnBrk="1" fontAlgn="auto" latinLnBrk="0" hangingPunct="1">
      <a:lnSpc>
        <a:spcPct val="100000"/>
      </a:lnSpc>
      <a:spcBef>
        <a:spcPts val="481"/>
      </a:spcBef>
      <a:spcAft>
        <a:spcPts val="0"/>
      </a:spcAft>
      <a:buClr>
        <a:srgbClr val="556292"/>
      </a:buClr>
      <a:buSzTx/>
      <a:buFont typeface="Wingdings" pitchFamily="2" charset="2"/>
      <a:buChar char="n"/>
      <a:tabLst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409553" marR="0" indent="-133550" algn="l" defTabSz="816282" rtl="0" eaLnBrk="1" fontAlgn="auto" latinLnBrk="0" hangingPunct="1">
      <a:lnSpc>
        <a:spcPct val="100000"/>
      </a:lnSpc>
      <a:spcBef>
        <a:spcPts val="481"/>
      </a:spcBef>
      <a:spcAft>
        <a:spcPts val="0"/>
      </a:spcAft>
      <a:buClr>
        <a:srgbClr val="556292"/>
      </a:buClr>
      <a:buSzTx/>
      <a:buFont typeface="Wingdings" pitchFamily="2" charset="2"/>
      <a:buChar char="n"/>
      <a:tabLst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552007" marR="0" indent="-142453" algn="l" defTabSz="816282" rtl="0" eaLnBrk="1" fontAlgn="auto" latinLnBrk="0" hangingPunct="1">
      <a:lnSpc>
        <a:spcPct val="100000"/>
      </a:lnSpc>
      <a:spcBef>
        <a:spcPts val="481"/>
      </a:spcBef>
      <a:spcAft>
        <a:spcPts val="0"/>
      </a:spcAft>
      <a:buClr>
        <a:srgbClr val="556292"/>
      </a:buClr>
      <a:buSzTx/>
      <a:buFont typeface="Wingdings" pitchFamily="2" charset="2"/>
      <a:buChar char="n"/>
      <a:tabLst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1543" algn="l" defTabSz="73261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97852" algn="l" defTabSz="73261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64160" algn="l" defTabSz="73261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0469" algn="l" defTabSz="73261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1C98-C972-4AD3-8BF2-87AB2DF826E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1C98-C972-4AD3-8BF2-87AB2DF826E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2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228600" y="189886"/>
            <a:ext cx="8686800" cy="4763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62" tIns="36631" rIns="73262" bIns="36631"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744684" y="1420558"/>
            <a:ext cx="5030756" cy="993754"/>
          </a:xfrm>
          <a:prstGeom prst="rect">
            <a:avLst/>
          </a:prstGeom>
          <a:noFill/>
        </p:spPr>
        <p:txBody>
          <a:bodyPr lIns="0" tIns="0" rIns="146523" bIns="21979" anchor="b" anchorCtr="0">
            <a:normAutofit/>
          </a:bodyPr>
          <a:lstStyle>
            <a:lvl1pPr algn="l">
              <a:defRPr sz="2200" b="0" cap="none" baseline="0">
                <a:solidFill>
                  <a:srgbClr val="717578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684" y="2475547"/>
            <a:ext cx="7830070" cy="30226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lang="en-US" sz="14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0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1628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enter subtitle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44684" y="2777809"/>
            <a:ext cx="7830705" cy="543135"/>
          </a:xfrm>
          <a:prstGeom prst="rect">
            <a:avLst/>
          </a:prstGeom>
        </p:spPr>
        <p:txBody>
          <a:bodyPr lIns="0"/>
          <a:lstStyle>
            <a:lvl1pPr>
              <a:spcBef>
                <a:spcPts val="0"/>
              </a:spcBef>
              <a:defRPr lang="en-US" sz="1100" b="1" kern="1200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1628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enter Presenter Name (Bold) and Presenter Title (</a:t>
            </a:r>
            <a:r>
              <a:rPr lang="en-US" dirty="0" err="1" smtClean="0"/>
              <a:t>unbolded</a:t>
            </a:r>
            <a:r>
              <a:rPr lang="en-US" dirty="0" smtClean="0"/>
              <a:t>)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44684" y="4166488"/>
            <a:ext cx="2799773" cy="269991"/>
          </a:xfrm>
        </p:spPr>
        <p:txBody>
          <a:bodyPr lIns="0" anchor="ctr" anchorCtr="0"/>
          <a:lstStyle>
            <a:lvl1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i="1" kern="12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itle 3"/>
          <p:cNvSpPr txBox="1">
            <a:spLocks/>
          </p:cNvSpPr>
          <p:nvPr userDrawn="1"/>
        </p:nvSpPr>
        <p:spPr>
          <a:xfrm>
            <a:off x="6556187" y="4167010"/>
            <a:ext cx="2047200" cy="269469"/>
          </a:xfrm>
          <a:prstGeom prst="rect">
            <a:avLst/>
          </a:prstGeom>
          <a:solidFill>
            <a:srgbClr val="717578"/>
          </a:solidFill>
        </p:spPr>
        <p:txBody>
          <a:bodyPr vert="horz" lIns="146523" tIns="0" rIns="146523" bIns="0" rtlCol="0" anchor="ctr" anchorCtr="0">
            <a:normAutofit/>
          </a:bodyPr>
          <a:lstStyle/>
          <a:p>
            <a:pPr marL="0" marR="0" lvl="0" indent="0" algn="l" defTabSz="81628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Technology Division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4" name="Title 3"/>
          <p:cNvSpPr txBox="1">
            <a:spLocks/>
          </p:cNvSpPr>
          <p:nvPr userDrawn="1"/>
        </p:nvSpPr>
        <p:spPr>
          <a:xfrm>
            <a:off x="8603387" y="4167009"/>
            <a:ext cx="312013" cy="269469"/>
          </a:xfrm>
          <a:prstGeom prst="rect">
            <a:avLst/>
          </a:prstGeom>
          <a:solidFill>
            <a:srgbClr val="B9CCE3"/>
          </a:solidFill>
        </p:spPr>
        <p:txBody>
          <a:bodyPr vert="horz" lIns="877824" tIns="182880" rIns="548640" bIns="182880" rtlCol="0" anchor="ctr">
            <a:normAutofit fontScale="25000" lnSpcReduction="20000"/>
          </a:bodyPr>
          <a:lstStyle/>
          <a:p>
            <a:pPr marL="0" marR="0" lvl="0" indent="0" algn="l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1155700" y="461871"/>
            <a:ext cx="797859" cy="247426"/>
          </a:xfrm>
          <a:prstGeom prst="rect">
            <a:avLst/>
          </a:prstGeom>
          <a:solidFill>
            <a:srgbClr val="026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2:108:182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155700" y="712590"/>
            <a:ext cx="797859" cy="247426"/>
          </a:xfrm>
          <a:prstGeom prst="rect">
            <a:avLst/>
          </a:prstGeom>
          <a:solidFill>
            <a:srgbClr val="679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103:145:70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1155700" y="963309"/>
            <a:ext cx="797859" cy="247426"/>
          </a:xfrm>
          <a:prstGeom prst="rect">
            <a:avLst/>
          </a:prstGeom>
          <a:solidFill>
            <a:srgbClr val="7A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122:104:174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1155700" y="1214028"/>
            <a:ext cx="797859" cy="247426"/>
          </a:xfrm>
          <a:prstGeom prst="rect">
            <a:avLst/>
          </a:prstGeom>
          <a:solidFill>
            <a:srgbClr val="F89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248:156:87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5700" y="1464747"/>
            <a:ext cx="797859" cy="247426"/>
          </a:xfrm>
          <a:prstGeom prst="rect">
            <a:avLst/>
          </a:prstGeom>
          <a:solidFill>
            <a:srgbClr val="8B0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139:14:4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-1155700" y="1715466"/>
            <a:ext cx="797859" cy="247426"/>
          </a:xfrm>
          <a:prstGeom prst="rect">
            <a:avLst/>
          </a:prstGeom>
          <a:solidFill>
            <a:srgbClr val="00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0:124:173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-1155700" y="1966185"/>
            <a:ext cx="797859" cy="247426"/>
          </a:xfrm>
          <a:prstGeom prst="rect">
            <a:avLst/>
          </a:prstGeom>
          <a:solidFill>
            <a:srgbClr val="64C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100:200:185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-1155700" y="2216904"/>
            <a:ext cx="797859" cy="247426"/>
          </a:xfrm>
          <a:prstGeom prst="rect">
            <a:avLst/>
          </a:prstGeom>
          <a:solidFill>
            <a:srgbClr val="00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0:53:95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-1155700" y="2467623"/>
            <a:ext cx="797859" cy="247426"/>
          </a:xfrm>
          <a:prstGeom prst="rect">
            <a:avLst/>
          </a:prstGeom>
          <a:solidFill>
            <a:srgbClr val="80B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128:181:218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-1155700" y="2718342"/>
            <a:ext cx="797859" cy="247426"/>
          </a:xfrm>
          <a:prstGeom prst="rect">
            <a:avLst/>
          </a:prstGeom>
          <a:solidFill>
            <a:srgbClr val="B3C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179:200:162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-1155700" y="2969061"/>
            <a:ext cx="797859" cy="247426"/>
          </a:xfrm>
          <a:prstGeom prst="rect">
            <a:avLst/>
          </a:prstGeom>
          <a:solidFill>
            <a:srgbClr val="BCB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188:179:214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155700" y="3219780"/>
            <a:ext cx="797859" cy="247426"/>
          </a:xfrm>
          <a:prstGeom prst="rect">
            <a:avLst/>
          </a:prstGeom>
          <a:solidFill>
            <a:srgbClr val="FBC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251:205:171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-1155700" y="3470499"/>
            <a:ext cx="797859" cy="247426"/>
          </a:xfrm>
          <a:prstGeom prst="rect">
            <a:avLst/>
          </a:prstGeom>
          <a:solidFill>
            <a:srgbClr val="C58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197:134:129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-1155700" y="3721218"/>
            <a:ext cx="797859" cy="247426"/>
          </a:xfrm>
          <a:prstGeom prst="rect">
            <a:avLst/>
          </a:prstGeom>
          <a:solidFill>
            <a:srgbClr val="C0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192:222:235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-1155700" y="3971937"/>
            <a:ext cx="797859" cy="247426"/>
          </a:xfrm>
          <a:prstGeom prst="rect">
            <a:avLst/>
          </a:prstGeom>
          <a:solidFill>
            <a:srgbClr val="B1E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177:227:220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-1155700" y="4222656"/>
            <a:ext cx="797859" cy="247426"/>
          </a:xfrm>
          <a:prstGeom prst="rect">
            <a:avLst/>
          </a:prstGeom>
          <a:solidFill>
            <a:srgbClr val="7F9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127:154:175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-1155700" y="4473382"/>
            <a:ext cx="797859" cy="247426"/>
          </a:xfrm>
          <a:prstGeom prst="rect">
            <a:avLst/>
          </a:prstGeom>
          <a:solidFill>
            <a:srgbClr val="51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81:131:189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-1994503" y="4473382"/>
            <a:ext cx="797859" cy="247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Hyperlink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-1155700" y="4720808"/>
            <a:ext cx="797859" cy="247426"/>
          </a:xfrm>
          <a:prstGeom prst="rect">
            <a:avLst/>
          </a:prstGeom>
          <a:solidFill>
            <a:srgbClr val="FFD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255:212:87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-1994503" y="4720808"/>
            <a:ext cx="797859" cy="247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Highlight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4" y="705970"/>
            <a:ext cx="64008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25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46" y="1223107"/>
            <a:ext cx="8312727" cy="30562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63262" y="4279392"/>
            <a:ext cx="8312727" cy="240288"/>
          </a:xfrm>
        </p:spPr>
        <p:txBody>
          <a:bodyPr tIns="109893" bIns="36631" anchor="b" anchorCtr="0">
            <a:spAutoFit/>
          </a:bodyPr>
          <a:lstStyle>
            <a:lvl1pPr marL="137366" indent="-137366">
              <a:buFont typeface="+mj-lt"/>
              <a:buAutoNum type="arabicPeriod"/>
              <a:defRPr sz="6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[Footnote]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519" y="629501"/>
            <a:ext cx="7625654" cy="215444"/>
          </a:xfrm>
        </p:spPr>
        <p:txBody>
          <a:bodyPr wrap="square">
            <a:spAutoFit/>
          </a:bodyPr>
          <a:lstStyle>
            <a:lvl1pPr>
              <a:spcBef>
                <a:spcPts val="24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717578"/>
                </a:solidFill>
              </a:defRPr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66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63435" y="4279392"/>
            <a:ext cx="8312555" cy="240288"/>
          </a:xfrm>
        </p:spPr>
        <p:txBody>
          <a:bodyPr wrap="square" tIns="109893" bIns="36631" anchor="b" anchorCtr="0">
            <a:spAutoFit/>
          </a:bodyPr>
          <a:lstStyle>
            <a:lvl1pPr marL="137366" indent="-137366">
              <a:buFont typeface="+mj-lt"/>
              <a:buAutoNum type="arabicPeriod"/>
              <a:defRPr sz="6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[Footnote]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3435" y="1223106"/>
            <a:ext cx="4069080" cy="30562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2"/>
          </p:nvPr>
        </p:nvSpPr>
        <p:spPr>
          <a:xfrm>
            <a:off x="4706910" y="1223618"/>
            <a:ext cx="4069080" cy="3055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57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518" y="629501"/>
            <a:ext cx="7626643" cy="215444"/>
          </a:xfrm>
        </p:spPr>
        <p:txBody>
          <a:bodyPr wrap="square">
            <a:spAutoFit/>
          </a:bodyPr>
          <a:lstStyle>
            <a:lvl1pPr>
              <a:spcBef>
                <a:spcPts val="24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1068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228600" y="189886"/>
            <a:ext cx="8686800" cy="4763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62" tIns="36631" rIns="73262" bIns="3663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684" y="1636423"/>
            <a:ext cx="7537325" cy="993754"/>
          </a:xfrm>
          <a:prstGeom prst="rect">
            <a:avLst/>
          </a:prstGeom>
          <a:noFill/>
        </p:spPr>
        <p:txBody>
          <a:bodyPr lIns="0" tIns="0" rIns="146523" bIns="21979" anchor="b" anchorCtr="0">
            <a:normAutofit/>
          </a:bodyPr>
          <a:lstStyle>
            <a:lvl1pPr marL="366309" indent="-366309" algn="l">
              <a:tabLst>
                <a:tab pos="1831543" algn="l"/>
              </a:tabLst>
              <a:defRPr sz="2200" b="0" cap="none" baseline="0">
                <a:solidFill>
                  <a:srgbClr val="717578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685" y="2691413"/>
            <a:ext cx="7537739" cy="30226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lang="en-US" sz="14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0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1628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44684" y="4166488"/>
            <a:ext cx="2799773" cy="269991"/>
          </a:xfrm>
        </p:spPr>
        <p:txBody>
          <a:bodyPr lIns="0" anchor="ctr" anchorCtr="0"/>
          <a:lstStyle>
            <a:lvl1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i="1" kern="12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641080" y="481061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7326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6E720-DFF6-4F66-82A9-1D954C345FA4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</a:rPr>
              <a:pPr marL="0" marR="0" lvl="0" indent="0" algn="r" defTabSz="7326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155700" y="461871"/>
            <a:ext cx="797859" cy="247426"/>
          </a:xfrm>
          <a:prstGeom prst="rect">
            <a:avLst/>
          </a:prstGeom>
          <a:solidFill>
            <a:srgbClr val="026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2:108:182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155700" y="712590"/>
            <a:ext cx="797859" cy="247426"/>
          </a:xfrm>
          <a:prstGeom prst="rect">
            <a:avLst/>
          </a:prstGeom>
          <a:solidFill>
            <a:srgbClr val="679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103:145:70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155700" y="963309"/>
            <a:ext cx="797859" cy="247426"/>
          </a:xfrm>
          <a:prstGeom prst="rect">
            <a:avLst/>
          </a:prstGeom>
          <a:solidFill>
            <a:srgbClr val="7A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122:104:174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155700" y="1214028"/>
            <a:ext cx="797859" cy="247426"/>
          </a:xfrm>
          <a:prstGeom prst="rect">
            <a:avLst/>
          </a:prstGeom>
          <a:solidFill>
            <a:srgbClr val="F89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248:156:87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155700" y="1464747"/>
            <a:ext cx="797859" cy="247426"/>
          </a:xfrm>
          <a:prstGeom prst="rect">
            <a:avLst/>
          </a:prstGeom>
          <a:solidFill>
            <a:srgbClr val="8B0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139:14:4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1155700" y="1715466"/>
            <a:ext cx="797859" cy="247426"/>
          </a:xfrm>
          <a:prstGeom prst="rect">
            <a:avLst/>
          </a:prstGeom>
          <a:solidFill>
            <a:srgbClr val="00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0:124:173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155700" y="1966185"/>
            <a:ext cx="797859" cy="247426"/>
          </a:xfrm>
          <a:prstGeom prst="rect">
            <a:avLst/>
          </a:prstGeom>
          <a:solidFill>
            <a:srgbClr val="64C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100:200:185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1155700" y="2216904"/>
            <a:ext cx="797859" cy="247426"/>
          </a:xfrm>
          <a:prstGeom prst="rect">
            <a:avLst/>
          </a:prstGeom>
          <a:solidFill>
            <a:srgbClr val="00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0:53:95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1155700" y="2467623"/>
            <a:ext cx="797859" cy="247426"/>
          </a:xfrm>
          <a:prstGeom prst="rect">
            <a:avLst/>
          </a:prstGeom>
          <a:solidFill>
            <a:srgbClr val="80B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128:181:218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-1155700" y="2718342"/>
            <a:ext cx="797859" cy="247426"/>
          </a:xfrm>
          <a:prstGeom prst="rect">
            <a:avLst/>
          </a:prstGeom>
          <a:solidFill>
            <a:srgbClr val="B3C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179:200:162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-1155700" y="2969061"/>
            <a:ext cx="797859" cy="247426"/>
          </a:xfrm>
          <a:prstGeom prst="rect">
            <a:avLst/>
          </a:prstGeom>
          <a:solidFill>
            <a:srgbClr val="BCB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188:179:214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1155700" y="3219780"/>
            <a:ext cx="797859" cy="247426"/>
          </a:xfrm>
          <a:prstGeom prst="rect">
            <a:avLst/>
          </a:prstGeom>
          <a:solidFill>
            <a:srgbClr val="FBC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251:205:171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1155700" y="3470499"/>
            <a:ext cx="797859" cy="247426"/>
          </a:xfrm>
          <a:prstGeom prst="rect">
            <a:avLst/>
          </a:prstGeom>
          <a:solidFill>
            <a:srgbClr val="C58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197:134:129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5700" y="3721218"/>
            <a:ext cx="797859" cy="247426"/>
          </a:xfrm>
          <a:prstGeom prst="rect">
            <a:avLst/>
          </a:prstGeom>
          <a:solidFill>
            <a:srgbClr val="C0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192:222:235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-1155700" y="3971937"/>
            <a:ext cx="797859" cy="247426"/>
          </a:xfrm>
          <a:prstGeom prst="rect">
            <a:avLst/>
          </a:prstGeom>
          <a:solidFill>
            <a:srgbClr val="B1E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177:227:220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-1155700" y="4222656"/>
            <a:ext cx="797859" cy="247426"/>
          </a:xfrm>
          <a:prstGeom prst="rect">
            <a:avLst/>
          </a:prstGeom>
          <a:solidFill>
            <a:srgbClr val="7F9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127:154:175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-1155700" y="4473382"/>
            <a:ext cx="797859" cy="247426"/>
          </a:xfrm>
          <a:prstGeom prst="rect">
            <a:avLst/>
          </a:prstGeom>
          <a:solidFill>
            <a:srgbClr val="51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81:131:189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-1994503" y="4473382"/>
            <a:ext cx="797859" cy="247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Hyperlink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-1155700" y="4720808"/>
            <a:ext cx="797859" cy="247426"/>
          </a:xfrm>
          <a:prstGeom prst="rect">
            <a:avLst/>
          </a:prstGeom>
          <a:solidFill>
            <a:srgbClr val="FFD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255:212:87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-1994503" y="4720808"/>
            <a:ext cx="797859" cy="247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Highlight</a:t>
            </a:r>
          </a:p>
        </p:txBody>
      </p:sp>
    </p:spTree>
    <p:extLst>
      <p:ext uri="{BB962C8B-B14F-4D97-AF65-F5344CB8AC3E}">
        <p14:creationId xmlns:p14="http://schemas.microsoft.com/office/powerpoint/2010/main" val="393872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63435" y="1223106"/>
            <a:ext cx="4069080" cy="30562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706910" y="1223107"/>
            <a:ext cx="4069080" cy="227866"/>
          </a:xfrm>
          <a:prstGeom prst="rect">
            <a:avLst/>
          </a:prstGeom>
          <a:noFill/>
          <a:ln>
            <a:noFill/>
          </a:ln>
        </p:spPr>
        <p:txBody>
          <a:bodyPr wrap="square" lIns="109893" tIns="36631" rIns="109893" bIns="36631" anchor="t" anchorCtr="0">
            <a:spAutoFit/>
          </a:bodyPr>
          <a:lstStyle>
            <a:lvl1pPr marL="0" indent="0" algn="ctr" rtl="0" eaLnBrk="1" fontAlgn="base" hangingPunct="1">
              <a:spcBef>
                <a:spcPts val="801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000" b="1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706910" y="1450974"/>
            <a:ext cx="4069080" cy="2828418"/>
          </a:xfrm>
          <a:prstGeom prst="rect">
            <a:avLst/>
          </a:prstGeom>
          <a:ln w="9525">
            <a:noFill/>
          </a:ln>
        </p:spPr>
        <p:txBody>
          <a:bodyPr lIns="109893" tIns="73262" rIns="109893" bIns="73262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63435" y="4279392"/>
            <a:ext cx="8312555" cy="240288"/>
          </a:xfrm>
        </p:spPr>
        <p:txBody>
          <a:bodyPr wrap="square" tIns="109893" bIns="36631" anchor="b" anchorCtr="0">
            <a:spAutoFit/>
          </a:bodyPr>
          <a:lstStyle>
            <a:lvl1pPr marL="137366" indent="-137366">
              <a:buFont typeface="+mj-lt"/>
              <a:buAutoNum type="arabicPeriod"/>
              <a:defRPr sz="6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[Footnote]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518" y="629501"/>
            <a:ext cx="7626643" cy="215444"/>
          </a:xfrm>
        </p:spPr>
        <p:txBody>
          <a:bodyPr wrap="square">
            <a:spAutoFit/>
          </a:bodyPr>
          <a:lstStyle>
            <a:lvl1pPr>
              <a:spcBef>
                <a:spcPts val="24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63435" y="1223107"/>
            <a:ext cx="4069080" cy="227866"/>
          </a:xfrm>
          <a:prstGeom prst="rect">
            <a:avLst/>
          </a:prstGeom>
          <a:noFill/>
          <a:ln>
            <a:noFill/>
          </a:ln>
        </p:spPr>
        <p:txBody>
          <a:bodyPr wrap="square" lIns="109893" tIns="36631" rIns="109893" bIns="36631" anchor="t" anchorCtr="0">
            <a:spAutoFit/>
          </a:bodyPr>
          <a:lstStyle>
            <a:lvl1pPr marL="0" indent="0" algn="ctr" rtl="0" eaLnBrk="1" fontAlgn="base" hangingPunct="1">
              <a:spcBef>
                <a:spcPts val="801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000" b="1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22"/>
          </p:nvPr>
        </p:nvSpPr>
        <p:spPr>
          <a:xfrm>
            <a:off x="463435" y="1450973"/>
            <a:ext cx="4069080" cy="2825496"/>
          </a:xfrm>
          <a:prstGeom prst="rect">
            <a:avLst/>
          </a:prstGeom>
          <a:ln w="9525">
            <a:noFill/>
          </a:ln>
        </p:spPr>
        <p:txBody>
          <a:bodyPr lIns="109893" tIns="73262" rIns="109893" bIns="73262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704196" y="1223107"/>
            <a:ext cx="4069080" cy="227866"/>
          </a:xfrm>
          <a:prstGeom prst="rect">
            <a:avLst/>
          </a:prstGeom>
          <a:noFill/>
          <a:ln>
            <a:noFill/>
          </a:ln>
        </p:spPr>
        <p:txBody>
          <a:bodyPr wrap="square" lIns="109893" tIns="36631" rIns="109893" bIns="36631" anchor="t" anchorCtr="0">
            <a:spAutoFit/>
          </a:bodyPr>
          <a:lstStyle>
            <a:lvl1pPr marL="0" indent="0" algn="ctr" rtl="0" eaLnBrk="1" fontAlgn="base" hangingPunct="1">
              <a:spcBef>
                <a:spcPts val="801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000" b="1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704196" y="1450973"/>
            <a:ext cx="4069080" cy="2828419"/>
          </a:xfrm>
          <a:prstGeom prst="rect">
            <a:avLst/>
          </a:prstGeom>
          <a:ln w="9525">
            <a:noFill/>
          </a:ln>
        </p:spPr>
        <p:txBody>
          <a:bodyPr lIns="109893" tIns="73262" rIns="109893" bIns="73262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63435" y="4279392"/>
            <a:ext cx="8309841" cy="240288"/>
          </a:xfrm>
        </p:spPr>
        <p:txBody>
          <a:bodyPr tIns="109893" bIns="36631" anchor="b" anchorCtr="0">
            <a:spAutoFit/>
          </a:bodyPr>
          <a:lstStyle>
            <a:lvl1pPr marL="137366" indent="-137366">
              <a:buFont typeface="+mj-lt"/>
              <a:buAutoNum type="arabicPeriod"/>
              <a:defRPr sz="6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[Footnote]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518" y="629501"/>
            <a:ext cx="7626643" cy="215444"/>
          </a:xfrm>
        </p:spPr>
        <p:txBody>
          <a:bodyPr wrap="square">
            <a:spAutoFit/>
          </a:bodyPr>
          <a:lstStyle>
            <a:lvl1pPr>
              <a:spcBef>
                <a:spcPts val="24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4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63435" y="1223107"/>
            <a:ext cx="4069080" cy="227866"/>
          </a:xfrm>
          <a:prstGeom prst="rect">
            <a:avLst/>
          </a:prstGeom>
          <a:noFill/>
          <a:ln>
            <a:noFill/>
          </a:ln>
        </p:spPr>
        <p:txBody>
          <a:bodyPr wrap="square" lIns="109893" tIns="36631" rIns="109893" bIns="36631" anchor="t" anchorCtr="0">
            <a:spAutoFit/>
          </a:bodyPr>
          <a:lstStyle>
            <a:lvl1pPr marL="0" indent="0" algn="ctr" rtl="0" eaLnBrk="1" fontAlgn="base" hangingPunct="1">
              <a:spcBef>
                <a:spcPts val="801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000" b="1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7"/>
          </p:nvPr>
        </p:nvSpPr>
        <p:spPr>
          <a:xfrm>
            <a:off x="463435" y="1450973"/>
            <a:ext cx="4069080" cy="1248606"/>
          </a:xfrm>
          <a:prstGeom prst="rect">
            <a:avLst/>
          </a:prstGeom>
          <a:ln w="9525">
            <a:noFill/>
          </a:ln>
        </p:spPr>
        <p:txBody>
          <a:bodyPr lIns="109893" tIns="73262" rIns="109893" bIns="73262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704196" y="1223107"/>
            <a:ext cx="4069080" cy="227866"/>
          </a:xfrm>
          <a:prstGeom prst="rect">
            <a:avLst/>
          </a:prstGeom>
          <a:noFill/>
          <a:ln>
            <a:noFill/>
          </a:ln>
        </p:spPr>
        <p:txBody>
          <a:bodyPr wrap="square" lIns="109893" tIns="36631" rIns="109893" bIns="36631" anchor="t" anchorCtr="0">
            <a:spAutoFit/>
          </a:bodyPr>
          <a:lstStyle>
            <a:lvl1pPr marL="0" indent="0" algn="ctr" rtl="0" eaLnBrk="1" fontAlgn="base" hangingPunct="1">
              <a:spcBef>
                <a:spcPts val="801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000" b="1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704196" y="1450973"/>
            <a:ext cx="4069080" cy="1248606"/>
          </a:xfrm>
          <a:prstGeom prst="rect">
            <a:avLst/>
          </a:prstGeom>
          <a:ln w="9525">
            <a:noFill/>
          </a:ln>
        </p:spPr>
        <p:txBody>
          <a:bodyPr lIns="109893" tIns="73262" rIns="109893" bIns="73262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463435" y="2804802"/>
            <a:ext cx="4069080" cy="227866"/>
          </a:xfrm>
          <a:prstGeom prst="rect">
            <a:avLst/>
          </a:prstGeom>
          <a:noFill/>
          <a:ln>
            <a:noFill/>
          </a:ln>
        </p:spPr>
        <p:txBody>
          <a:bodyPr wrap="square" lIns="109893" tIns="36631" rIns="109893" bIns="36631" anchor="t" anchorCtr="0">
            <a:spAutoFit/>
          </a:bodyPr>
          <a:lstStyle>
            <a:lvl1pPr marL="0" indent="0" algn="ctr" rtl="0" eaLnBrk="1" fontAlgn="base" hangingPunct="1">
              <a:spcBef>
                <a:spcPts val="801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000" b="1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1"/>
          </p:nvPr>
        </p:nvSpPr>
        <p:spPr>
          <a:xfrm>
            <a:off x="463435" y="3032668"/>
            <a:ext cx="4069080" cy="1248606"/>
          </a:xfrm>
          <a:prstGeom prst="rect">
            <a:avLst/>
          </a:prstGeom>
          <a:ln w="9525">
            <a:noFill/>
          </a:ln>
        </p:spPr>
        <p:txBody>
          <a:bodyPr lIns="109893" tIns="73262" rIns="109893" bIns="73262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704196" y="2804802"/>
            <a:ext cx="4069080" cy="227866"/>
          </a:xfrm>
          <a:prstGeom prst="rect">
            <a:avLst/>
          </a:prstGeom>
          <a:noFill/>
          <a:ln>
            <a:noFill/>
          </a:ln>
        </p:spPr>
        <p:txBody>
          <a:bodyPr wrap="square" lIns="109893" tIns="36631" rIns="109893" bIns="36631" anchor="t" anchorCtr="0">
            <a:spAutoFit/>
          </a:bodyPr>
          <a:lstStyle>
            <a:lvl1pPr marL="0" indent="0" algn="ctr" rtl="0" eaLnBrk="1" fontAlgn="base" hangingPunct="1">
              <a:spcBef>
                <a:spcPts val="801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000" b="1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704196" y="3032668"/>
            <a:ext cx="4069080" cy="1248606"/>
          </a:xfrm>
          <a:prstGeom prst="rect">
            <a:avLst/>
          </a:prstGeom>
          <a:ln w="9525">
            <a:noFill/>
          </a:ln>
        </p:spPr>
        <p:txBody>
          <a:bodyPr lIns="109893" tIns="73262" rIns="109893" bIns="73262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463435" y="4281274"/>
            <a:ext cx="8309841" cy="240288"/>
          </a:xfrm>
        </p:spPr>
        <p:txBody>
          <a:bodyPr tIns="109893" bIns="36631" anchor="b" anchorCtr="0">
            <a:spAutoFit/>
          </a:bodyPr>
          <a:lstStyle>
            <a:lvl1pPr marL="137366" indent="-137366">
              <a:buFont typeface="+mj-lt"/>
              <a:buAutoNum type="arabicPeriod"/>
              <a:defRPr sz="6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[Footnote]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49518" y="629501"/>
            <a:ext cx="7623757" cy="215444"/>
          </a:xfrm>
        </p:spPr>
        <p:txBody>
          <a:bodyPr wrap="square">
            <a:spAutoFit/>
          </a:bodyPr>
          <a:lstStyle>
            <a:lvl1pPr>
              <a:spcBef>
                <a:spcPts val="24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74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63434" y="4279392"/>
            <a:ext cx="8309841" cy="240288"/>
          </a:xfrm>
        </p:spPr>
        <p:txBody>
          <a:bodyPr tIns="109893" bIns="36631" anchor="b" anchorCtr="0">
            <a:spAutoFit/>
          </a:bodyPr>
          <a:lstStyle>
            <a:lvl1pPr marL="137366" indent="-137366">
              <a:buFont typeface="+mj-lt"/>
              <a:buAutoNum type="arabicPeriod"/>
              <a:defRPr sz="6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[Footnote]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519" y="629501"/>
            <a:ext cx="7623756" cy="215444"/>
          </a:xfrm>
        </p:spPr>
        <p:txBody>
          <a:bodyPr wrap="square">
            <a:spAutoFit/>
          </a:bodyPr>
          <a:lstStyle>
            <a:lvl1pPr>
              <a:spcBef>
                <a:spcPts val="24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5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ble Placeholder 10"/>
          <p:cNvSpPr>
            <a:spLocks noGrp="1"/>
          </p:cNvSpPr>
          <p:nvPr>
            <p:ph type="tbl" sz="quarter" idx="19"/>
          </p:nvPr>
        </p:nvSpPr>
        <p:spPr>
          <a:xfrm>
            <a:off x="465513" y="1223106"/>
            <a:ext cx="8314171" cy="30562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63434" y="4279392"/>
            <a:ext cx="8314171" cy="240288"/>
          </a:xfrm>
        </p:spPr>
        <p:txBody>
          <a:bodyPr wrap="square" tIns="109893" bIns="36631" anchor="b" anchorCtr="0">
            <a:spAutoFit/>
          </a:bodyPr>
          <a:lstStyle>
            <a:lvl1pPr marL="137366" indent="-137366">
              <a:buFont typeface="+mj-lt"/>
              <a:buAutoNum type="arabicPeriod"/>
              <a:defRPr sz="6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[Footnote]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519" y="629501"/>
            <a:ext cx="7628086" cy="215444"/>
          </a:xfrm>
        </p:spPr>
        <p:txBody>
          <a:bodyPr wrap="square">
            <a:spAutoFit/>
          </a:bodyPr>
          <a:lstStyle>
            <a:lvl1pPr>
              <a:spcBef>
                <a:spcPts val="24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9519" y="288378"/>
            <a:ext cx="7626643" cy="33855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4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Placeholder 29"/>
          <p:cNvSpPr>
            <a:spLocks noGrp="1"/>
          </p:cNvSpPr>
          <p:nvPr>
            <p:ph type="title"/>
          </p:nvPr>
        </p:nvSpPr>
        <p:spPr>
          <a:xfrm>
            <a:off x="1149519" y="288378"/>
            <a:ext cx="7626643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idx="1"/>
          </p:nvPr>
        </p:nvSpPr>
        <p:spPr>
          <a:xfrm>
            <a:off x="463435" y="1223107"/>
            <a:ext cx="8312727" cy="30540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3" name="GS Doctop Placeholder" hidden="1"/>
          <p:cNvSpPr txBox="1"/>
          <p:nvPr/>
        </p:nvSpPr>
        <p:spPr>
          <a:xfrm>
            <a:off x="496455" y="0"/>
            <a:ext cx="5137727" cy="166310"/>
          </a:xfrm>
          <a:prstGeom prst="rect">
            <a:avLst/>
          </a:prstGeom>
          <a:noFill/>
        </p:spPr>
        <p:txBody>
          <a:bodyPr vert="horz" lIns="73262" tIns="36631" rIns="73262" bIns="36631" rtlCol="0">
            <a:spAutoFit/>
          </a:bodyPr>
          <a:lstStyle/>
          <a:p>
            <a:pPr algn="l"/>
            <a:r>
              <a:rPr lang="en-US" sz="600" b="0" smtClean="0">
                <a:effectLst/>
                <a:latin typeface="Arial"/>
              </a:rPr>
              <a:t>LOGOLIBRARY\_DO NOT DELETE_TW BACKUP\12901 IC Templates\12901 IC Templates - PPT 16x9 Affinity v01.pptx</a:t>
            </a:r>
            <a:endParaRPr lang="en-US" sz="600" b="0">
              <a:effectLst/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42643" y="481061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7326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6E720-DFF6-4F66-82A9-1D954C345FA4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</a:rPr>
              <a:pPr marL="0" marR="0" lvl="0" indent="0" algn="r" defTabSz="7326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434" y="4810611"/>
            <a:ext cx="104515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7326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</a:rPr>
              <a:t>For internal use only</a:t>
            </a:r>
            <a:endParaRPr kumimoji="0" lang="en-US" sz="900" b="0" i="1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Text Placeholder 22"/>
          <p:cNvSpPr txBox="1">
            <a:spLocks/>
          </p:cNvSpPr>
          <p:nvPr/>
        </p:nvSpPr>
        <p:spPr>
          <a:xfrm>
            <a:off x="7328193" y="4810611"/>
            <a:ext cx="1032334" cy="1384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spcAft>
                <a:spcPts val="10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0" indent="0" algn="l" defTabSz="1018824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rgbClr val="556292"/>
              </a:buClr>
              <a:buFont typeface="Arial" pitchFamily="34" charset="0"/>
              <a:buNone/>
              <a:defRPr lang="en-US" sz="14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1018824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bg1"/>
              </a:buClr>
              <a:buFont typeface="Arial" pitchFamily="34" charset="0"/>
              <a:buNone/>
              <a:defRPr lang="en-US" sz="14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1018824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bg1"/>
              </a:buClr>
              <a:buFont typeface="Arial" pitchFamily="34" charset="0"/>
              <a:buNone/>
              <a:defRPr lang="en-US" sz="14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1018824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bg1"/>
              </a:buClr>
              <a:buFont typeface="Arial" pitchFamily="34" charset="0"/>
              <a:buNone/>
              <a:defRPr lang="en-US" sz="14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 smtClean="0">
                <a:solidFill>
                  <a:srgbClr val="717578"/>
                </a:solidFill>
              </a:rPr>
              <a:t>Technology Division</a:t>
            </a:r>
            <a:endParaRPr lang="en-US" sz="900" dirty="0">
              <a:solidFill>
                <a:srgbClr val="717578"/>
              </a:solidFill>
            </a:endParaRPr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>
            <a:off x="463435" y="981738"/>
            <a:ext cx="8312727" cy="0"/>
          </a:xfrm>
          <a:prstGeom prst="line">
            <a:avLst/>
          </a:prstGeom>
          <a:noFill/>
          <a:ln w="6350">
            <a:solidFill>
              <a:srgbClr val="B7B7BA"/>
            </a:solidFill>
            <a:round/>
            <a:headEnd/>
            <a:tailEnd/>
          </a:ln>
          <a:effectLst/>
        </p:spPr>
        <p:txBody>
          <a:bodyPr lIns="81609" tIns="40804" rIns="81609" bIns="40804"/>
          <a:lstStyle/>
          <a:p>
            <a:pPr marL="0" marR="0" lvl="0" indent="0" defTabSz="7326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58575A"/>
              </a:solidFill>
              <a:effectLst/>
              <a:uLnTx/>
              <a:uFillTx/>
            </a:endParaRPr>
          </a:p>
        </p:txBody>
      </p:sp>
      <p:sp>
        <p:nvSpPr>
          <p:cNvPr id="17" name="Line 37"/>
          <p:cNvSpPr>
            <a:spLocks noChangeShapeType="1"/>
          </p:cNvSpPr>
          <p:nvPr/>
        </p:nvSpPr>
        <p:spPr bwMode="auto">
          <a:xfrm flipV="1">
            <a:off x="463435" y="4639235"/>
            <a:ext cx="8312728" cy="0"/>
          </a:xfrm>
          <a:prstGeom prst="line">
            <a:avLst/>
          </a:prstGeom>
          <a:noFill/>
          <a:ln w="6350">
            <a:solidFill>
              <a:srgbClr val="B7B7BA"/>
            </a:solidFill>
            <a:round/>
            <a:headEnd/>
            <a:tailEnd/>
          </a:ln>
          <a:effectLst/>
        </p:spPr>
        <p:txBody>
          <a:bodyPr lIns="81609" tIns="40804" rIns="81609" bIns="40804"/>
          <a:lstStyle/>
          <a:p>
            <a:pPr marL="0" marR="0" lvl="0" indent="0" defTabSz="7326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58575A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1155700" y="461871"/>
            <a:ext cx="797859" cy="247426"/>
          </a:xfrm>
          <a:prstGeom prst="rect">
            <a:avLst/>
          </a:prstGeom>
          <a:solidFill>
            <a:srgbClr val="026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2:108:182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1155700" y="712590"/>
            <a:ext cx="797859" cy="247426"/>
          </a:xfrm>
          <a:prstGeom prst="rect">
            <a:avLst/>
          </a:prstGeom>
          <a:solidFill>
            <a:srgbClr val="679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103:145:70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-1155700" y="963309"/>
            <a:ext cx="797859" cy="247426"/>
          </a:xfrm>
          <a:prstGeom prst="rect">
            <a:avLst/>
          </a:prstGeom>
          <a:solidFill>
            <a:srgbClr val="7A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122:104:174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-1155700" y="1214028"/>
            <a:ext cx="797859" cy="247426"/>
          </a:xfrm>
          <a:prstGeom prst="rect">
            <a:avLst/>
          </a:prstGeom>
          <a:solidFill>
            <a:srgbClr val="F89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248:156:87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1155700" y="1464747"/>
            <a:ext cx="797859" cy="247426"/>
          </a:xfrm>
          <a:prstGeom prst="rect">
            <a:avLst/>
          </a:prstGeom>
          <a:solidFill>
            <a:srgbClr val="8B0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139:14:4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1155700" y="1715466"/>
            <a:ext cx="797859" cy="247426"/>
          </a:xfrm>
          <a:prstGeom prst="rect">
            <a:avLst/>
          </a:prstGeom>
          <a:solidFill>
            <a:srgbClr val="00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0:124:173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5700" y="1966185"/>
            <a:ext cx="797859" cy="247426"/>
          </a:xfrm>
          <a:prstGeom prst="rect">
            <a:avLst/>
          </a:prstGeom>
          <a:solidFill>
            <a:srgbClr val="64C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100:200:185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-1155700" y="2216904"/>
            <a:ext cx="797859" cy="247426"/>
          </a:xfrm>
          <a:prstGeom prst="rect">
            <a:avLst/>
          </a:prstGeom>
          <a:solidFill>
            <a:srgbClr val="00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0:53:95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-1155700" y="2467623"/>
            <a:ext cx="797859" cy="247426"/>
          </a:xfrm>
          <a:prstGeom prst="rect">
            <a:avLst/>
          </a:prstGeom>
          <a:solidFill>
            <a:srgbClr val="80B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128:181:218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-1155700" y="2718342"/>
            <a:ext cx="797859" cy="247426"/>
          </a:xfrm>
          <a:prstGeom prst="rect">
            <a:avLst/>
          </a:prstGeom>
          <a:solidFill>
            <a:srgbClr val="B3C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179:200:162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-1155700" y="2969061"/>
            <a:ext cx="797859" cy="247426"/>
          </a:xfrm>
          <a:prstGeom prst="rect">
            <a:avLst/>
          </a:prstGeom>
          <a:solidFill>
            <a:srgbClr val="BCB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188:179:214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-1155700" y="3219780"/>
            <a:ext cx="797859" cy="247426"/>
          </a:xfrm>
          <a:prstGeom prst="rect">
            <a:avLst/>
          </a:prstGeom>
          <a:solidFill>
            <a:srgbClr val="FBC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251:205:171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-1155700" y="3470499"/>
            <a:ext cx="797859" cy="247426"/>
          </a:xfrm>
          <a:prstGeom prst="rect">
            <a:avLst/>
          </a:prstGeom>
          <a:solidFill>
            <a:srgbClr val="C58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197:134:129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155700" y="3721218"/>
            <a:ext cx="797859" cy="247426"/>
          </a:xfrm>
          <a:prstGeom prst="rect">
            <a:avLst/>
          </a:prstGeom>
          <a:solidFill>
            <a:srgbClr val="C0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192:222:235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-1155700" y="3971937"/>
            <a:ext cx="797859" cy="247426"/>
          </a:xfrm>
          <a:prstGeom prst="rect">
            <a:avLst/>
          </a:prstGeom>
          <a:solidFill>
            <a:srgbClr val="B1E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177:227:220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-1155700" y="4222656"/>
            <a:ext cx="797859" cy="247426"/>
          </a:xfrm>
          <a:prstGeom prst="rect">
            <a:avLst/>
          </a:prstGeom>
          <a:solidFill>
            <a:srgbClr val="7F9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127:154:175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-1155700" y="4473382"/>
            <a:ext cx="797859" cy="247426"/>
          </a:xfrm>
          <a:prstGeom prst="rect">
            <a:avLst/>
          </a:prstGeom>
          <a:solidFill>
            <a:srgbClr val="51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rgbClr val="FFFFFF"/>
                </a:solidFill>
              </a:rPr>
              <a:t>81:131:189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-1994503" y="4473382"/>
            <a:ext cx="797859" cy="247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Hyperlink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-1155700" y="4720808"/>
            <a:ext cx="797859" cy="247426"/>
          </a:xfrm>
          <a:prstGeom prst="rect">
            <a:avLst/>
          </a:prstGeom>
          <a:solidFill>
            <a:srgbClr val="FFD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255:212:87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-1994503" y="4720808"/>
            <a:ext cx="797859" cy="247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 smtClean="0">
                <a:solidFill>
                  <a:schemeClr val="tx1"/>
                </a:solidFill>
              </a:rPr>
              <a:t>Highlight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4" y="28837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23" r:id="rId2"/>
    <p:sldLayoutId id="2147483724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</p:sldLayoutIdLst>
  <p:timing>
    <p:tnLst>
      <p:par>
        <p:cTn id="1" dur="indefinite" restart="never" nodeType="tmRoot"/>
      </p:par>
    </p:tnLst>
  </p:timing>
  <p:txStyles>
    <p:titleStyle>
      <a:lvl1pPr algn="l" defTabSz="816282" rtl="0" eaLnBrk="1" fontAlgn="base" latinLnBrk="0" hangingPunct="1">
        <a:spcBef>
          <a:spcPct val="0"/>
        </a:spcBef>
        <a:spcAft>
          <a:spcPct val="0"/>
        </a:spcAft>
        <a:buNone/>
        <a:defRPr lang="en-US" sz="2200" b="0" kern="1200" noProof="0" dirty="0">
          <a:solidFill>
            <a:srgbClr val="717578"/>
          </a:solidFill>
          <a:latin typeface="+mj-lt"/>
          <a:ea typeface="+mj-ea"/>
          <a:cs typeface="+mj-cs"/>
        </a:defRPr>
      </a:lvl1pPr>
    </p:titleStyle>
    <p:bodyStyle>
      <a:lvl1pPr marL="0" indent="0" algn="l" defTabSz="816282" rtl="0" eaLnBrk="1" latinLnBrk="0" hangingPunct="1">
        <a:spcBef>
          <a:spcPts val="801"/>
        </a:spcBef>
        <a:spcAft>
          <a:spcPts val="0"/>
        </a:spcAft>
        <a:buFont typeface="Arial" pitchFamily="34" charset="0"/>
        <a:buNone/>
        <a:defRPr lang="en-US" sz="10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33550" indent="-133550" algn="l" defTabSz="816282" rtl="0" eaLnBrk="1" latinLnBrk="0" hangingPunct="1">
        <a:spcBef>
          <a:spcPts val="801"/>
        </a:spcBef>
        <a:spcAft>
          <a:spcPts val="0"/>
        </a:spcAft>
        <a:buClr>
          <a:schemeClr val="tx1"/>
        </a:buClr>
        <a:buFont typeface="Wingdings" pitchFamily="2" charset="2"/>
        <a:buChar char="n"/>
        <a:defRPr lang="en-US" sz="1000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276004" indent="-142453" algn="l" defTabSz="816282" rtl="0" eaLnBrk="1" latinLnBrk="0" hangingPunct="1">
        <a:spcBef>
          <a:spcPts val="481"/>
        </a:spcBef>
        <a:spcAft>
          <a:spcPts val="0"/>
        </a:spcAft>
        <a:buClr>
          <a:schemeClr val="tx1"/>
        </a:buClr>
        <a:buFont typeface="Arial" pitchFamily="34" charset="0"/>
        <a:buChar char="–"/>
        <a:defRPr sz="1000" kern="1200">
          <a:solidFill>
            <a:schemeClr val="tx1"/>
          </a:solidFill>
          <a:latin typeface="+mj-lt"/>
          <a:ea typeface="+mn-ea"/>
          <a:cs typeface="+mn-cs"/>
        </a:defRPr>
      </a:lvl3pPr>
      <a:lvl4pPr marL="409553" indent="-133550" algn="l" defTabSz="816282" rtl="0" eaLnBrk="1" latinLnBrk="0" hangingPunct="1">
        <a:spcBef>
          <a:spcPts val="481"/>
        </a:spcBef>
        <a:spcAft>
          <a:spcPts val="0"/>
        </a:spcAft>
        <a:buClr>
          <a:schemeClr val="tx1"/>
        </a:buClr>
        <a:buFont typeface="Wingdings" pitchFamily="2" charset="2"/>
        <a:buChar char=""/>
        <a:defRPr sz="1000" kern="1200">
          <a:solidFill>
            <a:schemeClr val="tx1"/>
          </a:solidFill>
          <a:latin typeface="+mj-lt"/>
          <a:ea typeface="+mn-ea"/>
          <a:cs typeface="+mn-cs"/>
        </a:defRPr>
      </a:lvl4pPr>
      <a:lvl5pPr marL="552007" indent="-142453" algn="l" defTabSz="816282" rtl="0" eaLnBrk="1" latinLnBrk="0" hangingPunct="1">
        <a:spcBef>
          <a:spcPts val="481"/>
        </a:spcBef>
        <a:buClr>
          <a:schemeClr val="bg1"/>
        </a:buClr>
        <a:buFont typeface="Wingdings" pitchFamily="2" charset="2"/>
        <a:buChar char="n"/>
        <a:defRPr sz="800" kern="1200">
          <a:solidFill>
            <a:schemeClr val="tx1"/>
          </a:solidFill>
          <a:latin typeface="+mj-lt"/>
          <a:ea typeface="+mn-ea"/>
          <a:cs typeface="+mn-cs"/>
        </a:defRPr>
      </a:lvl5pPr>
      <a:lvl6pPr marL="2244776" indent="-204070" algn="l" defTabSz="81628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81628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81628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81628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EPS – </a:t>
            </a:r>
            <a:r>
              <a:rPr lang="en-US" smtClean="0"/>
              <a:t>Technical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Deep Pockets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44684" y="2839044"/>
            <a:ext cx="2799773" cy="269991"/>
          </a:xfrm>
        </p:spPr>
        <p:txBody>
          <a:bodyPr/>
          <a:lstStyle/>
          <a:p>
            <a:r>
              <a:rPr lang="en-US" dirty="0" smtClean="0"/>
              <a:t>Leila </a:t>
            </a:r>
            <a:r>
              <a:rPr lang="en-US" dirty="0" err="1" smtClean="0"/>
              <a:t>Kouame</a:t>
            </a:r>
            <a:r>
              <a:rPr lang="en-US" dirty="0" smtClean="0"/>
              <a:t>, Stephen Felix, Hiwete Fetene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434" y="1287810"/>
            <a:ext cx="81128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Investment Forecaster: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Enables a user to forecast the potential returns of a $10,000 investment across different investment categories given historical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Allows a user to allocate their investments across the various given categories.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Provides an interactive user interface that displays the growth of the investment based on user input. 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49519" y="629501"/>
            <a:ext cx="7623756" cy="271869"/>
          </a:xfrm>
        </p:spPr>
        <p:txBody>
          <a:bodyPr/>
          <a:lstStyle/>
          <a:p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464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You’ll be given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37352" y="871134"/>
            <a:ext cx="50423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693891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 list of eligible investment categories including</a:t>
            </a:r>
          </a:p>
          <a:p>
            <a:pPr marL="693891" lvl="1" indent="-285750">
              <a:buFont typeface="Wingdings" panose="05000000000000000000" pitchFamily="2" charset="2"/>
              <a:buChar char="ü"/>
            </a:pPr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693891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Historical returns over the last 10 years for each category</a:t>
            </a:r>
          </a:p>
          <a:p>
            <a:pPr marL="693891" lvl="1" indent="-285750">
              <a:buFont typeface="Wingdings" panose="05000000000000000000" pitchFamily="2" charset="2"/>
              <a:buChar char="ü"/>
            </a:pPr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693891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 limitations over investment allocations for each category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49519" y="629501"/>
            <a:ext cx="7623756" cy="271869"/>
          </a:xfrm>
        </p:spPr>
        <p:txBody>
          <a:bodyPr/>
          <a:lstStyle/>
          <a:p>
            <a:endParaRPr lang="en-US" sz="800" dirty="0"/>
          </a:p>
          <a:p>
            <a:endParaRPr lang="en-US" sz="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85322"/>
              </p:ext>
            </p:extLst>
          </p:nvPr>
        </p:nvGraphicFramePr>
        <p:xfrm>
          <a:off x="5005010" y="2242878"/>
          <a:ext cx="38906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62">
                  <a:extLst>
                    <a:ext uri="{9D8B030D-6E8A-4147-A177-3AD203B41FA5}">
                      <a16:colId xmlns:a16="http://schemas.microsoft.com/office/drawing/2014/main" val="797355191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2475171096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201168254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1955010461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761824027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2278264372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490237004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4293454373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2150615233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3745993565"/>
                    </a:ext>
                  </a:extLst>
                </a:gridCol>
              </a:tblGrid>
              <a:tr h="25497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-7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1262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61397" y="1586244"/>
            <a:ext cx="403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Energy</a:t>
            </a:r>
          </a:p>
          <a:p>
            <a:r>
              <a:rPr lang="en-US" sz="1100" dirty="0" smtClean="0"/>
              <a:t>Minimum: 5%</a:t>
            </a:r>
          </a:p>
          <a:p>
            <a:r>
              <a:rPr lang="en-US" sz="1200" dirty="0" smtClean="0"/>
              <a:t>2011</a:t>
            </a:r>
            <a:r>
              <a:rPr lang="en-US" sz="1400" dirty="0" smtClean="0"/>
              <a:t> </a:t>
            </a:r>
            <a:r>
              <a:rPr lang="en-US" sz="1200" dirty="0" smtClean="0"/>
              <a:t>2012</a:t>
            </a:r>
            <a:r>
              <a:rPr lang="en-US" sz="1400" dirty="0" smtClean="0"/>
              <a:t> </a:t>
            </a:r>
            <a:r>
              <a:rPr lang="en-US" sz="1100" dirty="0" smtClean="0"/>
              <a:t>2013</a:t>
            </a:r>
            <a:r>
              <a:rPr lang="en-US" sz="1400" dirty="0" smtClean="0"/>
              <a:t> </a:t>
            </a:r>
            <a:r>
              <a:rPr lang="en-US" sz="1200" dirty="0" smtClean="0"/>
              <a:t>2014</a:t>
            </a:r>
            <a:r>
              <a:rPr lang="en-US" sz="1400" dirty="0" smtClean="0"/>
              <a:t>  </a:t>
            </a:r>
            <a:r>
              <a:rPr lang="en-US" sz="1100" dirty="0" smtClean="0"/>
              <a:t>2015</a:t>
            </a:r>
            <a:r>
              <a:rPr lang="en-US" sz="1400" dirty="0" smtClean="0"/>
              <a:t> </a:t>
            </a:r>
            <a:r>
              <a:rPr lang="en-US" sz="1200" dirty="0" smtClean="0"/>
              <a:t>2016</a:t>
            </a:r>
            <a:r>
              <a:rPr lang="en-US" sz="1400" dirty="0" smtClean="0"/>
              <a:t> </a:t>
            </a:r>
            <a:r>
              <a:rPr lang="en-US" sz="1200" dirty="0" smtClean="0"/>
              <a:t>2017</a:t>
            </a:r>
            <a:r>
              <a:rPr lang="en-US" sz="1400" dirty="0" smtClean="0"/>
              <a:t>  </a:t>
            </a:r>
            <a:r>
              <a:rPr lang="en-US" sz="1200" dirty="0" smtClean="0"/>
              <a:t>2018</a:t>
            </a:r>
            <a:r>
              <a:rPr lang="en-US" sz="1400" dirty="0" smtClean="0"/>
              <a:t> </a:t>
            </a:r>
            <a:r>
              <a:rPr lang="en-US" sz="1200" dirty="0" smtClean="0"/>
              <a:t>2019 2020</a:t>
            </a:r>
            <a:r>
              <a:rPr lang="en-US" sz="1400" dirty="0" smtClean="0"/>
              <a:t>   </a:t>
            </a:r>
            <a:endParaRPr lang="en-US" sz="1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1229"/>
              </p:ext>
            </p:extLst>
          </p:nvPr>
        </p:nvGraphicFramePr>
        <p:xfrm>
          <a:off x="5001880" y="3482602"/>
          <a:ext cx="38906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62">
                  <a:extLst>
                    <a:ext uri="{9D8B030D-6E8A-4147-A177-3AD203B41FA5}">
                      <a16:colId xmlns:a16="http://schemas.microsoft.com/office/drawing/2014/main" val="797355191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2475171096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201168254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1955010461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761824027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2278264372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490237004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4293454373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2150615233"/>
                    </a:ext>
                  </a:extLst>
                </a:gridCol>
                <a:gridCol w="389062">
                  <a:extLst>
                    <a:ext uri="{9D8B030D-6E8A-4147-A177-3AD203B41FA5}">
                      <a16:colId xmlns:a16="http://schemas.microsoft.com/office/drawing/2014/main" val="3745993565"/>
                    </a:ext>
                  </a:extLst>
                </a:gridCol>
              </a:tblGrid>
              <a:tr h="254978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1262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41129" y="1190517"/>
            <a:ext cx="2985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Historical Data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72576" y="2789651"/>
            <a:ext cx="403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Airlines</a:t>
            </a:r>
          </a:p>
          <a:p>
            <a:r>
              <a:rPr lang="en-US" sz="1100" dirty="0" smtClean="0"/>
              <a:t>Minimum: 8%</a:t>
            </a:r>
          </a:p>
          <a:p>
            <a:r>
              <a:rPr lang="en-US" sz="1200" dirty="0" smtClean="0"/>
              <a:t>2011</a:t>
            </a:r>
            <a:r>
              <a:rPr lang="en-US" sz="1400" dirty="0" smtClean="0"/>
              <a:t> </a:t>
            </a:r>
            <a:r>
              <a:rPr lang="en-US" sz="1200" dirty="0" smtClean="0"/>
              <a:t>2012</a:t>
            </a:r>
            <a:r>
              <a:rPr lang="en-US" sz="1400" dirty="0" smtClean="0"/>
              <a:t> </a:t>
            </a:r>
            <a:r>
              <a:rPr lang="en-US" sz="1100" dirty="0" smtClean="0"/>
              <a:t>2013</a:t>
            </a:r>
            <a:r>
              <a:rPr lang="en-US" sz="1400" dirty="0" smtClean="0"/>
              <a:t> </a:t>
            </a:r>
            <a:r>
              <a:rPr lang="en-US" sz="1200" dirty="0" smtClean="0"/>
              <a:t>2014</a:t>
            </a:r>
            <a:r>
              <a:rPr lang="en-US" sz="1400" dirty="0" smtClean="0"/>
              <a:t>  </a:t>
            </a:r>
            <a:r>
              <a:rPr lang="en-US" sz="1100" dirty="0" smtClean="0"/>
              <a:t>2015</a:t>
            </a:r>
            <a:r>
              <a:rPr lang="en-US" sz="1400" dirty="0" smtClean="0"/>
              <a:t> </a:t>
            </a:r>
            <a:r>
              <a:rPr lang="en-US" sz="1200" dirty="0" smtClean="0"/>
              <a:t>2016</a:t>
            </a:r>
            <a:r>
              <a:rPr lang="en-US" sz="1400" dirty="0" smtClean="0"/>
              <a:t> </a:t>
            </a:r>
            <a:r>
              <a:rPr lang="en-US" sz="1200" dirty="0" smtClean="0"/>
              <a:t>2017</a:t>
            </a:r>
            <a:r>
              <a:rPr lang="en-US" sz="1400" dirty="0" smtClean="0"/>
              <a:t>  </a:t>
            </a:r>
            <a:r>
              <a:rPr lang="en-US" sz="1200" dirty="0" smtClean="0"/>
              <a:t>2018</a:t>
            </a:r>
            <a:r>
              <a:rPr lang="en-US" sz="1400" dirty="0" smtClean="0"/>
              <a:t> </a:t>
            </a:r>
            <a:r>
              <a:rPr lang="en-US" sz="1200" dirty="0" smtClean="0"/>
              <a:t>2019 2020</a:t>
            </a:r>
            <a:r>
              <a:rPr lang="en-US" sz="1400" dirty="0" smtClean="0"/>
              <a:t>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23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Goals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2563" y="1287810"/>
            <a:ext cx="82335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Service: </a:t>
            </a:r>
            <a:endParaRPr lang="en-US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 smtClean="0"/>
              <a:t>Implement </a:t>
            </a:r>
            <a:r>
              <a:rPr lang="en-US" dirty="0"/>
              <a:t>RESTful services </a:t>
            </a:r>
            <a:r>
              <a:rPr lang="en-US" dirty="0" smtClean="0"/>
              <a:t>that</a:t>
            </a:r>
          </a:p>
          <a:p>
            <a:endParaRPr lang="en-US" dirty="0" smtClean="0"/>
          </a:p>
          <a:p>
            <a:pPr marL="693891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Take </a:t>
            </a:r>
            <a:r>
              <a:rPr lang="en-US" dirty="0"/>
              <a:t>in </a:t>
            </a:r>
            <a:r>
              <a:rPr lang="en-US" dirty="0" smtClean="0"/>
              <a:t>user </a:t>
            </a:r>
            <a:r>
              <a:rPr lang="en-US" dirty="0"/>
              <a:t>investment allocations </a:t>
            </a:r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smtClean="0"/>
              <a:t>category</a:t>
            </a:r>
          </a:p>
          <a:p>
            <a:pPr marL="693891" lvl="1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693891" lvl="1" indent="-285750">
              <a:buFont typeface="Courier New" panose="02070309020205020404" pitchFamily="49" charset="0"/>
              <a:buChar char="o"/>
            </a:pPr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the given historical </a:t>
            </a:r>
            <a:r>
              <a:rPr lang="en-US" dirty="0" smtClean="0"/>
              <a:t>data - calculate and produce the growth of the investments over the next 10 years</a:t>
            </a:r>
            <a:endParaRPr lang="en-US" dirty="0"/>
          </a:p>
          <a:p>
            <a:pPr marL="579591" lvl="1" indent="-171450">
              <a:buFont typeface="Arial" panose="020B0604020202020204" pitchFamily="34" charset="0"/>
              <a:buChar char="•"/>
            </a:pPr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49519" y="629501"/>
            <a:ext cx="7623756" cy="271869"/>
          </a:xfrm>
        </p:spPr>
        <p:txBody>
          <a:bodyPr/>
          <a:lstStyle/>
          <a:p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956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9519" y="288378"/>
            <a:ext cx="7626643" cy="677108"/>
          </a:xfrm>
        </p:spPr>
        <p:txBody>
          <a:bodyPr/>
          <a:lstStyle/>
          <a:p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Goals Continued</a:t>
            </a:r>
            <a:b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1339" y="549987"/>
            <a:ext cx="5284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UI Data visualization for forecasted investment returns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45723" y="1295066"/>
            <a:ext cx="2734407" cy="33852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endParaRPr lang="en-US" sz="1100" b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2350" y="1630270"/>
            <a:ext cx="4936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10 %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036" y="1844927"/>
            <a:ext cx="756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Retail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07327" y="2609314"/>
            <a:ext cx="1285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Pharmaceutical 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395817" y="1945734"/>
            <a:ext cx="4936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5 %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14366" y="2259525"/>
            <a:ext cx="4936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5 %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07327" y="1599492"/>
            <a:ext cx="756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Energy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167096" y="1332253"/>
            <a:ext cx="1879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Total Available: $10,000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30876" y="2146429"/>
            <a:ext cx="877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Financia</a:t>
            </a:r>
            <a:r>
              <a:rPr lang="en-US" sz="1200" dirty="0"/>
              <a:t>l</a:t>
            </a:r>
            <a:endParaRPr lang="en-US" sz="1200" dirty="0" smtClean="0"/>
          </a:p>
          <a:p>
            <a:r>
              <a:rPr lang="en-US" sz="1200" dirty="0" smtClean="0"/>
              <a:t>Services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409835" y="2587841"/>
            <a:ext cx="47616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10 %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131826" y="2873158"/>
            <a:ext cx="1285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Arline 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3794" y="3194554"/>
            <a:ext cx="1285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Technology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116069" y="3537099"/>
            <a:ext cx="1285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Gaming 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107326" y="3864552"/>
            <a:ext cx="1285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Real Estate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416849" y="2914875"/>
            <a:ext cx="4936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15 %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25477" y="3239024"/>
            <a:ext cx="4936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15 %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416849" y="3552489"/>
            <a:ext cx="4936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30 %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7401092" y="3845651"/>
            <a:ext cx="4936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10 %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5017402" y="1022539"/>
            <a:ext cx="2040814" cy="2813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Input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550547863"/>
              </p:ext>
            </p:extLst>
          </p:nvPr>
        </p:nvGraphicFramePr>
        <p:xfrm>
          <a:off x="786238" y="1628408"/>
          <a:ext cx="4340314" cy="294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7348817" y="4207056"/>
            <a:ext cx="926689" cy="348459"/>
          </a:xfrm>
          <a:prstGeom prst="roundRect">
            <a:avLst/>
          </a:prstGeom>
          <a:gradFill flip="none" rotWithShape="1">
            <a:gsLst>
              <a:gs pos="1000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r>
              <a:rPr lang="en-US" sz="11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939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Technologies you’ll be using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2564" y="1035874"/>
            <a:ext cx="25976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u="sng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Back-End</a:t>
            </a:r>
          </a:p>
          <a:p>
            <a:pPr lvl="1"/>
            <a:endParaRPr lang="en-US" u="sng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693891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Spring boot</a:t>
            </a:r>
          </a:p>
          <a:p>
            <a:pPr marL="693891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Java</a:t>
            </a:r>
          </a:p>
          <a:p>
            <a:pPr marL="579591" lvl="1" indent="-171450">
              <a:buFont typeface="Arial" panose="020B0604020202020204" pitchFamily="34" charset="0"/>
              <a:buChar char="•"/>
            </a:pPr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49519" y="629501"/>
            <a:ext cx="7623756" cy="271869"/>
          </a:xfrm>
        </p:spPr>
        <p:txBody>
          <a:bodyPr/>
          <a:lstStyle/>
          <a:p>
            <a:endParaRPr lang="en-US" sz="800" dirty="0"/>
          </a:p>
          <a:p>
            <a:endParaRPr lang="en-US" sz="800" dirty="0"/>
          </a:p>
        </p:txBody>
      </p:sp>
      <p:sp>
        <p:nvSpPr>
          <p:cNvPr id="2" name="AutoShape 2" descr="Image result for spring boo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57" y="2227413"/>
            <a:ext cx="2077202" cy="10126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19" y="3186571"/>
            <a:ext cx="910138" cy="12210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13512" y="1035874"/>
            <a:ext cx="25976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u="sng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Front-End</a:t>
            </a:r>
          </a:p>
          <a:p>
            <a:pPr lvl="1"/>
            <a:endParaRPr lang="en-US" u="sng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693891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React</a:t>
            </a:r>
          </a:p>
          <a:p>
            <a:pPr marL="693891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JavaScript</a:t>
            </a:r>
          </a:p>
          <a:p>
            <a:pPr marL="693891" lvl="1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HTML/CSS</a:t>
            </a:r>
          </a:p>
          <a:p>
            <a:pPr marL="693891" lvl="1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Npm</a:t>
            </a:r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lvl="1"/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579591" lvl="1" indent="-171450">
              <a:buFont typeface="Arial" panose="020B0604020202020204" pitchFamily="34" charset="0"/>
              <a:buChar char="•"/>
            </a:pPr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942" y="2535876"/>
            <a:ext cx="1761484" cy="10116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512" y="3555177"/>
            <a:ext cx="1218056" cy="857739"/>
          </a:xfrm>
          <a:prstGeom prst="rect">
            <a:avLst/>
          </a:prstGeom>
        </p:spPr>
      </p:pic>
      <p:sp>
        <p:nvSpPr>
          <p:cNvPr id="17" name="AutoShape 16" descr="Image result for css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4112" y="3643312"/>
            <a:ext cx="1107658" cy="7316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2395" y="2815388"/>
            <a:ext cx="1429614" cy="52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Tools you can leverage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2563" y="1287810"/>
            <a:ext cx="39692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 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   For code sharing</a:t>
            </a:r>
          </a:p>
          <a:p>
            <a:endParaRPr lang="en-US" b="1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 err="1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Horeku</a:t>
            </a: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        For hosting your service online </a:t>
            </a:r>
          </a:p>
          <a:p>
            <a:r>
              <a:rPr lang="en-US" dirty="0" smtClean="0"/>
              <a:t>            </a:t>
            </a:r>
          </a:p>
          <a:p>
            <a:pPr lvl="1"/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49519" y="629501"/>
            <a:ext cx="7623756" cy="271869"/>
          </a:xfrm>
        </p:spPr>
        <p:txBody>
          <a:bodyPr/>
          <a:lstStyle/>
          <a:p>
            <a:endParaRPr lang="en-US" sz="800" dirty="0"/>
          </a:p>
          <a:p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1" y="1387786"/>
            <a:ext cx="1329357" cy="852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9" y="2372813"/>
            <a:ext cx="1416037" cy="115373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03996" y="1163914"/>
            <a:ext cx="396927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Get Creative!</a:t>
            </a:r>
          </a:p>
          <a:p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Add auto-refresh enhancement so UI data visualization chart automatically updates with change in investment allocations from user input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Provide meaningful user feedback for user input that breaches investment limitations</a:t>
            </a:r>
            <a:r>
              <a:rPr lang="en-US" dirty="0" smtClean="0"/>
              <a:t>            </a:t>
            </a:r>
          </a:p>
          <a:p>
            <a:pPr lvl="1"/>
            <a:endParaRPr lang="en-US" dirty="0" smtClean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 we’re looking for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49519" y="629501"/>
            <a:ext cx="7623756" cy="271869"/>
          </a:xfrm>
        </p:spPr>
        <p:txBody>
          <a:bodyPr/>
          <a:lstStyle/>
          <a:p>
            <a:endParaRPr lang="en-US" sz="800" dirty="0"/>
          </a:p>
          <a:p>
            <a:endParaRPr 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866274" y="1383632"/>
            <a:ext cx="7110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Project </a:t>
            </a:r>
            <a:r>
              <a:rPr lang="en-US" dirty="0" smtClean="0"/>
              <a:t>Content/Execution -  Working functionality and utility of the program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Design - Well organized and easy to read code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UI </a:t>
            </a:r>
            <a:r>
              <a:rPr lang="en-US" dirty="0" smtClean="0"/>
              <a:t>– Functional and informative UI that allows </a:t>
            </a:r>
            <a:r>
              <a:rPr lang="en-US" dirty="0"/>
              <a:t>user to perform basic </a:t>
            </a:r>
            <a:r>
              <a:rPr lang="en-US" dirty="0" smtClean="0"/>
              <a:t>actions, has good user experience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Team work – Team engagement from all members with </a:t>
            </a:r>
            <a:r>
              <a:rPr lang="en-US" dirty="0"/>
              <a:t>clear </a:t>
            </a:r>
            <a:r>
              <a:rPr lang="en-US" dirty="0" smtClean="0"/>
              <a:t>roles and sufficient collaboration.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25951" y="2346725"/>
            <a:ext cx="8536187" cy="76944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Enjoy! </a:t>
            </a:r>
            <a:r>
              <a:rPr lang="en-US" sz="4400" dirty="0" smtClean="0">
                <a:latin typeface="+mj-lt"/>
                <a:sym typeface="Wingdings" panose="05000000000000000000" pitchFamily="2" charset="2"/>
              </a:rPr>
              <a:t> 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5951" y="1651658"/>
            <a:ext cx="7754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90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02c">
  <a:themeElements>
    <a:clrScheme name="IC-Tech">
      <a:dk1>
        <a:sysClr val="windowText" lastClr="000000"/>
      </a:dk1>
      <a:lt1>
        <a:srgbClr val="5183BD"/>
      </a:lt1>
      <a:dk2>
        <a:srgbClr val="B1B3B6"/>
      </a:dk2>
      <a:lt2>
        <a:srgbClr val="59595B"/>
      </a:lt2>
      <a:accent1>
        <a:srgbClr val="026CB6"/>
      </a:accent1>
      <a:accent2>
        <a:srgbClr val="679146"/>
      </a:accent2>
      <a:accent3>
        <a:srgbClr val="7A68AE"/>
      </a:accent3>
      <a:accent4>
        <a:srgbClr val="F89C57"/>
      </a:accent4>
      <a:accent5>
        <a:srgbClr val="8B0E04"/>
      </a:accent5>
      <a:accent6>
        <a:srgbClr val="007CAD"/>
      </a:accent6>
      <a:hlink>
        <a:srgbClr val="5183BD"/>
      </a:hlink>
      <a:folHlink>
        <a:srgbClr val="5183BD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lIns="18288" tIns="18288" rIns="18288" bIns="45720" rtlCol="0" anchor="b" anchorCtr="0"/>
      <a:lstStyle>
        <a:defPPr algn="r">
          <a:defRPr sz="11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_HCM">
      <a:dk1>
        <a:sysClr val="windowText" lastClr="000000"/>
      </a:dk1>
      <a:lt1>
        <a:srgbClr val="556292"/>
      </a:lt1>
      <a:dk2>
        <a:srgbClr val="46166B"/>
      </a:dk2>
      <a:lt2>
        <a:srgbClr val="717073"/>
      </a:lt2>
      <a:accent1>
        <a:srgbClr val="3869AE"/>
      </a:accent1>
      <a:accent2>
        <a:srgbClr val="E6D450"/>
      </a:accent2>
      <a:accent3>
        <a:srgbClr val="15375E"/>
      </a:accent3>
      <a:accent4>
        <a:srgbClr val="9093B5"/>
      </a:accent4>
      <a:accent5>
        <a:srgbClr val="464646"/>
      </a:accent5>
      <a:accent6>
        <a:srgbClr val="948671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tns:customPropertyEditors xmlns:tns="http://schemas.microsoft.com/office/2006/customDocumentInformationPanel">
  <tns:showOnOpen>false</tns:showOnOpen>
  <tns:defaultPropertyEditorNamespace>Standard and SharePoint library properties</tns:defaultPropertyEditorNamespace>
</tns:customPropertyEdito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2BE67831986F469B8907539BF2BC8F" ma:contentTypeVersion="0" ma:contentTypeDescription="Create a new document." ma:contentTypeScope="" ma:versionID="33a64b2d67104933ade59227693c362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F394C09-AF48-4301-B511-167CA3859B1E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AF6060A-F025-4738-942F-1510E1141302}">
  <ds:schemaRefs>
    <ds:schemaRef ds:uri="http://schemas.microsoft.com/office/2006/customDocumentInformationPanel"/>
  </ds:schemaRefs>
</ds:datastoreItem>
</file>

<file path=customXml/itemProps3.xml><?xml version="1.0" encoding="utf-8"?>
<ds:datastoreItem xmlns:ds="http://schemas.openxmlformats.org/officeDocument/2006/customXml" ds:itemID="{8EA53FB6-4B78-4C5C-A1E5-73DC76AA529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7C8E5CB-E4B5-466A-AF35-CA9A87974F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8203</TotalTime>
  <Words>360</Words>
  <Application>Microsoft Office PowerPoint</Application>
  <PresentationFormat>On-screen Show (16:9)</PresentationFormat>
  <Paragraphs>118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Courier New</vt:lpstr>
      <vt:lpstr>Roboto</vt:lpstr>
      <vt:lpstr>Roboto Condensed</vt:lpstr>
      <vt:lpstr>Wingdings</vt:lpstr>
      <vt:lpstr>v02c</vt:lpstr>
      <vt:lpstr>EPS – Technical Project</vt:lpstr>
      <vt:lpstr>Overview</vt:lpstr>
      <vt:lpstr>You’ll be given</vt:lpstr>
      <vt:lpstr>Goals</vt:lpstr>
      <vt:lpstr>Goals Continued UI</vt:lpstr>
      <vt:lpstr>Technologies you’ll be using </vt:lpstr>
      <vt:lpstr>Tools you can leverage</vt:lpstr>
      <vt:lpstr>Things we’re looking for</vt:lpstr>
      <vt:lpstr>PowerPoint Presentation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twong</dc:creator>
  <cp:lastModifiedBy>Gibney, Moira [HCM]</cp:lastModifiedBy>
  <cp:revision>272</cp:revision>
  <cp:lastPrinted>2014-10-17T11:38:00Z</cp:lastPrinted>
  <dcterms:created xsi:type="dcterms:W3CDTF">2013-11-25T21:43:07Z</dcterms:created>
  <dcterms:modified xsi:type="dcterms:W3CDTF">2021-02-17T14:24:29Z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opsCleaned">
    <vt:lpwstr>True</vt:lpwstr>
  </property>
  <property fmtid="{D5CDD505-2E9C-101B-9397-08002B2CF9AE}" pid="3" name="Project">
    <vt:lpwstr>root</vt:lpwstr>
  </property>
  <property fmtid="{D5CDD505-2E9C-101B-9397-08002B2CF9AE}" pid="4" name="GSTocLevels">
    <vt:lpwstr>Section;Appendix</vt:lpwstr>
  </property>
  <property fmtid="{D5CDD505-2E9C-101B-9397-08002B2CF9AE}" pid="5" name="GSTocPageNumbers">
    <vt:lpwstr>False</vt:lpwstr>
  </property>
  <property fmtid="{D5CDD505-2E9C-101B-9397-08002B2CF9AE}" pid="6" name="Disposition">
    <vt:lpwstr>False</vt:lpwstr>
  </property>
  <property fmtid="{D5CDD505-2E9C-101B-9397-08002B2CF9AE}" pid="7" name="GSBrandName">
    <vt:lpwstr>IC</vt:lpwstr>
  </property>
  <property fmtid="{D5CDD505-2E9C-101B-9397-08002B2CF9AE}" pid="8" name="ShowHideDoctop">
    <vt:lpwstr>False</vt:lpwstr>
  </property>
  <property fmtid="{D5CDD505-2E9C-101B-9397-08002B2CF9AE}" pid="9" name="ContentTypeId">
    <vt:lpwstr>0x010100E62BE67831986F469B8907539BF2BC8F</vt:lpwstr>
  </property>
  <property fmtid="{D5CDD505-2E9C-101B-9397-08002B2CF9AE}" pid="10" name="TitusGUID">
    <vt:lpwstr>8c2a806e-5a0b-4088-818e-365aaa5ef37d</vt:lpwstr>
  </property>
  <property fmtid="{D5CDD505-2E9C-101B-9397-08002B2CF9AE}" pid="11" name="Classification">
    <vt:lpwstr>I</vt:lpwstr>
  </property>
</Properties>
</file>