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63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8f580941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8f580941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8f580941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8f580941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f580941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8f580941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8f580941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8f5809412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80246e9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80246e9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80246e9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80246e9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80246e92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80246e92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80246e6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80246e6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80246e6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80246e6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8f580941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8f580941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8f58094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8f58094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f580941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f580941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f580941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f580941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f580941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8f580941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8f5809412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8f5809412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Contact-Me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up to make a profile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Matches login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 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-Account to have access to their profile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-Unique purple background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-Own CSS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Page (editable)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-Make changes (name, last name, social media)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-Save changes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-Unique purple background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-Own CSS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page (viewable)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-Profile picture, name, last name, social media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-Unique purple background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-Own CSS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Balsamiq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87900" y="1219700"/>
            <a:ext cx="8598900" cy="3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11" y="1627350"/>
            <a:ext cx="2488914" cy="307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613" y="1627350"/>
            <a:ext cx="2724773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875" y="1586526"/>
            <a:ext cx="2724776" cy="305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the Website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Proposal 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7447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Refresher of Website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Stakeholders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and Non-functional requirements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We Intend to Use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588" y="1809200"/>
            <a:ext cx="46196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Pages We Created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Header and footer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Sitewide style.css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Separation of concerns</a:t>
            </a:r>
            <a:endParaRPr sz="27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Easy to change in one place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page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Includes an unordered list of groups you are a part of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access to an admin account, can create/edit groups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Groups Page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Edit created groups or create new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Options enabled through JS and backend soon...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QR code here in the future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groups page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Groups page → here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See more information on group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See attendees of group (view their profiles)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a description of Contact 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JAC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(16:9)</PresentationFormat>
  <Paragraphs>46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 Slab</vt:lpstr>
      <vt:lpstr>Arial</vt:lpstr>
      <vt:lpstr>Roboto</vt:lpstr>
      <vt:lpstr>Marina</vt:lpstr>
      <vt:lpstr>JAC</vt:lpstr>
      <vt:lpstr>Our Proposal </vt:lpstr>
      <vt:lpstr>Schedule</vt:lpstr>
      <vt:lpstr>Pages We Created</vt:lpstr>
      <vt:lpstr>AJAX Header and footer</vt:lpstr>
      <vt:lpstr>Groups page</vt:lpstr>
      <vt:lpstr>Create Groups Page</vt:lpstr>
      <vt:lpstr>Individual groups page</vt:lpstr>
      <vt:lpstr>Home page</vt:lpstr>
      <vt:lpstr>Sign up</vt:lpstr>
      <vt:lpstr>Log In </vt:lpstr>
      <vt:lpstr>Profile Page (editable)</vt:lpstr>
      <vt:lpstr>Profile page (viewable)</vt:lpstr>
      <vt:lpstr>Balsamiq</vt:lpstr>
      <vt:lpstr>Demo of the Website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</dc:title>
  <dc:creator>Jasmine Filawo</dc:creator>
  <cp:lastModifiedBy>Jasmine</cp:lastModifiedBy>
  <cp:revision>1</cp:revision>
  <dcterms:modified xsi:type="dcterms:W3CDTF">2021-10-15T16:28:50Z</dcterms:modified>
</cp:coreProperties>
</file>