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5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04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05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0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1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5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68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9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.gif"/><Relationship Id="rId4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ol KIHN, Yinghan LING and Joris LEFONDEUR.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Yinghan LING</a:t>
            </a:r>
            <a:r>
              <a:t> and </a:t>
            </a:r>
            <a:r>
              <a:t>Joris LEFONDEUR</a:t>
            </a:r>
          </a:p>
        </p:txBody>
      </p:sp>
      <p:sp>
        <p:nvSpPr>
          <p:cNvPr id="131" name="Presentation 2 for Software Engineering Project"/>
          <p:cNvSpPr txBox="1"/>
          <p:nvPr/>
        </p:nvSpPr>
        <p:spPr>
          <a:xfrm>
            <a:off x="1201340" y="7407095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389571">
              <a:lnSpc>
                <a:spcPct val="80000"/>
              </a:lnSpc>
              <a:defRPr b="1" spc="-200" sz="7800">
                <a:solidFill>
                  <a:srgbClr val="000000"/>
                </a:solidFill>
              </a:defRPr>
            </a:lvl1pPr>
          </a:lstStyle>
          <a:p>
            <a:pPr/>
            <a:r>
              <a:t>Sprint 1 Presentation</a:t>
            </a:r>
          </a:p>
        </p:txBody>
      </p:sp>
      <p:sp>
        <p:nvSpPr>
          <p:cNvPr id="132" name="Bachelor in Applied Information Technology"/>
          <p:cNvSpPr txBox="1"/>
          <p:nvPr/>
        </p:nvSpPr>
        <p:spPr>
          <a:xfrm>
            <a:off x="1211659" y="8680977"/>
            <a:ext cx="21971001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200" sz="6000">
                <a:solidFill>
                  <a:srgbClr val="000000"/>
                </a:solidFill>
              </a:defRPr>
            </a:lvl1pPr>
          </a:lstStyle>
          <a:p>
            <a:pPr/>
            <a:r>
              <a:t>Bachelor in Applied Information Technology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09772" y="1199245"/>
            <a:ext cx="3144265" cy="2659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047" y="2529162"/>
            <a:ext cx="11894528" cy="423517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Pol KIHN, Yinghan LING and Joris LEFONDEUR."/>
          <p:cNvSpPr txBox="1"/>
          <p:nvPr/>
        </p:nvSpPr>
        <p:spPr>
          <a:xfrm>
            <a:off x="20702953" y="11879774"/>
            <a:ext cx="2479707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l" defTabSz="825500">
              <a:lnSpc>
                <a:spcPct val="90000"/>
              </a:lnSpc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27/04/2022</a:t>
            </a:r>
          </a:p>
        </p:txBody>
      </p:sp>
      <p:sp>
        <p:nvSpPr>
          <p:cNvPr id="136" name="Espace réservé du numéro de diapositive 5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raphical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Sprint 2 planning</a:t>
            </a:r>
          </a:p>
        </p:txBody>
      </p:sp>
      <p:sp>
        <p:nvSpPr>
          <p:cNvPr id="218" name="Espace réservé du numéro de diapositive 1"/>
          <p:cNvSpPr txBox="1"/>
          <p:nvPr>
            <p:ph type="sldNum" sz="quarter" idx="2"/>
          </p:nvPr>
        </p:nvSpPr>
        <p:spPr>
          <a:xfrm>
            <a:off x="12001499" y="13080998"/>
            <a:ext cx="368504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Poképrof…"/>
          <p:cNvSpPr txBox="1"/>
          <p:nvPr/>
        </p:nvSpPr>
        <p:spPr>
          <a:xfrm>
            <a:off x="1206499" y="2514600"/>
            <a:ext cx="18486896" cy="10306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spcBef>
                <a:spcPts val="1800"/>
              </a:spcBef>
              <a:defRPr b="1" spc="-104" sz="4600">
                <a:solidFill>
                  <a:srgbClr val="000000"/>
                </a:solidFill>
              </a:defRPr>
            </a:pPr>
            <a:r>
              <a:t>Joris: </a:t>
            </a:r>
          </a:p>
          <a:p>
            <a:pPr marL="441157" indent="-441157" algn="l" defTabSz="825500">
              <a:spcBef>
                <a:spcPts val="1800"/>
              </a:spcBef>
              <a:buSzPct val="100000"/>
              <a:buChar char="•"/>
              <a:defRPr spc="-104" sz="4600">
                <a:solidFill>
                  <a:srgbClr val="000000"/>
                </a:solidFill>
              </a:defRPr>
            </a:pPr>
            <a:r>
              <a:t>The Capture minigame.</a:t>
            </a:r>
          </a:p>
          <a:p>
            <a:pPr marL="441157" indent="-441157" algn="l" defTabSz="825500">
              <a:spcBef>
                <a:spcPts val="1800"/>
              </a:spcBef>
              <a:buSzPct val="100000"/>
              <a:buChar char="•"/>
              <a:defRPr spc="-104" sz="4600">
                <a:solidFill>
                  <a:srgbClr val="000000"/>
                </a:solidFill>
              </a:defRPr>
            </a:pPr>
            <a:r>
              <a:t>Build the interior rooms.</a:t>
            </a:r>
          </a:p>
          <a:p>
            <a:pPr algn="l" defTabSz="825500">
              <a:spcBef>
                <a:spcPts val="1800"/>
              </a:spcBef>
              <a:defRPr b="1" spc="-104" sz="4600">
                <a:solidFill>
                  <a:srgbClr val="000000"/>
                </a:solidFill>
              </a:defRPr>
            </a:pPr>
          </a:p>
          <a:p>
            <a:pPr algn="l" defTabSz="825500">
              <a:spcBef>
                <a:spcPts val="1800"/>
              </a:spcBef>
              <a:defRPr b="1" spc="-104" sz="4600">
                <a:solidFill>
                  <a:srgbClr val="000000"/>
                </a:solidFill>
              </a:defRPr>
            </a:pPr>
            <a:r>
              <a:t>Yinghan: </a:t>
            </a:r>
          </a:p>
          <a:p>
            <a:pPr marL="441157" indent="-441157" algn="l" defTabSz="825500">
              <a:spcBef>
                <a:spcPts val="1800"/>
              </a:spcBef>
              <a:buSzPct val="100000"/>
              <a:buChar char="•"/>
              <a:defRPr spc="-104" sz="4600">
                <a:solidFill>
                  <a:srgbClr val="000000"/>
                </a:solidFill>
              </a:defRPr>
            </a:pPr>
            <a:r>
              <a:t>Complete the tilemap.</a:t>
            </a:r>
          </a:p>
          <a:p>
            <a:pPr marL="441157" indent="-441157" algn="l" defTabSz="825500">
              <a:spcBef>
                <a:spcPts val="1800"/>
              </a:spcBef>
              <a:buSzPct val="100000"/>
              <a:buChar char="•"/>
              <a:defRPr spc="-104" sz="4600">
                <a:solidFill>
                  <a:srgbClr val="000000"/>
                </a:solidFill>
              </a:defRPr>
            </a:pPr>
            <a:r>
              <a:t>Make all NPCs.</a:t>
            </a:r>
          </a:p>
          <a:p>
            <a:pPr marL="441157" indent="-441157" algn="l" defTabSz="825500">
              <a:spcBef>
                <a:spcPts val="1800"/>
              </a:spcBef>
              <a:buSzPct val="100000"/>
              <a:buChar char="•"/>
              <a:defRPr spc="-104" sz="4600">
                <a:solidFill>
                  <a:srgbClr val="000000"/>
                </a:solidFill>
              </a:defRPr>
            </a:pPr>
            <a:r>
              <a:t>Create simple Pokéballs collecting quest.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HANK YOU!"/>
          <p:cNvSpPr txBox="1"/>
          <p:nvPr>
            <p:ph type="body" idx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/>
          <a:lstStyle>
            <a:lvl1pPr>
              <a:defRPr spc="-200" sz="15000"/>
            </a:lvl1pPr>
          </a:lstStyle>
          <a:p>
            <a:pPr/>
            <a:r>
              <a:t>THANK YOU!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09772" y="1199245"/>
            <a:ext cx="3144265" cy="2659834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Espace réservé du numéro de diapositive 1"/>
          <p:cNvSpPr txBox="1"/>
          <p:nvPr>
            <p:ph type="sldNum" sz="quarter" idx="2"/>
          </p:nvPr>
        </p:nvSpPr>
        <p:spPr>
          <a:xfrm>
            <a:off x="12001499" y="13080998"/>
            <a:ext cx="368504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raphical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Summary</a:t>
            </a:r>
          </a:p>
        </p:txBody>
      </p:sp>
      <p:sp>
        <p:nvSpPr>
          <p:cNvPr id="139" name="Poképrof…"/>
          <p:cNvSpPr txBox="1"/>
          <p:nvPr>
            <p:ph type="body" idx="1"/>
          </p:nvPr>
        </p:nvSpPr>
        <p:spPr>
          <a:xfrm>
            <a:off x="1206499" y="2997126"/>
            <a:ext cx="22609646" cy="963937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914400" indent="-914400">
              <a:spcBef>
                <a:spcPts val="1800"/>
              </a:spcBef>
              <a:buSzPct val="100000"/>
              <a:buAutoNum type="arabicPeriod" startAt="1"/>
              <a:defRPr b="0" spc="-100" sz="5400"/>
            </a:pPr>
            <a:r>
              <a:t>UML class diagram</a:t>
            </a:r>
            <a:endParaRPr spc="-55"/>
          </a:p>
          <a:p>
            <a:pPr marL="914400" indent="-914400">
              <a:spcBef>
                <a:spcPts val="1800"/>
              </a:spcBef>
              <a:buSzPct val="100000"/>
              <a:buAutoNum type="arabicPeriod" startAt="1"/>
              <a:defRPr b="0" spc="-100" sz="5400"/>
            </a:pPr>
            <a:r>
              <a:t>Sprint 1 retrospective</a:t>
            </a:r>
            <a:endParaRPr spc="-55"/>
          </a:p>
          <a:p>
            <a:pPr lvl="5" marL="4572000" indent="-914400">
              <a:buChar char="➢"/>
              <a:defRPr sz="4400"/>
            </a:pPr>
            <a:r>
              <a:t>UI – Main Menu/Game</a:t>
            </a:r>
            <a:endParaRPr sz="4800"/>
          </a:p>
          <a:p>
            <a:pPr lvl="5" marL="4572000" indent="-914400">
              <a:buChar char="➢"/>
              <a:defRPr sz="4400"/>
            </a:pPr>
            <a:r>
              <a:t>Pokédex</a:t>
            </a:r>
          </a:p>
          <a:p>
            <a:pPr lvl="5" marL="4572000" indent="-914400">
              <a:buChar char="➢"/>
              <a:defRPr sz="4400"/>
            </a:pPr>
            <a:r>
              <a:t>Tilemap</a:t>
            </a:r>
          </a:p>
          <a:p>
            <a:pPr lvl="5" marL="4572000" indent="-914400">
              <a:buChar char="➢"/>
              <a:defRPr sz="4400"/>
            </a:pPr>
            <a:r>
              <a:t>Player &amp; NPC</a:t>
            </a:r>
          </a:p>
          <a:p>
            <a:pPr marL="914400" indent="-914400">
              <a:spcBef>
                <a:spcPts val="1800"/>
              </a:spcBef>
              <a:buSzPct val="100000"/>
              <a:buAutoNum type="arabicPeriod" startAt="1"/>
              <a:defRPr b="0" spc="-100" sz="5400"/>
            </a:pPr>
            <a:r>
              <a:t>Live demonstration</a:t>
            </a:r>
            <a:endParaRPr spc="-55"/>
          </a:p>
          <a:p>
            <a:pPr marL="914400" indent="-914400">
              <a:spcBef>
                <a:spcPts val="1800"/>
              </a:spcBef>
              <a:buSzPct val="100000"/>
              <a:buAutoNum type="arabicPeriod" startAt="1"/>
              <a:defRPr b="0" spc="-100" sz="5400"/>
            </a:pPr>
            <a:r>
              <a:t>Sprint 2 planning</a:t>
            </a:r>
          </a:p>
        </p:txBody>
      </p:sp>
      <p:sp>
        <p:nvSpPr>
          <p:cNvPr id="140" name="Espace réservé du numéro de diapositive 3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raphical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UML class diagram</a:t>
            </a:r>
          </a:p>
        </p:txBody>
      </p:sp>
      <p:sp>
        <p:nvSpPr>
          <p:cNvPr id="143" name="Espace réservé du numéro de diapositive 1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4" name="Image 3" descr="Imag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9049" y="3033584"/>
            <a:ext cx="16401909" cy="989864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Poképrof…"/>
          <p:cNvSpPr txBox="1"/>
          <p:nvPr/>
        </p:nvSpPr>
        <p:spPr>
          <a:xfrm>
            <a:off x="1206499" y="2514600"/>
            <a:ext cx="17157308" cy="4158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spcBef>
                <a:spcPts val="1800"/>
              </a:spcBef>
              <a:defRPr b="1" spc="-100" sz="4400">
                <a:solidFill>
                  <a:srgbClr val="000000"/>
                </a:solidFill>
              </a:defRPr>
            </a:pPr>
            <a:r>
              <a:t>Goal: </a:t>
            </a:r>
            <a:r>
              <a:rPr b="0"/>
              <a:t>represents each member's personal idea of the game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raphical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Sprint 1 retrospective</a:t>
            </a:r>
          </a:p>
        </p:txBody>
      </p:sp>
      <p:sp>
        <p:nvSpPr>
          <p:cNvPr id="148" name="Espace réservé du numéro de diapositive 1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Poképrof…"/>
          <p:cNvSpPr txBox="1"/>
          <p:nvPr/>
        </p:nvSpPr>
        <p:spPr>
          <a:xfrm>
            <a:off x="1563590" y="3244506"/>
            <a:ext cx="5279897" cy="3367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44830">
              <a:lnSpc>
                <a:spcPct val="80000"/>
              </a:lnSpc>
              <a:spcBef>
                <a:spcPts val="1100"/>
              </a:spcBef>
              <a:defRPr b="1" spc="-66" sz="2772">
                <a:solidFill>
                  <a:srgbClr val="000000"/>
                </a:solidFill>
              </a:defRPr>
            </a:pPr>
            <a:r>
              <a:t>Yinghan:</a:t>
            </a:r>
            <a:endParaRPr spc="-36" sz="2508"/>
          </a:p>
          <a:p>
            <a:pPr marL="377190" indent="-377190" algn="l" defTabSz="544830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pc="-66" sz="2112">
                <a:solidFill>
                  <a:srgbClr val="000000"/>
                </a:solidFill>
              </a:defRPr>
            </a:pPr>
            <a:r>
              <a:t>create the first quest</a:t>
            </a:r>
            <a:endParaRPr spc="-36" sz="2508"/>
          </a:p>
          <a:p>
            <a:pPr marL="377190" indent="-377190" algn="l" defTabSz="544830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pc="-66" sz="2112">
                <a:solidFill>
                  <a:srgbClr val="000000"/>
                </a:solidFill>
              </a:defRPr>
            </a:pPr>
            <a:r>
              <a:t>create the first NPC</a:t>
            </a:r>
            <a:endParaRPr spc="-36" sz="2508"/>
          </a:p>
          <a:p>
            <a:pPr algn="l" defTabSz="544830">
              <a:lnSpc>
                <a:spcPct val="80000"/>
              </a:lnSpc>
              <a:spcBef>
                <a:spcPts val="1100"/>
              </a:spcBef>
              <a:defRPr b="1" spc="-36" sz="2904">
                <a:solidFill>
                  <a:srgbClr val="000000"/>
                </a:solidFill>
              </a:defRPr>
            </a:pPr>
          </a:p>
          <a:p>
            <a:pPr algn="l" defTabSz="544830">
              <a:lnSpc>
                <a:spcPct val="80000"/>
              </a:lnSpc>
              <a:spcBef>
                <a:spcPts val="1100"/>
              </a:spcBef>
              <a:defRPr b="1" spc="-66" sz="2442">
                <a:solidFill>
                  <a:srgbClr val="000000"/>
                </a:solidFill>
              </a:defRPr>
            </a:pPr>
            <a:r>
              <a:t> </a:t>
            </a:r>
            <a:endParaRPr spc="-36" sz="3564"/>
          </a:p>
          <a:p>
            <a:pPr algn="l" defTabSz="544830">
              <a:lnSpc>
                <a:spcPct val="80000"/>
              </a:lnSpc>
              <a:spcBef>
                <a:spcPts val="1100"/>
              </a:spcBef>
              <a:defRPr b="1" spc="-36" sz="2904">
                <a:solidFill>
                  <a:srgbClr val="000000"/>
                </a:solidFill>
              </a:defRPr>
            </a:pPr>
          </a:p>
        </p:txBody>
      </p:sp>
      <p:sp>
        <p:nvSpPr>
          <p:cNvPr id="150" name="Poképrof…"/>
          <p:cNvSpPr txBox="1"/>
          <p:nvPr/>
        </p:nvSpPr>
        <p:spPr>
          <a:xfrm>
            <a:off x="9259206" y="3182684"/>
            <a:ext cx="5484587" cy="2822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61340">
              <a:spcBef>
                <a:spcPts val="1200"/>
              </a:spcBef>
              <a:defRPr b="1" spc="-68" sz="2924">
                <a:solidFill>
                  <a:srgbClr val="000000"/>
                </a:solidFill>
              </a:defRPr>
            </a:pPr>
            <a:r>
              <a:t>Pol:</a:t>
            </a:r>
            <a:endParaRPr spc="-37" sz="3740"/>
          </a:p>
          <a:p>
            <a:pPr marL="388620" indent="-388620" algn="l" defTabSz="561340">
              <a:spcBef>
                <a:spcPts val="1200"/>
              </a:spcBef>
              <a:buSzPct val="100000"/>
              <a:buFont typeface="Arial"/>
              <a:buChar char="•"/>
              <a:defRPr spc="-68" sz="2244">
                <a:solidFill>
                  <a:srgbClr val="000000"/>
                </a:solidFill>
              </a:defRPr>
            </a:pPr>
            <a:r>
              <a:t>create the first room</a:t>
            </a:r>
            <a:endParaRPr spc="-37" sz="3740"/>
          </a:p>
          <a:p>
            <a:pPr marL="388620" indent="-388620" algn="l" defTabSz="561340">
              <a:spcBef>
                <a:spcPts val="1200"/>
              </a:spcBef>
              <a:buSzPct val="100000"/>
              <a:buFont typeface="Arial"/>
              <a:buChar char="•"/>
              <a:defRPr spc="-68" sz="2244">
                <a:solidFill>
                  <a:srgbClr val="000000"/>
                </a:solidFill>
              </a:defRPr>
            </a:pPr>
            <a:r>
              <a:t>create the player</a:t>
            </a:r>
            <a:r>
              <a:rPr b="1"/>
              <a:t> </a:t>
            </a:r>
            <a:endParaRPr spc="-37"/>
          </a:p>
          <a:p>
            <a:pPr algn="l" defTabSz="561340">
              <a:spcBef>
                <a:spcPts val="1200"/>
              </a:spcBef>
              <a:defRPr b="1" spc="-37" sz="2992">
                <a:solidFill>
                  <a:srgbClr val="000000"/>
                </a:solidFill>
              </a:defRPr>
            </a:pPr>
          </a:p>
        </p:txBody>
      </p:sp>
      <p:sp>
        <p:nvSpPr>
          <p:cNvPr id="151" name="Poképrof…"/>
          <p:cNvSpPr txBox="1"/>
          <p:nvPr/>
        </p:nvSpPr>
        <p:spPr>
          <a:xfrm>
            <a:off x="17540513" y="3244506"/>
            <a:ext cx="5484588" cy="2822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11809">
              <a:lnSpc>
                <a:spcPct val="80000"/>
              </a:lnSpc>
              <a:spcBef>
                <a:spcPts val="1100"/>
              </a:spcBef>
              <a:defRPr b="1" spc="-62" sz="2604">
                <a:solidFill>
                  <a:srgbClr val="000000"/>
                </a:solidFill>
              </a:defRPr>
            </a:pPr>
            <a:r>
              <a:t>Joris: </a:t>
            </a:r>
            <a:endParaRPr spc="-34" sz="3100"/>
          </a:p>
          <a:p>
            <a:pPr marL="354329" indent="-354329" algn="l" defTabSz="511809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pc="-62" sz="2046">
                <a:solidFill>
                  <a:srgbClr val="000000"/>
                </a:solidFill>
              </a:defRPr>
            </a:pPr>
            <a:r>
              <a:t>implement the GUI</a:t>
            </a:r>
            <a:endParaRPr spc="-34" sz="3100"/>
          </a:p>
          <a:p>
            <a:pPr marL="354329" indent="-354329" algn="l" defTabSz="511809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pc="-62" sz="2046">
                <a:solidFill>
                  <a:srgbClr val="000000"/>
                </a:solidFill>
              </a:defRPr>
            </a:pPr>
            <a:r>
              <a:t>create the pokédex</a:t>
            </a:r>
            <a:endParaRPr spc="-34" sz="2232"/>
          </a:p>
          <a:p>
            <a:pPr algn="l" defTabSz="511809">
              <a:lnSpc>
                <a:spcPct val="80000"/>
              </a:lnSpc>
              <a:spcBef>
                <a:spcPts val="1100"/>
              </a:spcBef>
              <a:defRPr b="1" spc="-62" sz="3038">
                <a:solidFill>
                  <a:srgbClr val="000000"/>
                </a:solidFill>
              </a:defRPr>
            </a:pPr>
            <a:r>
              <a:t> </a:t>
            </a:r>
            <a:endParaRPr spc="-34" sz="3348"/>
          </a:p>
          <a:p>
            <a:pPr algn="l" defTabSz="511809">
              <a:lnSpc>
                <a:spcPct val="80000"/>
              </a:lnSpc>
              <a:spcBef>
                <a:spcPts val="1100"/>
              </a:spcBef>
              <a:defRPr b="1" spc="-34" sz="2728">
                <a:solidFill>
                  <a:srgbClr val="000000"/>
                </a:solidFill>
              </a:defRPr>
            </a:pPr>
          </a:p>
        </p:txBody>
      </p:sp>
      <p:pic>
        <p:nvPicPr>
          <p:cNvPr id="152" name="Image 16" descr="Imag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5840" y="3182684"/>
            <a:ext cx="769297" cy="783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 18" descr="Imag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19048521">
            <a:off x="5398446" y="3897284"/>
            <a:ext cx="4215730" cy="4215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 20" descr="Image 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01365" y="3924758"/>
            <a:ext cx="527235" cy="536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 21" descr="Image 2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37187" y="4557107"/>
            <a:ext cx="633642" cy="58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 23" descr="Image 2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53327" y="4785707"/>
            <a:ext cx="633642" cy="58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 24" descr="Imag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84848" y="4081695"/>
            <a:ext cx="633642" cy="58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 25" descr="Image 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674086" y="3812802"/>
            <a:ext cx="633642" cy="58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 26" descr="Image 2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674086" y="4461755"/>
            <a:ext cx="633642" cy="58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raphical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 sz="7200"/>
            </a:lvl1pPr>
          </a:lstStyle>
          <a:p>
            <a:pPr/>
            <a:r>
              <a:t>UI – Main Menu/Game</a:t>
            </a:r>
          </a:p>
        </p:txBody>
      </p:sp>
      <p:sp>
        <p:nvSpPr>
          <p:cNvPr id="162" name="Espace réservé du numéro de diapositive 1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3" name="Image 3" descr="Imag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" y="2514600"/>
            <a:ext cx="9579430" cy="7184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 6" descr="Image 6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26693" y="817627"/>
            <a:ext cx="5855607" cy="5855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 12" descr="Imag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80623" y="7671571"/>
            <a:ext cx="6253981" cy="515996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Poképrof…"/>
          <p:cNvSpPr txBox="1"/>
          <p:nvPr/>
        </p:nvSpPr>
        <p:spPr>
          <a:xfrm>
            <a:off x="2959155" y="9851572"/>
            <a:ext cx="5633304" cy="54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767715">
              <a:lnSpc>
                <a:spcPct val="90000"/>
              </a:lnSpc>
              <a:spcBef>
                <a:spcPts val="1600"/>
              </a:spcBef>
              <a:defRPr i="1" spc="-93" sz="2976">
                <a:solidFill>
                  <a:srgbClr val="000000"/>
                </a:solidFill>
              </a:defRPr>
            </a:lvl1pPr>
          </a:lstStyle>
          <a:p>
            <a:pPr/>
            <a:r>
              <a:t>Pokétch - UI for the main menu</a:t>
            </a:r>
          </a:p>
        </p:txBody>
      </p:sp>
      <p:sp>
        <p:nvSpPr>
          <p:cNvPr id="167" name="Poképrof…"/>
          <p:cNvSpPr txBox="1"/>
          <p:nvPr/>
        </p:nvSpPr>
        <p:spPr>
          <a:xfrm>
            <a:off x="18181184" y="6746794"/>
            <a:ext cx="5159719" cy="70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spcBef>
                <a:spcPts val="1800"/>
              </a:spcBef>
              <a:defRPr i="1" spc="-100" sz="3200">
                <a:solidFill>
                  <a:srgbClr val="000000"/>
                </a:solidFill>
              </a:defRPr>
            </a:lvl1pPr>
          </a:lstStyle>
          <a:p>
            <a:pPr/>
            <a:r>
              <a:t>Transition between scenes</a:t>
            </a:r>
          </a:p>
        </p:txBody>
      </p:sp>
      <p:sp>
        <p:nvSpPr>
          <p:cNvPr id="168" name="Poképrof…"/>
          <p:cNvSpPr txBox="1"/>
          <p:nvPr/>
        </p:nvSpPr>
        <p:spPr>
          <a:xfrm>
            <a:off x="13743269" y="12898371"/>
            <a:ext cx="4254446" cy="70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spcBef>
                <a:spcPts val="1800"/>
              </a:spcBef>
              <a:defRPr i="1" spc="-100" sz="3200">
                <a:solidFill>
                  <a:srgbClr val="000000"/>
                </a:solidFill>
              </a:defRPr>
            </a:lvl1pPr>
          </a:lstStyle>
          <a:p>
            <a:pPr/>
            <a:r>
              <a:t>Pokédex – joystick idea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raphical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 sz="7200"/>
            </a:lvl1pPr>
          </a:lstStyle>
          <a:p>
            <a:pPr/>
            <a:r>
              <a:t>UI – Main Menu/Game</a:t>
            </a:r>
          </a:p>
        </p:txBody>
      </p:sp>
      <p:sp>
        <p:nvSpPr>
          <p:cNvPr id="171" name="Espace réservé du numéro de diapositive 1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2" name="Image 4" descr="Imag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" y="3120224"/>
            <a:ext cx="7495509" cy="1473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 8" descr="Imag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612" y="6008008"/>
            <a:ext cx="8304202" cy="622815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Poképrof…"/>
          <p:cNvSpPr txBox="1"/>
          <p:nvPr/>
        </p:nvSpPr>
        <p:spPr>
          <a:xfrm>
            <a:off x="1157480" y="4988042"/>
            <a:ext cx="8776660" cy="1308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spcBef>
                <a:spcPts val="1800"/>
              </a:spcBef>
              <a:defRPr i="1" spc="-100" sz="3200">
                <a:solidFill>
                  <a:srgbClr val="000000"/>
                </a:solidFill>
              </a:defRPr>
            </a:lvl1pPr>
          </a:lstStyle>
          <a:p>
            <a:pPr/>
            <a:r>
              <a:t>Selector – pokedex/quest/inventory/option</a:t>
            </a:r>
          </a:p>
        </p:txBody>
      </p:sp>
      <p:grpSp>
        <p:nvGrpSpPr>
          <p:cNvPr id="186" name="Groupe 53"/>
          <p:cNvGrpSpPr/>
          <p:nvPr/>
        </p:nvGrpSpPr>
        <p:grpSpPr>
          <a:xfrm>
            <a:off x="18118628" y="1079500"/>
            <a:ext cx="5304049" cy="11333595"/>
            <a:chOff x="0" y="0"/>
            <a:chExt cx="5304048" cy="11333594"/>
          </a:xfrm>
        </p:grpSpPr>
        <p:grpSp>
          <p:nvGrpSpPr>
            <p:cNvPr id="184" name="Groupe 52"/>
            <p:cNvGrpSpPr/>
            <p:nvPr/>
          </p:nvGrpSpPr>
          <p:grpSpPr>
            <a:xfrm>
              <a:off x="-1" y="-1"/>
              <a:ext cx="4768441" cy="11333596"/>
              <a:chOff x="0" y="0"/>
              <a:chExt cx="4768439" cy="11333594"/>
            </a:xfrm>
          </p:grpSpPr>
          <p:pic>
            <p:nvPicPr>
              <p:cNvPr id="175" name="Image 33" descr="Image 33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1"/>
                <a:ext cx="476889" cy="11274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6" name="Image 35" descr="Image 35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42636" y="-1"/>
                <a:ext cx="476890" cy="11274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7" name="Image 37" descr="Image 37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078245" y="-1"/>
                <a:ext cx="476890" cy="11274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8" name="Image 39" descr="Image 39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618556" y="-1"/>
                <a:ext cx="476890" cy="11274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9" name="Image 41" descr="Image 41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095445" y="-1"/>
                <a:ext cx="476889" cy="11274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0" name="Image 43" descr="Image 43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638081" y="-1"/>
                <a:ext cx="476890" cy="11274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1" name="Image 45" descr="Image 45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3180495" y="-1"/>
                <a:ext cx="476890" cy="11274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2" name="Image 47" descr="Image 47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3722909" y="-1"/>
                <a:ext cx="476890" cy="11274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3" name="Image 49" descr="Image 49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4291550" y="58596"/>
                <a:ext cx="476890" cy="11274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5" name="Image 51" descr="Image 51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827159" y="58596"/>
              <a:ext cx="476890" cy="11274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7" name="Poképrof…"/>
          <p:cNvSpPr txBox="1"/>
          <p:nvPr/>
        </p:nvSpPr>
        <p:spPr>
          <a:xfrm>
            <a:off x="20024241" y="12636500"/>
            <a:ext cx="1941824" cy="1308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spcBef>
                <a:spcPts val="1800"/>
              </a:spcBef>
              <a:defRPr i="1" spc="-100" sz="3200">
                <a:solidFill>
                  <a:srgbClr val="000000"/>
                </a:solidFill>
              </a:defRPr>
            </a:lvl1pPr>
          </a:lstStyle>
          <a:p>
            <a:pPr/>
            <a:r>
              <a:t>Pokéballs</a:t>
            </a:r>
          </a:p>
        </p:txBody>
      </p:sp>
      <p:pic>
        <p:nvPicPr>
          <p:cNvPr id="188" name="Image 56" descr="Image 56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9779979" y="2514600"/>
            <a:ext cx="7619153" cy="1390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 58" descr="Image 58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9773886" y="4071963"/>
            <a:ext cx="7619157" cy="1390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 60" descr="Image 60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9787184" y="5629328"/>
            <a:ext cx="7619152" cy="1390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 62" descr="Image 62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9787184" y="7186692"/>
            <a:ext cx="7572850" cy="138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 128" descr="Image 128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9787184" y="8701058"/>
            <a:ext cx="7619152" cy="1390798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Poképrof…"/>
          <p:cNvSpPr txBox="1"/>
          <p:nvPr/>
        </p:nvSpPr>
        <p:spPr>
          <a:xfrm>
            <a:off x="11492924" y="10229694"/>
            <a:ext cx="8776661" cy="1308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spcBef>
                <a:spcPts val="1800"/>
              </a:spcBef>
              <a:defRPr i="1" spc="-100" sz="3200">
                <a:solidFill>
                  <a:srgbClr val="000000"/>
                </a:solidFill>
              </a:defRPr>
            </a:lvl1pPr>
          </a:lstStyle>
          <a:p>
            <a:pPr/>
            <a:r>
              <a:t>Dialogues text 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raphical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 sz="7200"/>
            </a:lvl1pPr>
          </a:lstStyle>
          <a:p>
            <a:pPr/>
            <a:r>
              <a:t>Pokédex</a:t>
            </a:r>
          </a:p>
        </p:txBody>
      </p:sp>
      <p:sp>
        <p:nvSpPr>
          <p:cNvPr id="196" name="Espace réservé du numéro de diapositive 1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7" name="Image 3" descr="Imag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534" y="2348982"/>
            <a:ext cx="10756519" cy="11106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16137" y="8392797"/>
            <a:ext cx="7404132" cy="3803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 13" descr="Imag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90353" y="4149094"/>
            <a:ext cx="4343723" cy="8487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 19" descr="Imag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5160" y="1160131"/>
            <a:ext cx="11769415" cy="2372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raphical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 sz="7200"/>
            </a:lvl1pPr>
          </a:lstStyle>
          <a:p>
            <a:pPr/>
            <a:r>
              <a:t>Pokédex</a:t>
            </a:r>
          </a:p>
        </p:txBody>
      </p:sp>
      <p:sp>
        <p:nvSpPr>
          <p:cNvPr id="203" name="Espace réservé du numéro de diapositive 1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4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94085" y="-85707"/>
            <a:ext cx="4936673" cy="6911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 8" descr="Imag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40456" y="-85707"/>
            <a:ext cx="4936673" cy="6911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 11" descr="Imag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252354" y="6404971"/>
            <a:ext cx="4936673" cy="69113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 13" descr="Image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786116" y="6404971"/>
            <a:ext cx="4936673" cy="6911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Poképrof…"/>
          <p:cNvSpPr txBox="1"/>
          <p:nvPr/>
        </p:nvSpPr>
        <p:spPr>
          <a:xfrm>
            <a:off x="16931681" y="6252571"/>
            <a:ext cx="3922263" cy="70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spcBef>
                <a:spcPts val="1800"/>
              </a:spcBef>
              <a:defRPr i="1" spc="-100" sz="3200">
                <a:solidFill>
                  <a:srgbClr val="000000"/>
                </a:solidFill>
              </a:defRPr>
            </a:lvl1pPr>
          </a:lstStyle>
          <a:p>
            <a:pPr/>
            <a:r>
              <a:t>Course director</a:t>
            </a:r>
          </a:p>
        </p:txBody>
      </p:sp>
      <p:sp>
        <p:nvSpPr>
          <p:cNvPr id="209" name="Poképrof…"/>
          <p:cNvSpPr txBox="1"/>
          <p:nvPr/>
        </p:nvSpPr>
        <p:spPr>
          <a:xfrm>
            <a:off x="16730648" y="12801096"/>
            <a:ext cx="5174450" cy="70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spcBef>
                <a:spcPts val="1800"/>
              </a:spcBef>
              <a:defRPr i="1" spc="-100" sz="3200">
                <a:solidFill>
                  <a:srgbClr val="000000"/>
                </a:solidFill>
              </a:defRPr>
            </a:lvl1pPr>
          </a:lstStyle>
          <a:p>
            <a:pPr/>
            <a:r>
              <a:t>Head of Departments</a:t>
            </a:r>
          </a:p>
        </p:txBody>
      </p:sp>
      <p:pic>
        <p:nvPicPr>
          <p:cNvPr id="210" name="Image 17" descr="Imag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72921" y="2506045"/>
            <a:ext cx="10288046" cy="10288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raphical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Live demonstration</a:t>
            </a:r>
          </a:p>
        </p:txBody>
      </p:sp>
      <p:sp>
        <p:nvSpPr>
          <p:cNvPr id="213" name="Espace réservé du numéro de diapositive 1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4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5225" y="3529207"/>
            <a:ext cx="17092547" cy="7325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 7" descr="Imag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47787" y="9526016"/>
            <a:ext cx="4144681" cy="3110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