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8A3C2-D284-4D68-B637-6A7D076FB482}" v="39" dt="2022-03-08T13:28:02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0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4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3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9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D55E-97E8-490C-9FCE-543A943FA3AD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220731-169D-4909-B8D1-0763F1A5EA4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0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9CAD6-8377-465A-9EC9-696EE8C0C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6083708" cy="3711894"/>
          </a:xfrm>
        </p:spPr>
        <p:txBody>
          <a:bodyPr anchor="ctr">
            <a:normAutofit/>
          </a:bodyPr>
          <a:lstStyle/>
          <a:p>
            <a:r>
              <a:rPr lang="en-GB" sz="5400" dirty="0"/>
              <a:t>Group 2 - SEP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D24A0-1ACC-4997-9453-2F3CDD893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algn="r"/>
            <a:br>
              <a:rPr lang="sv-SE" dirty="0"/>
            </a:br>
            <a:r>
              <a:rPr lang="sv-SE" dirty="0">
                <a:latin typeface="Open Sans" panose="020B0604020202020204" pitchFamily="34" charset="0"/>
              </a:rPr>
              <a:t>Joris Lefondeur </a:t>
            </a:r>
            <a:br>
              <a:rPr lang="sv-SE" dirty="0">
                <a:latin typeface="Open Sans" panose="020B0604020202020204" pitchFamily="34" charset="0"/>
              </a:rPr>
            </a:br>
            <a:r>
              <a:rPr lang="sv-SE" dirty="0">
                <a:latin typeface="Open Sans" panose="020B0604020202020204" pitchFamily="34" charset="0"/>
              </a:rPr>
              <a:t>Pol Kihn </a:t>
            </a:r>
            <a:br>
              <a:rPr lang="sv-SE" dirty="0">
                <a:latin typeface="Open Sans" panose="020B0604020202020204" pitchFamily="34" charset="0"/>
              </a:rPr>
            </a:br>
            <a:r>
              <a:rPr lang="sv-SE" dirty="0">
                <a:latin typeface="Open Sans" panose="020B0604020202020204" pitchFamily="34" charset="0"/>
              </a:rPr>
              <a:t>Yinghan Ling</a:t>
            </a:r>
            <a:br>
              <a:rPr lang="sv-SE" dirty="0"/>
            </a:b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3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2979-4EE9-4CE6-A0CA-A42FDF97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AF4F-7E03-4F0A-8FCD-2D2BE38C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Initial Individual Ideas</a:t>
            </a:r>
          </a:p>
          <a:p>
            <a:r>
              <a:rPr lang="en-GB"/>
              <a:t>Nature of the Project</a:t>
            </a:r>
          </a:p>
          <a:p>
            <a:r>
              <a:rPr lang="en-GB"/>
              <a:t>Project Description</a:t>
            </a:r>
          </a:p>
          <a:p>
            <a:r>
              <a:rPr lang="en-GB"/>
              <a:t>Feasibility Study</a:t>
            </a:r>
          </a:p>
          <a:p>
            <a:r>
              <a:rPr lang="en-GB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1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C88B-A5F1-4BDE-98D7-750FA0A8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Individual Ideas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BC6E-1398-49D6-970E-9CEF5E61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2" y="2019549"/>
            <a:ext cx="2731806" cy="801943"/>
          </a:xfrm>
        </p:spPr>
        <p:txBody>
          <a:bodyPr/>
          <a:lstStyle/>
          <a:p>
            <a:r>
              <a:rPr lang="en-GB" dirty="0"/>
              <a:t>Joris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E1ED9-954D-46B9-9139-037E527E0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2" y="2824269"/>
            <a:ext cx="2731806" cy="264445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Escape room</a:t>
            </a:r>
          </a:p>
          <a:p>
            <a:r>
              <a:rPr lang="en-GB" dirty="0"/>
              <a:t>Explore faculty and find hints and trivia to solve thematic levels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7B765-1EA4-42B8-9F94-30A4B898C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5120" y="2029063"/>
            <a:ext cx="2731806" cy="802237"/>
          </a:xfrm>
        </p:spPr>
        <p:txBody>
          <a:bodyPr/>
          <a:lstStyle/>
          <a:p>
            <a:r>
              <a:rPr lang="en-GB" dirty="0"/>
              <a:t>Pol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A123E-9210-450A-AD29-2C787ADC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5120" y="2827551"/>
            <a:ext cx="2731806" cy="263737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Catch and collect faculty personnel </a:t>
            </a:r>
            <a:br>
              <a:rPr lang="en-GB" dirty="0"/>
            </a:br>
            <a:r>
              <a:rPr lang="en-GB" dirty="0"/>
              <a:t>(like Pokémon)</a:t>
            </a:r>
          </a:p>
          <a:p>
            <a:r>
              <a:rPr lang="en-US" dirty="0"/>
              <a:t>Document progress and individual “stats” in an index or encyclopedia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4B2004A-D395-4C4F-821C-4CAC7DF1B4F4}"/>
              </a:ext>
            </a:extLst>
          </p:cNvPr>
          <p:cNvSpPr txBox="1">
            <a:spLocks/>
          </p:cNvSpPr>
          <p:nvPr/>
        </p:nvSpPr>
        <p:spPr>
          <a:xfrm>
            <a:off x="8323047" y="2831300"/>
            <a:ext cx="2731806" cy="263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Fighting Game</a:t>
            </a:r>
          </a:p>
          <a:p>
            <a:r>
              <a:rPr lang="en-GB" dirty="0"/>
              <a:t>Faculty Personnel fights thematic enemies for them respectively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B82AE6-FFB1-4BA7-B492-3DBB9ABCE1B0}"/>
              </a:ext>
            </a:extLst>
          </p:cNvPr>
          <p:cNvSpPr txBox="1">
            <a:spLocks/>
          </p:cNvSpPr>
          <p:nvPr/>
        </p:nvSpPr>
        <p:spPr>
          <a:xfrm>
            <a:off x="8323047" y="2029063"/>
            <a:ext cx="2731806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Yinghan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01A2-16B2-49C3-944F-2157C212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Nature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5300-BA69-4792-AE3C-339715FB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</a:t>
            </a:r>
          </a:p>
          <a:p>
            <a:r>
              <a:rPr lang="en-GB" dirty="0"/>
              <a:t>Mobile</a:t>
            </a:r>
          </a:p>
          <a:p>
            <a:r>
              <a:rPr lang="en-GB" dirty="0"/>
              <a:t>Incorporate individual ideas into the project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7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3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3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4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4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45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47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D3DFED-683A-414E-A861-39113EF2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description: </a:t>
            </a:r>
            <a:endParaRPr lang="en-US" dirty="0"/>
          </a:p>
        </p:txBody>
      </p:sp>
      <p:sp>
        <p:nvSpPr>
          <p:cNvPr id="93" name="Rectangle 49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6A92-7FE4-4975-A320-F6F69B8EF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2D Top-down Mobile Game</a:t>
            </a:r>
          </a:p>
          <a:p>
            <a:r>
              <a:rPr lang="en-US" dirty="0"/>
              <a:t>Collect </a:t>
            </a:r>
            <a:r>
              <a:rPr lang="en-US" dirty="0" err="1"/>
              <a:t>PokéProf</a:t>
            </a:r>
            <a:r>
              <a:rPr lang="en-US" dirty="0"/>
              <a:t> of differing types from different departments</a:t>
            </a:r>
          </a:p>
          <a:p>
            <a:r>
              <a:rPr lang="en-US" dirty="0"/>
              <a:t>Solve puzzles and fight the minions of the villain with your </a:t>
            </a:r>
            <a:r>
              <a:rPr lang="en-US" dirty="0" err="1"/>
              <a:t>PokéProf</a:t>
            </a:r>
            <a:endParaRPr lang="en-US" dirty="0"/>
          </a:p>
          <a:p>
            <a:r>
              <a:rPr lang="en-US" dirty="0"/>
              <a:t>Free the dean and vice-dean</a:t>
            </a:r>
          </a:p>
        </p:txBody>
      </p:sp>
      <p:grpSp>
        <p:nvGrpSpPr>
          <p:cNvPr id="94" name="Group 51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3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55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1306BF0-2D55-4A52-96A4-E0178B00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26" y="1385996"/>
            <a:ext cx="4821551" cy="3326870"/>
          </a:xfrm>
          <a:prstGeom prst="rect">
            <a:avLst/>
          </a:prstGeom>
        </p:spPr>
      </p:pic>
      <p:pic>
        <p:nvPicPr>
          <p:cNvPr id="97" name="Picture 57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59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9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4298-5C9C-4E35-B827-3461DE32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70F1-34E8-4673-884C-554BD71F0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scope of the planned project? </a:t>
            </a:r>
          </a:p>
          <a:p>
            <a:r>
              <a:rPr lang="en-US" dirty="0"/>
              <a:t>Is it technically feasible? </a:t>
            </a:r>
          </a:p>
          <a:p>
            <a:r>
              <a:rPr lang="en-US" dirty="0"/>
              <a:t>What are the benefits? </a:t>
            </a:r>
          </a:p>
          <a:p>
            <a:r>
              <a:rPr lang="en-US" dirty="0"/>
              <a:t>What are the expected costs? Timetable? </a:t>
            </a:r>
          </a:p>
          <a:p>
            <a:r>
              <a:rPr lang="en-US" dirty="0"/>
              <a:t>Are needed resources available? </a:t>
            </a:r>
          </a:p>
          <a:p>
            <a:r>
              <a:rPr lang="en-US" dirty="0"/>
              <a:t>What are the risks?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2512-EB74-4E14-9381-22E93FFD92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2D Top-down Mobile Game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IDE, Phone or Phone Emulator </a:t>
            </a:r>
            <a:r>
              <a:rPr lang="en-US" dirty="0"/>
              <a:t>⇒ 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Engaging, accessible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12 weeks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Open-source IDEs, Emulators ⇒ 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Underestimation of workload ⇒ Scrum</a:t>
            </a:r>
          </a:p>
        </p:txBody>
      </p:sp>
    </p:spTree>
    <p:extLst>
      <p:ext uri="{BB962C8B-B14F-4D97-AF65-F5344CB8AC3E}">
        <p14:creationId xmlns:p14="http://schemas.microsoft.com/office/powerpoint/2010/main" val="180868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BCA-3D71-4C07-A828-78355FA2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F0BF6-17F3-4CC1-99AE-481F97BF1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feasible and engaging way to present the Faculty of Science Technology and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91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339</TotalTime>
  <Words>205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Open Sans</vt:lpstr>
      <vt:lpstr>Wingdings</vt:lpstr>
      <vt:lpstr>Gallery</vt:lpstr>
      <vt:lpstr>Group 2 - SEP</vt:lpstr>
      <vt:lpstr>Overview</vt:lpstr>
      <vt:lpstr>Initial Individual Ideas</vt:lpstr>
      <vt:lpstr>Nature of the Project</vt:lpstr>
      <vt:lpstr>Project description: </vt:lpstr>
      <vt:lpstr>Feasibility Study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2 - SEP</dc:title>
  <dc:creator>Pol Kihn</dc:creator>
  <cp:lastModifiedBy>Pol Kihn</cp:lastModifiedBy>
  <cp:revision>2</cp:revision>
  <dcterms:created xsi:type="dcterms:W3CDTF">2022-03-07T17:04:29Z</dcterms:created>
  <dcterms:modified xsi:type="dcterms:W3CDTF">2022-03-08T14:34:09Z</dcterms:modified>
</cp:coreProperties>
</file>