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A78FC-F52C-4772-82B0-1981B9E5C17F}" v="81" dt="2025-10-02T09:04:59.461"/>
    <p1510:client id="{26AA1D53-7F4E-62FF-2DEA-AAFDF1D67553}" v="43" dt="2025-10-02T09:01:28.998"/>
    <p1510:client id="{5847C19F-6D69-4AB6-8684-1AA84A0EA946}" v="2" dt="2025-10-02T09:04:17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62A78FC-F52C-4772-82B0-1981B9E5C17F}"/>
    <pc:docChg chg="modSld">
      <pc:chgData name="" userId="" providerId="" clId="Web-{062A78FC-F52C-4772-82B0-1981B9E5C17F}" dt="2025-10-02T08:54:48.464" v="2" actId="20577"/>
      <pc:docMkLst>
        <pc:docMk/>
      </pc:docMkLst>
      <pc:sldChg chg="modSp">
        <pc:chgData name="" userId="" providerId="" clId="Web-{062A78FC-F52C-4772-82B0-1981B9E5C17F}" dt="2025-10-02T08:54:48.464" v="2" actId="20577"/>
        <pc:sldMkLst>
          <pc:docMk/>
          <pc:sldMk cId="3351439039" sldId="256"/>
        </pc:sldMkLst>
        <pc:spChg chg="mod">
          <ac:chgData name="" userId="" providerId="" clId="Web-{062A78FC-F52C-4772-82B0-1981B9E5C17F}" dt="2025-10-02T08:54:48.464" v="2" actId="20577"/>
          <ac:spMkLst>
            <pc:docMk/>
            <pc:sldMk cId="3351439039" sldId="256"/>
            <ac:spMk id="2" creationId="{00000000-0000-0000-0000-000000000000}"/>
          </ac:spMkLst>
        </pc:spChg>
      </pc:sldChg>
    </pc:docChg>
  </pc:docChgLst>
  <pc:docChgLst>
    <pc:chgData name="Quinten Warmink" userId="f9183a64-db2e-421a-bf5c-d077d19f4e51" providerId="ADAL" clId="{5847C19F-6D69-4AB6-8684-1AA84A0EA946}"/>
    <pc:docChg chg="custSel addSld modSld">
      <pc:chgData name="Quinten Warmink" userId="f9183a64-db2e-421a-bf5c-d077d19f4e51" providerId="ADAL" clId="{5847C19F-6D69-4AB6-8684-1AA84A0EA946}" dt="2025-10-02T13:22:07.907" v="251" actId="20577"/>
      <pc:docMkLst>
        <pc:docMk/>
      </pc:docMkLst>
      <pc:sldChg chg="addSp modSp mod setBg">
        <pc:chgData name="Quinten Warmink" userId="f9183a64-db2e-421a-bf5c-d077d19f4e51" providerId="ADAL" clId="{5847C19F-6D69-4AB6-8684-1AA84A0EA946}" dt="2025-10-02T09:04:17.569" v="1" actId="1076"/>
        <pc:sldMkLst>
          <pc:docMk/>
          <pc:sldMk cId="98770199" sldId="257"/>
        </pc:sldMkLst>
        <pc:spChg chg="mod">
          <ac:chgData name="Quinten Warmink" userId="f9183a64-db2e-421a-bf5c-d077d19f4e51" providerId="ADAL" clId="{5847C19F-6D69-4AB6-8684-1AA84A0EA946}" dt="2025-10-02T09:04:10.896" v="0" actId="26606"/>
          <ac:spMkLst>
            <pc:docMk/>
            <pc:sldMk cId="98770199" sldId="257"/>
            <ac:spMk id="2" creationId="{CF6AEDCB-0ADF-1FD0-FB6E-F48C17C933F4}"/>
          </ac:spMkLst>
        </pc:spChg>
        <pc:spChg chg="add">
          <ac:chgData name="Quinten Warmink" userId="f9183a64-db2e-421a-bf5c-d077d19f4e51" providerId="ADAL" clId="{5847C19F-6D69-4AB6-8684-1AA84A0EA946}" dt="2025-10-02T09:04:10.896" v="0" actId="26606"/>
          <ac:spMkLst>
            <pc:docMk/>
            <pc:sldMk cId="98770199" sldId="257"/>
            <ac:spMk id="9" creationId="{47942995-B07F-4636-9A06-C6A104B260A8}"/>
          </ac:spMkLst>
        </pc:spChg>
        <pc:spChg chg="add">
          <ac:chgData name="Quinten Warmink" userId="f9183a64-db2e-421a-bf5c-d077d19f4e51" providerId="ADAL" clId="{5847C19F-6D69-4AB6-8684-1AA84A0EA946}" dt="2025-10-02T09:04:10.896" v="0" actId="26606"/>
          <ac:spMkLst>
            <pc:docMk/>
            <pc:sldMk cId="98770199" sldId="257"/>
            <ac:spMk id="16" creationId="{B81933D1-5615-42C7-9C0B-4EB7105CCE2D}"/>
          </ac:spMkLst>
        </pc:spChg>
        <pc:spChg chg="add">
          <ac:chgData name="Quinten Warmink" userId="f9183a64-db2e-421a-bf5c-d077d19f4e51" providerId="ADAL" clId="{5847C19F-6D69-4AB6-8684-1AA84A0EA946}" dt="2025-10-02T09:04:10.896" v="0" actId="26606"/>
          <ac:spMkLst>
            <pc:docMk/>
            <pc:sldMk cId="98770199" sldId="257"/>
            <ac:spMk id="18" creationId="{19C9EAEA-39D0-4B0E-A0EB-51E7B26740B1}"/>
          </ac:spMkLst>
        </pc:spChg>
        <pc:grpChg chg="add">
          <ac:chgData name="Quinten Warmink" userId="f9183a64-db2e-421a-bf5c-d077d19f4e51" providerId="ADAL" clId="{5847C19F-6D69-4AB6-8684-1AA84A0EA946}" dt="2025-10-02T09:04:10.896" v="0" actId="26606"/>
          <ac:grpSpMkLst>
            <pc:docMk/>
            <pc:sldMk cId="98770199" sldId="257"/>
            <ac:grpSpMk id="11" creationId="{032D8612-31EB-44CF-A1D0-14FD4C705424}"/>
          </ac:grpSpMkLst>
        </pc:grpChg>
        <pc:picChg chg="mod ord">
          <ac:chgData name="Quinten Warmink" userId="f9183a64-db2e-421a-bf5c-d077d19f4e51" providerId="ADAL" clId="{5847C19F-6D69-4AB6-8684-1AA84A0EA946}" dt="2025-10-02T09:04:17.569" v="1" actId="1076"/>
          <ac:picMkLst>
            <pc:docMk/>
            <pc:sldMk cId="98770199" sldId="257"/>
            <ac:picMk id="4" creationId="{C190BFFA-5280-CEA1-C0E3-464E66F4DB3C}"/>
          </ac:picMkLst>
        </pc:picChg>
      </pc:sldChg>
      <pc:sldChg chg="modSp new mod">
        <pc:chgData name="Quinten Warmink" userId="f9183a64-db2e-421a-bf5c-d077d19f4e51" providerId="ADAL" clId="{5847C19F-6D69-4AB6-8684-1AA84A0EA946}" dt="2025-10-02T13:22:07.907" v="251" actId="20577"/>
        <pc:sldMkLst>
          <pc:docMk/>
          <pc:sldMk cId="1600427369" sldId="259"/>
        </pc:sldMkLst>
        <pc:spChg chg="mod">
          <ac:chgData name="Quinten Warmink" userId="f9183a64-db2e-421a-bf5c-d077d19f4e51" providerId="ADAL" clId="{5847C19F-6D69-4AB6-8684-1AA84A0EA946}" dt="2025-10-02T13:20:47.837" v="10" actId="20577"/>
          <ac:spMkLst>
            <pc:docMk/>
            <pc:sldMk cId="1600427369" sldId="259"/>
            <ac:spMk id="2" creationId="{E856A34F-4A81-F070-2AE7-423829B8AA6F}"/>
          </ac:spMkLst>
        </pc:spChg>
        <pc:spChg chg="mod">
          <ac:chgData name="Quinten Warmink" userId="f9183a64-db2e-421a-bf5c-d077d19f4e51" providerId="ADAL" clId="{5847C19F-6D69-4AB6-8684-1AA84A0EA946}" dt="2025-10-02T13:22:07.907" v="251" actId="20577"/>
          <ac:spMkLst>
            <pc:docMk/>
            <pc:sldMk cId="1600427369" sldId="259"/>
            <ac:spMk id="3" creationId="{E546EC7E-44EC-F581-ED92-8287F648DB2F}"/>
          </ac:spMkLst>
        </pc:spChg>
      </pc:sldChg>
    </pc:docChg>
  </pc:docChgLst>
  <pc:docChgLst>
    <pc:chgData name="Quinten Warmink" userId="S::555861@student.saxion.nl::f9183a64-db2e-421a-bf5c-d077d19f4e51" providerId="AD" clId="Web-{26AA1D53-7F4E-62FF-2DEA-AAFDF1D67553}"/>
    <pc:docChg chg="addSld modSld">
      <pc:chgData name="Quinten Warmink" userId="S::555861@student.saxion.nl::f9183a64-db2e-421a-bf5c-d077d19f4e51" providerId="AD" clId="Web-{26AA1D53-7F4E-62FF-2DEA-AAFDF1D67553}" dt="2025-10-02T09:01:56.592" v="41"/>
      <pc:docMkLst>
        <pc:docMk/>
      </pc:docMkLst>
      <pc:sldChg chg="addSp modSp mod setBg">
        <pc:chgData name="Quinten Warmink" userId="S::555861@student.saxion.nl::f9183a64-db2e-421a-bf5c-d077d19f4e51" providerId="AD" clId="Web-{26AA1D53-7F4E-62FF-2DEA-AAFDF1D67553}" dt="2025-10-02T09:01:56.592" v="41"/>
        <pc:sldMkLst>
          <pc:docMk/>
          <pc:sldMk cId="3351439039" sldId="256"/>
        </pc:sldMkLst>
        <pc:spChg chg="mod">
          <ac:chgData name="Quinten Warmink" userId="S::555861@student.saxion.nl::f9183a64-db2e-421a-bf5c-d077d19f4e51" providerId="AD" clId="Web-{26AA1D53-7F4E-62FF-2DEA-AAFDF1D67553}" dt="2025-10-02T09:01:56.592" v="41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Quinten Warmink" userId="S::555861@student.saxion.nl::f9183a64-db2e-421a-bf5c-d077d19f4e51" providerId="AD" clId="Web-{26AA1D53-7F4E-62FF-2DEA-AAFDF1D67553}" dt="2025-10-02T09:01:56.592" v="41"/>
          <ac:spMkLst>
            <pc:docMk/>
            <pc:sldMk cId="3351439039" sldId="256"/>
            <ac:spMk id="3" creationId="{00000000-0000-0000-0000-000000000000}"/>
          </ac:spMkLst>
        </pc:spChg>
        <pc:spChg chg="add">
          <ac:chgData name="Quinten Warmink" userId="S::555861@student.saxion.nl::f9183a64-db2e-421a-bf5c-d077d19f4e51" providerId="AD" clId="Web-{26AA1D53-7F4E-62FF-2DEA-AAFDF1D67553}" dt="2025-10-02T09:01:56.592" v="41"/>
          <ac:spMkLst>
            <pc:docMk/>
            <pc:sldMk cId="3351439039" sldId="256"/>
            <ac:spMk id="9" creationId="{19D32F93-50AC-4C46-A5DB-291C60DDB7BD}"/>
          </ac:spMkLst>
        </pc:spChg>
        <pc:spChg chg="add">
          <ac:chgData name="Quinten Warmink" userId="S::555861@student.saxion.nl::f9183a64-db2e-421a-bf5c-d077d19f4e51" providerId="AD" clId="Web-{26AA1D53-7F4E-62FF-2DEA-AAFDF1D67553}" dt="2025-10-02T09:01:56.592" v="41"/>
          <ac:spMkLst>
            <pc:docMk/>
            <pc:sldMk cId="3351439039" sldId="256"/>
            <ac:spMk id="11" creationId="{86FD7672-78BE-4D6F-A711-2CDB79B52DFF}"/>
          </ac:spMkLst>
        </pc:spChg>
        <pc:spChg chg="add">
          <ac:chgData name="Quinten Warmink" userId="S::555861@student.saxion.nl::f9183a64-db2e-421a-bf5c-d077d19f4e51" providerId="AD" clId="Web-{26AA1D53-7F4E-62FF-2DEA-AAFDF1D67553}" dt="2025-10-02T09:01:56.592" v="41"/>
          <ac:spMkLst>
            <pc:docMk/>
            <pc:sldMk cId="3351439039" sldId="256"/>
            <ac:spMk id="13" creationId="{827DC2C4-B485-428A-BF4A-472D2967F47F}"/>
          </ac:spMkLst>
        </pc:spChg>
        <pc:spChg chg="add">
          <ac:chgData name="Quinten Warmink" userId="S::555861@student.saxion.nl::f9183a64-db2e-421a-bf5c-d077d19f4e51" providerId="AD" clId="Web-{26AA1D53-7F4E-62FF-2DEA-AAFDF1D67553}" dt="2025-10-02T09:01:56.592" v="41"/>
          <ac:spMkLst>
            <pc:docMk/>
            <pc:sldMk cId="3351439039" sldId="256"/>
            <ac:spMk id="15" creationId="{4A62647B-1222-407C-8740-5A497612B1F5}"/>
          </ac:spMkLst>
        </pc:spChg>
        <pc:picChg chg="add mod">
          <ac:chgData name="Quinten Warmink" userId="S::555861@student.saxion.nl::f9183a64-db2e-421a-bf5c-d077d19f4e51" providerId="AD" clId="Web-{26AA1D53-7F4E-62FF-2DEA-AAFDF1D67553}" dt="2025-10-02T09:01:56.592" v="41"/>
          <ac:picMkLst>
            <pc:docMk/>
            <pc:sldMk cId="3351439039" sldId="256"/>
            <ac:picMk id="4" creationId="{1D3490E1-BF23-8FC2-F211-74A082948F0F}"/>
          </ac:picMkLst>
        </pc:picChg>
      </pc:sldChg>
      <pc:sldChg chg="addSp delSp modSp new">
        <pc:chgData name="Quinten Warmink" userId="S::555861@student.saxion.nl::f9183a64-db2e-421a-bf5c-d077d19f4e51" providerId="AD" clId="Web-{26AA1D53-7F4E-62FF-2DEA-AAFDF1D67553}" dt="2025-10-02T08:59:56.902" v="36" actId="1076"/>
        <pc:sldMkLst>
          <pc:docMk/>
          <pc:sldMk cId="98770199" sldId="257"/>
        </pc:sldMkLst>
        <pc:spChg chg="mod">
          <ac:chgData name="Quinten Warmink" userId="S::555861@student.saxion.nl::f9183a64-db2e-421a-bf5c-d077d19f4e51" providerId="AD" clId="Web-{26AA1D53-7F4E-62FF-2DEA-AAFDF1D67553}" dt="2025-10-02T08:59:52.731" v="35" actId="1076"/>
          <ac:spMkLst>
            <pc:docMk/>
            <pc:sldMk cId="98770199" sldId="257"/>
            <ac:spMk id="2" creationId="{CF6AEDCB-0ADF-1FD0-FB6E-F48C17C933F4}"/>
          </ac:spMkLst>
        </pc:spChg>
        <pc:spChg chg="del">
          <ac:chgData name="Quinten Warmink" userId="S::555861@student.saxion.nl::f9183a64-db2e-421a-bf5c-d077d19f4e51" providerId="AD" clId="Web-{26AA1D53-7F4E-62FF-2DEA-AAFDF1D67553}" dt="2025-10-02T08:55:38.444" v="10"/>
          <ac:spMkLst>
            <pc:docMk/>
            <pc:sldMk cId="98770199" sldId="257"/>
            <ac:spMk id="3" creationId="{A5614205-F3EA-456C-0CC1-DAC173F2E38F}"/>
          </ac:spMkLst>
        </pc:spChg>
        <pc:picChg chg="add mod ord">
          <ac:chgData name="Quinten Warmink" userId="S::555861@student.saxion.nl::f9183a64-db2e-421a-bf5c-d077d19f4e51" providerId="AD" clId="Web-{26AA1D53-7F4E-62FF-2DEA-AAFDF1D67553}" dt="2025-10-02T08:59:56.902" v="36" actId="1076"/>
          <ac:picMkLst>
            <pc:docMk/>
            <pc:sldMk cId="98770199" sldId="257"/>
            <ac:picMk id="4" creationId="{C190BFFA-5280-CEA1-C0E3-464E66F4DB3C}"/>
          </ac:picMkLst>
        </pc:picChg>
      </pc:sldChg>
      <pc:sldChg chg="addSp delSp modSp new mod setBg">
        <pc:chgData name="Quinten Warmink" userId="S::555861@student.saxion.nl::f9183a64-db2e-421a-bf5c-d077d19f4e51" providerId="AD" clId="Web-{26AA1D53-7F4E-62FF-2DEA-AAFDF1D67553}" dt="2025-10-02T08:58:50.026" v="27"/>
        <pc:sldMkLst>
          <pc:docMk/>
          <pc:sldMk cId="2718664969" sldId="258"/>
        </pc:sldMkLst>
        <pc:spChg chg="del mod">
          <ac:chgData name="Quinten Warmink" userId="S::555861@student.saxion.nl::f9183a64-db2e-421a-bf5c-d077d19f4e51" providerId="AD" clId="Web-{26AA1D53-7F4E-62FF-2DEA-AAFDF1D67553}" dt="2025-10-02T08:58:35.588" v="24"/>
          <ac:spMkLst>
            <pc:docMk/>
            <pc:sldMk cId="2718664969" sldId="258"/>
            <ac:spMk id="2" creationId="{50DADFA0-BF65-F75C-4975-FD76B41192D0}"/>
          </ac:spMkLst>
        </pc:spChg>
        <pc:spChg chg="del">
          <ac:chgData name="Quinten Warmink" userId="S::555861@student.saxion.nl::f9183a64-db2e-421a-bf5c-d077d19f4e51" providerId="AD" clId="Web-{26AA1D53-7F4E-62FF-2DEA-AAFDF1D67553}" dt="2025-10-02T08:57:55.478" v="22"/>
          <ac:spMkLst>
            <pc:docMk/>
            <pc:sldMk cId="2718664969" sldId="258"/>
            <ac:spMk id="3" creationId="{DC66A5BB-1EEE-8A90-46DE-5FA2FF055B05}"/>
          </ac:spMkLst>
        </pc:spChg>
        <pc:spChg chg="add del mod">
          <ac:chgData name="Quinten Warmink" userId="S::555861@student.saxion.nl::f9183a64-db2e-421a-bf5c-d077d19f4e51" providerId="AD" clId="Web-{26AA1D53-7F4E-62FF-2DEA-AAFDF1D67553}" dt="2025-10-02T08:58:38.370" v="25"/>
          <ac:spMkLst>
            <pc:docMk/>
            <pc:sldMk cId="2718664969" sldId="258"/>
            <ac:spMk id="5" creationId="{81977F78-940D-98EC-0C51-E38D34651B76}"/>
          </ac:spMkLst>
        </pc:spChg>
        <pc:picChg chg="add mod">
          <ac:chgData name="Quinten Warmink" userId="S::555861@student.saxion.nl::f9183a64-db2e-421a-bf5c-d077d19f4e51" providerId="AD" clId="Web-{26AA1D53-7F4E-62FF-2DEA-AAFDF1D67553}" dt="2025-10-02T08:58:50.026" v="27"/>
          <ac:picMkLst>
            <pc:docMk/>
            <pc:sldMk cId="2718664969" sldId="258"/>
            <ac:picMk id="6" creationId="{881C9787-8E8D-722F-93B7-C34D16B8A6DA}"/>
          </ac:picMkLst>
        </pc:picChg>
      </pc:sldChg>
    </pc:docChg>
  </pc:docChgLst>
  <pc:docChgLst>
    <pc:chgData name="Gerrald Boskers" userId="S::552049@student.saxion.nl::49d37a1a-f2e3-4ad6-bc0b-1e0cbab2f0ee" providerId="AD" clId="Web-{062A78FC-F52C-4772-82B0-1981B9E5C17F}"/>
    <pc:docChg chg="modSld">
      <pc:chgData name="Gerrald Boskers" userId="S::552049@student.saxion.nl::49d37a1a-f2e3-4ad6-bc0b-1e0cbab2f0ee" providerId="AD" clId="Web-{062A78FC-F52C-4772-82B0-1981B9E5C17F}" dt="2025-10-02T09:04:59.461" v="76" actId="1076"/>
      <pc:docMkLst>
        <pc:docMk/>
      </pc:docMkLst>
      <pc:sldChg chg="modSp">
        <pc:chgData name="Gerrald Boskers" userId="S::552049@student.saxion.nl::49d37a1a-f2e3-4ad6-bc0b-1e0cbab2f0ee" providerId="AD" clId="Web-{062A78FC-F52C-4772-82B0-1981B9E5C17F}" dt="2025-10-02T09:03:08.017" v="72" actId="20577"/>
        <pc:sldMkLst>
          <pc:docMk/>
          <pc:sldMk cId="3351439039" sldId="256"/>
        </pc:sldMkLst>
        <pc:spChg chg="mod">
          <ac:chgData name="Gerrald Boskers" userId="S::552049@student.saxion.nl::49d37a1a-f2e3-4ad6-bc0b-1e0cbab2f0ee" providerId="AD" clId="Web-{062A78FC-F52C-4772-82B0-1981B9E5C17F}" dt="2025-10-02T09:03:08.017" v="72" actId="20577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Gerrald Boskers" userId="S::552049@student.saxion.nl::49d37a1a-f2e3-4ad6-bc0b-1e0cbab2f0ee" providerId="AD" clId="Web-{062A78FC-F52C-4772-82B0-1981B9E5C17F}" dt="2025-10-02T09:02:40.234" v="70" actId="1076"/>
          <ac:spMkLst>
            <pc:docMk/>
            <pc:sldMk cId="3351439039" sldId="256"/>
            <ac:spMk id="3" creationId="{00000000-0000-0000-0000-000000000000}"/>
          </ac:spMkLst>
        </pc:spChg>
      </pc:sldChg>
      <pc:sldChg chg="delSp modSp">
        <pc:chgData name="Gerrald Boskers" userId="S::552049@student.saxion.nl::49d37a1a-f2e3-4ad6-bc0b-1e0cbab2f0ee" providerId="AD" clId="Web-{062A78FC-F52C-4772-82B0-1981B9E5C17F}" dt="2025-10-02T09:04:59.461" v="76" actId="1076"/>
        <pc:sldMkLst>
          <pc:docMk/>
          <pc:sldMk cId="98770199" sldId="257"/>
        </pc:sldMkLst>
        <pc:spChg chg="del">
          <ac:chgData name="Gerrald Boskers" userId="S::552049@student.saxion.nl::49d37a1a-f2e3-4ad6-bc0b-1e0cbab2f0ee" providerId="AD" clId="Web-{062A78FC-F52C-4772-82B0-1981B9E5C17F}" dt="2025-10-02T09:04:56.492" v="75"/>
          <ac:spMkLst>
            <pc:docMk/>
            <pc:sldMk cId="98770199" sldId="257"/>
            <ac:spMk id="18" creationId="{19C9EAEA-39D0-4B0E-A0EB-51E7B26740B1}"/>
          </ac:spMkLst>
        </pc:spChg>
        <pc:picChg chg="mod">
          <ac:chgData name="Gerrald Boskers" userId="S::552049@student.saxion.nl::49d37a1a-f2e3-4ad6-bc0b-1e0cbab2f0ee" providerId="AD" clId="Web-{062A78FC-F52C-4772-82B0-1981B9E5C17F}" dt="2025-10-02T09:04:59.461" v="76" actId="1076"/>
          <ac:picMkLst>
            <pc:docMk/>
            <pc:sldMk cId="98770199" sldId="257"/>
            <ac:picMk id="4" creationId="{C190BFFA-5280-CEA1-C0E3-464E66F4DB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29293" y="806364"/>
            <a:ext cx="3354636" cy="2847413"/>
          </a:xfrm>
        </p:spPr>
        <p:txBody>
          <a:bodyPr anchor="b">
            <a:normAutofit/>
          </a:bodyPr>
          <a:lstStyle/>
          <a:p>
            <a:pPr algn="l"/>
            <a:r>
              <a:rPr lang="de-DE" sz="4700" err="1"/>
              <a:t>Groep</a:t>
            </a:r>
            <a:r>
              <a:rPr lang="de-DE" sz="4700"/>
              <a:t> 9: Access </a:t>
            </a:r>
            <a:r>
              <a:rPr lang="de-DE" sz="4700" err="1"/>
              <a:t>valve</a:t>
            </a:r>
            <a:r>
              <a:rPr lang="de-DE" sz="4700"/>
              <a:t> CTM automation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8029293" y="3206293"/>
            <a:ext cx="2435507" cy="11227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de-DE" sz="2000"/>
          </a:p>
          <a:p>
            <a:pPr algn="l"/>
            <a:r>
              <a:rPr lang="de-DE" sz="2000"/>
              <a:t>Made by: Bart, Rik, Quinten and Gerrald </a:t>
            </a:r>
          </a:p>
        </p:txBody>
      </p:sp>
      <p:pic>
        <p:nvPicPr>
          <p:cNvPr id="4" name="Picture 3" descr="Minivalve International B.V.">
            <a:extLst>
              <a:ext uri="{FF2B5EF4-FFF2-40B4-BE49-F238E27FC236}">
                <a16:creationId xmlns:a16="http://schemas.microsoft.com/office/drawing/2014/main" id="{1D3490E1-BF23-8FC2-F211-74A082948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58" y="1843937"/>
            <a:ext cx="5604636" cy="315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AEDCB-0ADF-1FD0-FB6E-F48C17C9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0BFFA-5280-CEA1-C0E3-464E66F4D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078" y="970177"/>
            <a:ext cx="7770514" cy="49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1C9787-8E8D-722F-93B7-C34D16B8A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07092"/>
            <a:ext cx="10905066" cy="444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6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6A34F-4A81-F070-2AE7-423829B8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Feedback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46EC7E-44EC-F581-ED92-8287F648D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A-0 maken: Oorsprong van pijlen weergeven</a:t>
            </a:r>
          </a:p>
          <a:p>
            <a:r>
              <a:rPr lang="nl-NL" dirty="0"/>
              <a:t>A-2 inzoomen op vakken in a-1 (per functie </a:t>
            </a:r>
            <a:r>
              <a:rPr lang="nl-NL"/>
              <a:t>apart blok)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04273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4CE4358CF9434AACD5F17CD166EEBE" ma:contentTypeVersion="3" ma:contentTypeDescription="Create a new document." ma:contentTypeScope="" ma:versionID="a8bd855463ece5384adb2dcbb268b39d">
  <xsd:schema xmlns:xsd="http://www.w3.org/2001/XMLSchema" xmlns:xs="http://www.w3.org/2001/XMLSchema" xmlns:p="http://schemas.microsoft.com/office/2006/metadata/properties" xmlns:ns2="71fe66e1-c1d4-4b45-94dc-995258161867" targetNamespace="http://schemas.microsoft.com/office/2006/metadata/properties" ma:root="true" ma:fieldsID="dc9cddc4321bbcd2f41d975df775de91" ns2:_="">
    <xsd:import namespace="71fe66e1-c1d4-4b45-94dc-9952581618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fe66e1-c1d4-4b45-94dc-9952581618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620B7C-D567-4E1F-AC9F-E0D6A9DF5EE7}">
  <ds:schemaRefs>
    <ds:schemaRef ds:uri="71fe66e1-c1d4-4b45-94dc-9952581618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C1A076F-13A9-42EE-B268-D2AC97841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65F137-A954-406B-986A-716CDCD73EDA}">
  <ds:schemaRefs>
    <ds:schemaRef ds:uri="http://schemas.openxmlformats.org/package/2006/metadata/core-properties"/>
    <ds:schemaRef ds:uri="71fe66e1-c1d4-4b45-94dc-995258161867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Breedbeeld</PresentationFormat>
  <Paragraphs>7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Kantoorthema</vt:lpstr>
      <vt:lpstr>Groep 9: Access valve CTM automation</vt:lpstr>
      <vt:lpstr>A0</vt:lpstr>
      <vt:lpstr>PowerPoint-presentatie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Quinten Warmink</cp:lastModifiedBy>
  <cp:revision>1</cp:revision>
  <dcterms:created xsi:type="dcterms:W3CDTF">2025-10-02T08:54:16Z</dcterms:created>
  <dcterms:modified xsi:type="dcterms:W3CDTF">2025-10-02T13:22:08Z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0x010100E64CE4358CF9434AACD5F17CD166EEBE</vt:lpwstr>
  </property>
</Properties>
</file>