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9EE9B-A680-4386-8C08-CDFEC83D4FD9}" v="81" dt="2025-10-02T09:53:48.601"/>
    <p1510:client id="{DFA9DE28-90B0-4783-9BEB-A19A8CCDE24D}" v="86" dt="2025-10-02T09:53:31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Grootte Bromhaar" userId="e4148aea-7b13-4434-a453-964c1f0e8779" providerId="ADAL" clId="{DFA9DE28-90B0-4783-9BEB-A19A8CCDE24D}"/>
    <pc:docChg chg="undo custSel addSld modSld addMainMaster delMainMaster">
      <pc:chgData name="Bart Grootte Bromhaar" userId="e4148aea-7b13-4434-a453-964c1f0e8779" providerId="ADAL" clId="{DFA9DE28-90B0-4783-9BEB-A19A8CCDE24D}" dt="2025-10-02T09:53:31.262" v="457" actId="20577"/>
      <pc:docMkLst>
        <pc:docMk/>
      </pc:docMkLst>
      <pc:sldChg chg="addSp modSp mod setBg modClrScheme setClrOvrMap chgLayout">
        <pc:chgData name="Bart Grootte Bromhaar" userId="e4148aea-7b13-4434-a453-964c1f0e8779" providerId="ADAL" clId="{DFA9DE28-90B0-4783-9BEB-A19A8CCDE24D}" dt="2025-10-02T09:44:00.432" v="111" actId="26606"/>
        <pc:sldMkLst>
          <pc:docMk/>
          <pc:sldMk cId="109857222" sldId="256"/>
        </pc:sldMkLst>
        <pc:spChg chg="mod">
          <ac:chgData name="Bart Grootte Bromhaar" userId="e4148aea-7b13-4434-a453-964c1f0e8779" providerId="ADAL" clId="{DFA9DE28-90B0-4783-9BEB-A19A8CCDE24D}" dt="2025-10-02T09:44:00.432" v="11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rt Grootte Bromhaar" userId="e4148aea-7b13-4434-a453-964c1f0e8779" providerId="ADAL" clId="{DFA9DE28-90B0-4783-9BEB-A19A8CCDE24D}" dt="2025-10-02T09:44:00.432" v="111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art Grootte Bromhaar" userId="e4148aea-7b13-4434-a453-964c1f0e8779" providerId="ADAL" clId="{DFA9DE28-90B0-4783-9BEB-A19A8CCDE24D}" dt="2025-10-02T09:44:00.432" v="111" actId="26606"/>
          <ac:spMkLst>
            <pc:docMk/>
            <pc:sldMk cId="109857222" sldId="256"/>
            <ac:spMk id="9" creationId="{8BEC44CD-E290-4D60-A056-5BA05B182AC3}"/>
          </ac:spMkLst>
        </pc:spChg>
        <pc:spChg chg="add">
          <ac:chgData name="Bart Grootte Bromhaar" userId="e4148aea-7b13-4434-a453-964c1f0e8779" providerId="ADAL" clId="{DFA9DE28-90B0-4783-9BEB-A19A8CCDE24D}" dt="2025-10-02T09:44:00.432" v="111" actId="26606"/>
          <ac:spMkLst>
            <pc:docMk/>
            <pc:sldMk cId="109857222" sldId="256"/>
            <ac:spMk id="11" creationId="{B2C335F7-F61C-4EB4-80F2-4B1438FE66BB}"/>
          </ac:spMkLst>
        </pc:spChg>
        <pc:spChg chg="add">
          <ac:chgData name="Bart Grootte Bromhaar" userId="e4148aea-7b13-4434-a453-964c1f0e8779" providerId="ADAL" clId="{DFA9DE28-90B0-4783-9BEB-A19A8CCDE24D}" dt="2025-10-02T09:44:00.432" v="111" actId="26606"/>
          <ac:spMkLst>
            <pc:docMk/>
            <pc:sldMk cId="109857222" sldId="256"/>
            <ac:spMk id="13" creationId="{F1189494-2B67-46D2-93D6-A122A09BF6B2}"/>
          </ac:spMkLst>
        </pc:spChg>
        <pc:picChg chg="add">
          <ac:chgData name="Bart Grootte Bromhaar" userId="e4148aea-7b13-4434-a453-964c1f0e8779" providerId="ADAL" clId="{DFA9DE28-90B0-4783-9BEB-A19A8CCDE24D}" dt="2025-10-02T09:44:00.432" v="111" actId="26606"/>
          <ac:picMkLst>
            <pc:docMk/>
            <pc:sldMk cId="109857222" sldId="256"/>
            <ac:picMk id="4" creationId="{59119A9F-8070-B23C-EB50-BB26F1EA119A}"/>
          </ac:picMkLst>
        </pc:picChg>
      </pc:sldChg>
      <pc:sldChg chg="addSp modSp new mod setBg">
        <pc:chgData name="Bart Grootte Bromhaar" userId="e4148aea-7b13-4434-a453-964c1f0e8779" providerId="ADAL" clId="{DFA9DE28-90B0-4783-9BEB-A19A8CCDE24D}" dt="2025-10-02T09:49:37.184" v="401" actId="20577"/>
        <pc:sldMkLst>
          <pc:docMk/>
          <pc:sldMk cId="1575077868" sldId="257"/>
        </pc:sldMkLst>
        <pc:spChg chg="mod">
          <ac:chgData name="Bart Grootte Bromhaar" userId="e4148aea-7b13-4434-a453-964c1f0e8779" providerId="ADAL" clId="{DFA9DE28-90B0-4783-9BEB-A19A8CCDE24D}" dt="2025-10-02T09:49:26.860" v="379" actId="26606"/>
          <ac:spMkLst>
            <pc:docMk/>
            <pc:sldMk cId="1575077868" sldId="257"/>
            <ac:spMk id="2" creationId="{750299E1-9AA3-8D0B-99E3-773191A5A851}"/>
          </ac:spMkLst>
        </pc:spChg>
        <pc:spChg chg="mod ord">
          <ac:chgData name="Bart Grootte Bromhaar" userId="e4148aea-7b13-4434-a453-964c1f0e8779" providerId="ADAL" clId="{DFA9DE28-90B0-4783-9BEB-A19A8CCDE24D}" dt="2025-10-02T09:49:37.184" v="401" actId="20577"/>
          <ac:spMkLst>
            <pc:docMk/>
            <pc:sldMk cId="1575077868" sldId="257"/>
            <ac:spMk id="3" creationId="{56F2F5AA-DED3-72E6-8745-F6FDF3964EF6}"/>
          </ac:spMkLst>
        </pc:spChg>
        <pc:spChg chg="add">
          <ac:chgData name="Bart Grootte Bromhaar" userId="e4148aea-7b13-4434-a453-964c1f0e8779" providerId="ADAL" clId="{DFA9DE28-90B0-4783-9BEB-A19A8CCDE24D}" dt="2025-10-02T09:49:26.860" v="379" actId="26606"/>
          <ac:spMkLst>
            <pc:docMk/>
            <pc:sldMk cId="1575077868" sldId="257"/>
            <ac:spMk id="12" creationId="{BF447FC5-81F5-498F-B253-3D2BBDD2E64A}"/>
          </ac:spMkLst>
        </pc:spChg>
        <pc:spChg chg="add">
          <ac:chgData name="Bart Grootte Bromhaar" userId="e4148aea-7b13-4434-a453-964c1f0e8779" providerId="ADAL" clId="{DFA9DE28-90B0-4783-9BEB-A19A8CCDE24D}" dt="2025-10-02T09:49:26.860" v="379" actId="26606"/>
          <ac:spMkLst>
            <pc:docMk/>
            <pc:sldMk cId="1575077868" sldId="257"/>
            <ac:spMk id="14" creationId="{A183D605-F0BC-4923-9BAD-8F2204285B7C}"/>
          </ac:spMkLst>
        </pc:spChg>
        <pc:spChg chg="add">
          <ac:chgData name="Bart Grootte Bromhaar" userId="e4148aea-7b13-4434-a453-964c1f0e8779" providerId="ADAL" clId="{DFA9DE28-90B0-4783-9BEB-A19A8CCDE24D}" dt="2025-10-02T09:49:26.860" v="379" actId="26606"/>
          <ac:spMkLst>
            <pc:docMk/>
            <pc:sldMk cId="1575077868" sldId="257"/>
            <ac:spMk id="16" creationId="{C1A59FC6-29E7-4618-829A-36CC011E5587}"/>
          </ac:spMkLst>
        </pc:spChg>
        <pc:picChg chg="add mod ord">
          <ac:chgData name="Bart Grootte Bromhaar" userId="e4148aea-7b13-4434-a453-964c1f0e8779" providerId="ADAL" clId="{DFA9DE28-90B0-4783-9BEB-A19A8CCDE24D}" dt="2025-10-02T09:49:26.860" v="379" actId="26606"/>
          <ac:picMkLst>
            <pc:docMk/>
            <pc:sldMk cId="1575077868" sldId="257"/>
            <ac:picMk id="5" creationId="{918E3CCF-19A8-8F82-1867-5FC3208E3D5E}"/>
          </ac:picMkLst>
        </pc:picChg>
        <pc:picChg chg="add mod">
          <ac:chgData name="Bart Grootte Bromhaar" userId="e4148aea-7b13-4434-a453-964c1f0e8779" providerId="ADAL" clId="{DFA9DE28-90B0-4783-9BEB-A19A8CCDE24D}" dt="2025-10-02T09:49:26.860" v="379" actId="26606"/>
          <ac:picMkLst>
            <pc:docMk/>
            <pc:sldMk cId="1575077868" sldId="257"/>
            <ac:picMk id="7" creationId="{ED7C9CA0-10F3-4B5E-608A-73AD5575EA69}"/>
          </ac:picMkLst>
        </pc:picChg>
      </pc:sldChg>
      <pc:sldChg chg="addSp modSp new mod">
        <pc:chgData name="Bart Grootte Bromhaar" userId="e4148aea-7b13-4434-a453-964c1f0e8779" providerId="ADAL" clId="{DFA9DE28-90B0-4783-9BEB-A19A8CCDE24D}" dt="2025-10-02T09:52:02.467" v="455" actId="1076"/>
        <pc:sldMkLst>
          <pc:docMk/>
          <pc:sldMk cId="415784442" sldId="258"/>
        </pc:sldMkLst>
        <pc:spChg chg="mod">
          <ac:chgData name="Bart Grootte Bromhaar" userId="e4148aea-7b13-4434-a453-964c1f0e8779" providerId="ADAL" clId="{DFA9DE28-90B0-4783-9BEB-A19A8CCDE24D}" dt="2025-10-02T09:45:19.909" v="288" actId="20577"/>
          <ac:spMkLst>
            <pc:docMk/>
            <pc:sldMk cId="415784442" sldId="258"/>
            <ac:spMk id="2" creationId="{52793AD3-BFE6-ED68-18F4-470FACA36C67}"/>
          </ac:spMkLst>
        </pc:spChg>
        <pc:spChg chg="mod">
          <ac:chgData name="Bart Grootte Bromhaar" userId="e4148aea-7b13-4434-a453-964c1f0e8779" providerId="ADAL" clId="{DFA9DE28-90B0-4783-9BEB-A19A8CCDE24D}" dt="2025-10-02T09:51:21.302" v="447" actId="14100"/>
          <ac:spMkLst>
            <pc:docMk/>
            <pc:sldMk cId="415784442" sldId="258"/>
            <ac:spMk id="3" creationId="{D24AB013-DFF9-007E-02AA-96EED079FB6F}"/>
          </ac:spMkLst>
        </pc:spChg>
        <pc:spChg chg="add mod">
          <ac:chgData name="Bart Grootte Bromhaar" userId="e4148aea-7b13-4434-a453-964c1f0e8779" providerId="ADAL" clId="{DFA9DE28-90B0-4783-9BEB-A19A8CCDE24D}" dt="2025-10-02T09:52:02.467" v="455" actId="1076"/>
          <ac:spMkLst>
            <pc:docMk/>
            <pc:sldMk cId="415784442" sldId="258"/>
            <ac:spMk id="4" creationId="{88088433-4C6A-3E39-1BC2-80FE5871A086}"/>
          </ac:spMkLst>
        </pc:spChg>
      </pc:sldChg>
      <pc:sldChg chg="modSp new mod">
        <pc:chgData name="Bart Grootte Bromhaar" userId="e4148aea-7b13-4434-a453-964c1f0e8779" providerId="ADAL" clId="{DFA9DE28-90B0-4783-9BEB-A19A8CCDE24D}" dt="2025-10-02T09:46:08.174" v="325" actId="20577"/>
        <pc:sldMkLst>
          <pc:docMk/>
          <pc:sldMk cId="2661885407" sldId="259"/>
        </pc:sldMkLst>
        <pc:spChg chg="mod">
          <ac:chgData name="Bart Grootte Bromhaar" userId="e4148aea-7b13-4434-a453-964c1f0e8779" providerId="ADAL" clId="{DFA9DE28-90B0-4783-9BEB-A19A8CCDE24D}" dt="2025-10-02T09:46:08.174" v="325" actId="20577"/>
          <ac:spMkLst>
            <pc:docMk/>
            <pc:sldMk cId="2661885407" sldId="259"/>
            <ac:spMk id="2" creationId="{9F807C74-8BB9-9568-9390-75C884F4E142}"/>
          </ac:spMkLst>
        </pc:spChg>
      </pc:sldChg>
      <pc:sldChg chg="addSp modSp new mod">
        <pc:chgData name="Bart Grootte Bromhaar" userId="e4148aea-7b13-4434-a453-964c1f0e8779" providerId="ADAL" clId="{DFA9DE28-90B0-4783-9BEB-A19A8CCDE24D}" dt="2025-10-02T09:46:18.082" v="335"/>
        <pc:sldMkLst>
          <pc:docMk/>
          <pc:sldMk cId="99791054" sldId="260"/>
        </pc:sldMkLst>
        <pc:spChg chg="mod">
          <ac:chgData name="Bart Grootte Bromhaar" userId="e4148aea-7b13-4434-a453-964c1f0e8779" providerId="ADAL" clId="{DFA9DE28-90B0-4783-9BEB-A19A8CCDE24D}" dt="2025-10-02T09:46:15.101" v="334" actId="20577"/>
          <ac:spMkLst>
            <pc:docMk/>
            <pc:sldMk cId="99791054" sldId="260"/>
            <ac:spMk id="2" creationId="{398CE2C5-D287-63C8-F601-406719EBD8A0}"/>
          </ac:spMkLst>
        </pc:spChg>
        <pc:spChg chg="add">
          <ac:chgData name="Bart Grootte Bromhaar" userId="e4148aea-7b13-4434-a453-964c1f0e8779" providerId="ADAL" clId="{DFA9DE28-90B0-4783-9BEB-A19A8CCDE24D}" dt="2025-10-02T09:46:18.082" v="335"/>
          <ac:spMkLst>
            <pc:docMk/>
            <pc:sldMk cId="99791054" sldId="260"/>
            <ac:spMk id="4" creationId="{DA6B3D38-41D5-4A4B-CF1E-0698696CC95C}"/>
          </ac:spMkLst>
        </pc:spChg>
      </pc:sldChg>
      <pc:sldChg chg="addSp modSp new mod">
        <pc:chgData name="Bart Grootte Bromhaar" userId="e4148aea-7b13-4434-a453-964c1f0e8779" providerId="ADAL" clId="{DFA9DE28-90B0-4783-9BEB-A19A8CCDE24D}" dt="2025-10-02T09:49:57.733" v="438" actId="20577"/>
        <pc:sldMkLst>
          <pc:docMk/>
          <pc:sldMk cId="3800254886" sldId="261"/>
        </pc:sldMkLst>
        <pc:spChg chg="mod">
          <ac:chgData name="Bart Grootte Bromhaar" userId="e4148aea-7b13-4434-a453-964c1f0e8779" providerId="ADAL" clId="{DFA9DE28-90B0-4783-9BEB-A19A8CCDE24D}" dt="2025-10-02T09:46:32.405" v="358" actId="20577"/>
          <ac:spMkLst>
            <pc:docMk/>
            <pc:sldMk cId="3800254886" sldId="261"/>
            <ac:spMk id="2" creationId="{34D56689-4D2B-813B-943A-132CBB5090E0}"/>
          </ac:spMkLst>
        </pc:spChg>
        <pc:spChg chg="mod">
          <ac:chgData name="Bart Grootte Bromhaar" userId="e4148aea-7b13-4434-a453-964c1f0e8779" providerId="ADAL" clId="{DFA9DE28-90B0-4783-9BEB-A19A8CCDE24D}" dt="2025-10-02T09:49:57.733" v="438" actId="20577"/>
          <ac:spMkLst>
            <pc:docMk/>
            <pc:sldMk cId="3800254886" sldId="261"/>
            <ac:spMk id="3" creationId="{449D04D1-598B-7D55-D8C2-A5291263DCA3}"/>
          </ac:spMkLst>
        </pc:spChg>
        <pc:spChg chg="add">
          <ac:chgData name="Bart Grootte Bromhaar" userId="e4148aea-7b13-4434-a453-964c1f0e8779" providerId="ADAL" clId="{DFA9DE28-90B0-4783-9BEB-A19A8CCDE24D}" dt="2025-10-02T09:46:35.714" v="359"/>
          <ac:spMkLst>
            <pc:docMk/>
            <pc:sldMk cId="3800254886" sldId="261"/>
            <ac:spMk id="4" creationId="{3279ADCD-44D8-E4C4-0A1C-0039F07B7E4A}"/>
          </ac:spMkLst>
        </pc:spChg>
      </pc:sldChg>
      <pc:sldChg chg="modSp new mod">
        <pc:chgData name="Bart Grootte Bromhaar" userId="e4148aea-7b13-4434-a453-964c1f0e8779" providerId="ADAL" clId="{DFA9DE28-90B0-4783-9BEB-A19A8CCDE24D}" dt="2025-10-02T09:53:31.262" v="457" actId="20577"/>
        <pc:sldMkLst>
          <pc:docMk/>
          <pc:sldMk cId="4141949443" sldId="262"/>
        </pc:sldMkLst>
        <pc:spChg chg="mod">
          <ac:chgData name="Bart Grootte Bromhaar" userId="e4148aea-7b13-4434-a453-964c1f0e8779" providerId="ADAL" clId="{DFA9DE28-90B0-4783-9BEB-A19A8CCDE24D}" dt="2025-10-02T09:53:31.262" v="457" actId="20577"/>
          <ac:spMkLst>
            <pc:docMk/>
            <pc:sldMk cId="4141949443" sldId="262"/>
            <ac:spMk id="2" creationId="{AF8C413E-C48B-CA6E-1CEB-F9EBEFDC5EAE}"/>
          </ac:spMkLst>
        </pc:spChg>
      </pc:sldChg>
      <pc:sldMasterChg chg="del delSldLayout">
        <pc:chgData name="Bart Grootte Bromhaar" userId="e4148aea-7b13-4434-a453-964c1f0e8779" providerId="ADAL" clId="{DFA9DE28-90B0-4783-9BEB-A19A8CCDE24D}" dt="2025-10-02T09:44:00.432" v="111" actId="26606"/>
        <pc:sldMasterMkLst>
          <pc:docMk/>
          <pc:sldMasterMk cId="2460954070" sldId="2147483660"/>
        </pc:sldMasterMkLst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Bart Grootte Bromhaar" userId="e4148aea-7b13-4434-a453-964c1f0e8779" providerId="ADAL" clId="{DFA9DE28-90B0-4783-9BEB-A19A8CCDE24D}" dt="2025-10-02T09:44:00.432" v="111" actId="26606"/>
        <pc:sldMasterMkLst>
          <pc:docMk/>
          <pc:sldMasterMk cId="792659513" sldId="2147483685"/>
        </pc:sldMasterMkLst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1363260737" sldId="2147483674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2021992979" sldId="2147483675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2995837569" sldId="2147483676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1449216822" sldId="2147483677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469412895" sldId="2147483678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1658405484" sldId="2147483679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3722972970" sldId="2147483680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2785456463" sldId="2147483681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158717187" sldId="2147483682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2595706794" sldId="2147483683"/>
          </pc:sldLayoutMkLst>
        </pc:sldLayoutChg>
        <pc:sldLayoutChg chg="add">
          <pc:chgData name="Bart Grootte Bromhaar" userId="e4148aea-7b13-4434-a453-964c1f0e8779" providerId="ADAL" clId="{DFA9DE28-90B0-4783-9BEB-A19A8CCDE24D}" dt="2025-10-02T09:44:00.432" v="111" actId="26606"/>
          <pc:sldLayoutMkLst>
            <pc:docMk/>
            <pc:sldMasterMk cId="792659513" sldId="2147483685"/>
            <pc:sldLayoutMk cId="3695013858" sldId="2147483684"/>
          </pc:sldLayoutMkLst>
        </pc:sldLayoutChg>
      </pc:sldMasterChg>
    </pc:docChg>
  </pc:docChgLst>
  <pc:docChgLst>
    <pc:chgData name="Rik Sluiter" userId="7cd293fc-f327-46cd-97c4-78c547d3c0e8" providerId="ADAL" clId="{6649EE9B-A680-4386-8C08-CDFEC83D4FD9}"/>
    <pc:docChg chg="addSld delSld modSld">
      <pc:chgData name="Rik Sluiter" userId="7cd293fc-f327-46cd-97c4-78c547d3c0e8" providerId="ADAL" clId="{6649EE9B-A680-4386-8C08-CDFEC83D4FD9}" dt="2025-10-02T09:53:48.601" v="79" actId="1038"/>
      <pc:docMkLst>
        <pc:docMk/>
      </pc:docMkLst>
      <pc:sldChg chg="addSp delSp modSp mod">
        <pc:chgData name="Rik Sluiter" userId="7cd293fc-f327-46cd-97c4-78c547d3c0e8" providerId="ADAL" clId="{6649EE9B-A680-4386-8C08-CDFEC83D4FD9}" dt="2025-10-02T09:53:39.587" v="28"/>
        <pc:sldMkLst>
          <pc:docMk/>
          <pc:sldMk cId="2661885407" sldId="259"/>
        </pc:sldMkLst>
        <pc:spChg chg="del">
          <ac:chgData name="Rik Sluiter" userId="7cd293fc-f327-46cd-97c4-78c547d3c0e8" providerId="ADAL" clId="{6649EE9B-A680-4386-8C08-CDFEC83D4FD9}" dt="2025-10-02T09:49:46.785" v="0"/>
          <ac:spMkLst>
            <pc:docMk/>
            <pc:sldMk cId="2661885407" sldId="259"/>
            <ac:spMk id="3" creationId="{64509BC9-8E0A-F4EE-67EC-1D853FECF30A}"/>
          </ac:spMkLst>
        </pc:spChg>
        <pc:picChg chg="add mod">
          <ac:chgData name="Rik Sluiter" userId="7cd293fc-f327-46cd-97c4-78c547d3c0e8" providerId="ADAL" clId="{6649EE9B-A680-4386-8C08-CDFEC83D4FD9}" dt="2025-10-02T09:50:37.550" v="10" actId="1076"/>
          <ac:picMkLst>
            <pc:docMk/>
            <pc:sldMk cId="2661885407" sldId="259"/>
            <ac:picMk id="4" creationId="{F5148896-C71D-D4FB-CDCC-75CAA99E29F6}"/>
          </ac:picMkLst>
        </pc:picChg>
        <pc:picChg chg="add mod">
          <ac:chgData name="Rik Sluiter" userId="7cd293fc-f327-46cd-97c4-78c547d3c0e8" providerId="ADAL" clId="{6649EE9B-A680-4386-8C08-CDFEC83D4FD9}" dt="2025-10-02T09:53:37.660" v="27" actId="14100"/>
          <ac:picMkLst>
            <pc:docMk/>
            <pc:sldMk cId="2661885407" sldId="259"/>
            <ac:picMk id="6" creationId="{173ECC7B-D0F7-2074-774A-F6996022C038}"/>
          </ac:picMkLst>
        </pc:picChg>
        <pc:picChg chg="add mod">
          <ac:chgData name="Rik Sluiter" userId="7cd293fc-f327-46cd-97c4-78c547d3c0e8" providerId="ADAL" clId="{6649EE9B-A680-4386-8C08-CDFEC83D4FD9}" dt="2025-10-02T09:53:39.587" v="28"/>
          <ac:picMkLst>
            <pc:docMk/>
            <pc:sldMk cId="2661885407" sldId="259"/>
            <ac:picMk id="7" creationId="{5FF4DACC-0192-43E1-A16D-DB05536BC8C2}"/>
          </ac:picMkLst>
        </pc:picChg>
      </pc:sldChg>
      <pc:sldChg chg="addSp delSp modSp mod">
        <pc:chgData name="Rik Sluiter" userId="7cd293fc-f327-46cd-97c4-78c547d3c0e8" providerId="ADAL" clId="{6649EE9B-A680-4386-8C08-CDFEC83D4FD9}" dt="2025-10-02T09:50:22.979" v="5" actId="1076"/>
        <pc:sldMkLst>
          <pc:docMk/>
          <pc:sldMk cId="99791054" sldId="260"/>
        </pc:sldMkLst>
        <pc:spChg chg="del">
          <ac:chgData name="Rik Sluiter" userId="7cd293fc-f327-46cd-97c4-78c547d3c0e8" providerId="ADAL" clId="{6649EE9B-A680-4386-8C08-CDFEC83D4FD9}" dt="2025-10-02T09:49:58.621" v="1"/>
          <ac:spMkLst>
            <pc:docMk/>
            <pc:sldMk cId="99791054" sldId="260"/>
            <ac:spMk id="3" creationId="{599235A5-3575-5C67-234A-326655CFE6C9}"/>
          </ac:spMkLst>
        </pc:spChg>
        <pc:picChg chg="add mod">
          <ac:chgData name="Rik Sluiter" userId="7cd293fc-f327-46cd-97c4-78c547d3c0e8" providerId="ADAL" clId="{6649EE9B-A680-4386-8C08-CDFEC83D4FD9}" dt="2025-10-02T09:50:22.979" v="5" actId="1076"/>
          <ac:picMkLst>
            <pc:docMk/>
            <pc:sldMk cId="99791054" sldId="260"/>
            <ac:picMk id="4" creationId="{5D738A31-3D92-B768-18AD-18A193DA4F81}"/>
          </ac:picMkLst>
        </pc:picChg>
      </pc:sldChg>
      <pc:sldChg chg="addSp modSp add mod modTransition">
        <pc:chgData name="Rik Sluiter" userId="7cd293fc-f327-46cd-97c4-78c547d3c0e8" providerId="ADAL" clId="{6649EE9B-A680-4386-8C08-CDFEC83D4FD9}" dt="2025-10-02T09:53:48.601" v="79" actId="1038"/>
        <pc:sldMkLst>
          <pc:docMk/>
          <pc:sldMk cId="2985911750" sldId="263"/>
        </pc:sldMkLst>
        <pc:spChg chg="mod">
          <ac:chgData name="Rik Sluiter" userId="7cd293fc-f327-46cd-97c4-78c547d3c0e8" providerId="ADAL" clId="{6649EE9B-A680-4386-8C08-CDFEC83D4FD9}" dt="2025-10-02T09:50:56.589" v="15" actId="6549"/>
          <ac:spMkLst>
            <pc:docMk/>
            <pc:sldMk cId="2985911750" sldId="263"/>
            <ac:spMk id="2" creationId="{6BDFABFA-D879-CC7D-688E-4D4A8A9644DF}"/>
          </ac:spMkLst>
        </pc:spChg>
        <pc:picChg chg="add mod">
          <ac:chgData name="Rik Sluiter" userId="7cd293fc-f327-46cd-97c4-78c547d3c0e8" providerId="ADAL" clId="{6649EE9B-A680-4386-8C08-CDFEC83D4FD9}" dt="2025-10-02T09:53:48.601" v="79" actId="1038"/>
          <ac:picMkLst>
            <pc:docMk/>
            <pc:sldMk cId="2985911750" sldId="263"/>
            <ac:picMk id="3" creationId="{4E0109DB-BC45-0EF5-EEE9-205122430133}"/>
          </ac:picMkLst>
        </pc:picChg>
        <pc:picChg chg="mod">
          <ac:chgData name="Rik Sluiter" userId="7cd293fc-f327-46cd-97c4-78c547d3c0e8" providerId="ADAL" clId="{6649EE9B-A680-4386-8C08-CDFEC83D4FD9}" dt="2025-10-02T09:50:59.565" v="16" actId="1076"/>
          <ac:picMkLst>
            <pc:docMk/>
            <pc:sldMk cId="2985911750" sldId="263"/>
            <ac:picMk id="4" creationId="{273AA0E8-98FD-C078-5F22-415D87305C35}"/>
          </ac:picMkLst>
        </pc:picChg>
      </pc:sldChg>
      <pc:sldChg chg="modSp add mod modTransition">
        <pc:chgData name="Rik Sluiter" userId="7cd293fc-f327-46cd-97c4-78c547d3c0e8" providerId="ADAL" clId="{6649EE9B-A680-4386-8C08-CDFEC83D4FD9}" dt="2025-10-02T09:52:02.041" v="24" actId="166"/>
        <pc:sldMkLst>
          <pc:docMk/>
          <pc:sldMk cId="1496042021" sldId="264"/>
        </pc:sldMkLst>
        <pc:picChg chg="mod ord">
          <ac:chgData name="Rik Sluiter" userId="7cd293fc-f327-46cd-97c4-78c547d3c0e8" providerId="ADAL" clId="{6649EE9B-A680-4386-8C08-CDFEC83D4FD9}" dt="2025-10-02T09:52:02.041" v="24" actId="166"/>
          <ac:picMkLst>
            <pc:docMk/>
            <pc:sldMk cId="1496042021" sldId="264"/>
            <ac:picMk id="4" creationId="{7BEEE4F1-761C-1FD3-FDC1-875B56DFD59A}"/>
          </ac:picMkLst>
        </pc:picChg>
      </pc:sldChg>
      <pc:sldChg chg="add del">
        <pc:chgData name="Rik Sluiter" userId="7cd293fc-f327-46cd-97c4-78c547d3c0e8" providerId="ADAL" clId="{6649EE9B-A680-4386-8C08-CDFEC83D4FD9}" dt="2025-10-02T09:51:02.825" v="17" actId="47"/>
        <pc:sldMkLst>
          <pc:docMk/>
          <pc:sldMk cId="3989624639" sldId="264"/>
        </pc:sldMkLst>
      </pc:sldChg>
      <pc:sldChg chg="modSp add mod modTransition">
        <pc:chgData name="Rik Sluiter" userId="7cd293fc-f327-46cd-97c4-78c547d3c0e8" providerId="ADAL" clId="{6649EE9B-A680-4386-8C08-CDFEC83D4FD9}" dt="2025-10-02T09:51:29.103" v="22"/>
        <pc:sldMkLst>
          <pc:docMk/>
          <pc:sldMk cId="2366791071" sldId="265"/>
        </pc:sldMkLst>
        <pc:picChg chg="mod">
          <ac:chgData name="Rik Sluiter" userId="7cd293fc-f327-46cd-97c4-78c547d3c0e8" providerId="ADAL" clId="{6649EE9B-A680-4386-8C08-CDFEC83D4FD9}" dt="2025-10-02T09:51:20.501" v="21" actId="1076"/>
          <ac:picMkLst>
            <pc:docMk/>
            <pc:sldMk cId="2366791071" sldId="265"/>
            <ac:picMk id="4" creationId="{9CAD363D-EA23-998F-240A-DAE2908173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19A9F-8070-B23C-EB50-BB26F1EA11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258" b="13515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Minivalve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Gerrald Boskers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Bart Grootte Bromhaar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Rik Sluiter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Quinten Warmink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413E-C48B-CA6E-1CEB-F9EBEFDC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Thanks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6779-C6D7-851D-086E-142605F6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194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299E1-9AA3-8D0B-99E3-773191A5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368296"/>
          </a:xfrm>
        </p:spPr>
        <p:txBody>
          <a:bodyPr>
            <a:normAutofit/>
          </a:bodyPr>
          <a:lstStyle/>
          <a:p>
            <a:r>
              <a:rPr lang="nl-NL"/>
              <a:t>The project </a:t>
            </a:r>
            <a:r>
              <a:rPr lang="nl-NL" err="1"/>
              <a:t>description</a:t>
            </a:r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C9CA0-10F3-4B5E-608A-73AD5575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03" y="508091"/>
            <a:ext cx="3510882" cy="279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E3CCF-19A8-8F82-1867-5FC3208E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3616883"/>
            <a:ext cx="3663252" cy="27291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F5AA-DED3-72E6-8745-F6FDF396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3776472"/>
            <a:ext cx="4983480" cy="2569464"/>
          </a:xfrm>
        </p:spPr>
        <p:txBody>
          <a:bodyPr>
            <a:normAutofit/>
          </a:bodyPr>
          <a:lstStyle/>
          <a:p>
            <a:r>
              <a:rPr lang="nl-NL"/>
              <a:t>Automatization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valve</a:t>
            </a:r>
            <a:r>
              <a:rPr lang="nl-NL"/>
              <a:t> </a:t>
            </a:r>
            <a:r>
              <a:rPr lang="nl-NL" err="1"/>
              <a:t>lubrication</a:t>
            </a:r>
            <a:r>
              <a:rPr lang="nl-NL"/>
              <a:t> </a:t>
            </a:r>
            <a:r>
              <a:rPr lang="nl-NL" err="1"/>
              <a:t>process</a:t>
            </a:r>
            <a:endParaRPr lang="nl-NL"/>
          </a:p>
          <a:p>
            <a:r>
              <a:rPr lang="nl-NL"/>
              <a:t>Solutions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50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3AD3-BFE6-ED68-18F4-470FACA3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Functions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B013-DFF9-007E-02AA-96EED079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2736999" cy="3767328"/>
          </a:xfrm>
        </p:spPr>
        <p:txBody>
          <a:bodyPr/>
          <a:lstStyle/>
          <a:p>
            <a:pPr fontAlgn="base"/>
            <a:r>
              <a:rPr lang="en-US"/>
              <a:t>Feeding valve </a:t>
            </a:r>
          </a:p>
          <a:p>
            <a:pPr fontAlgn="base"/>
            <a:r>
              <a:rPr lang="en-US"/>
              <a:t>Picking up valve </a:t>
            </a:r>
          </a:p>
          <a:p>
            <a:pPr fontAlgn="base"/>
            <a:r>
              <a:rPr lang="en-US"/>
              <a:t>Lubricate valve </a:t>
            </a:r>
          </a:p>
          <a:p>
            <a:pPr fontAlgn="base"/>
            <a:r>
              <a:rPr lang="en-US"/>
              <a:t>Dispose valve </a:t>
            </a:r>
          </a:p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88433-4C6A-3E39-1BC2-80FE5871A086}"/>
              </a:ext>
            </a:extLst>
          </p:cNvPr>
          <p:cNvSpPr txBox="1">
            <a:spLocks/>
          </p:cNvSpPr>
          <p:nvPr/>
        </p:nvSpPr>
        <p:spPr>
          <a:xfrm>
            <a:off x="6685525" y="1828799"/>
            <a:ext cx="3047054" cy="43542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/>
              <a:t>Storage </a:t>
            </a:r>
          </a:p>
          <a:p>
            <a:pPr fontAlgn="base"/>
            <a:r>
              <a:rPr lang="en-GB"/>
              <a:t>Seeing Valves </a:t>
            </a:r>
          </a:p>
          <a:p>
            <a:pPr fontAlgn="base"/>
            <a:r>
              <a:rPr lang="en-GB"/>
              <a:t>Moving Valves </a:t>
            </a:r>
          </a:p>
          <a:p>
            <a:pPr fontAlgn="base"/>
            <a:r>
              <a:rPr lang="en-GB"/>
              <a:t>Offering Valves </a:t>
            </a:r>
          </a:p>
          <a:p>
            <a:pPr fontAlgn="base"/>
            <a:r>
              <a:rPr lang="en-GB"/>
              <a:t>Mechanism </a:t>
            </a:r>
          </a:p>
          <a:p>
            <a:pPr fontAlgn="base"/>
            <a:r>
              <a:rPr lang="en-GB"/>
              <a:t>Tool </a:t>
            </a:r>
          </a:p>
          <a:p>
            <a:pPr fontAlgn="base"/>
            <a:r>
              <a:rPr lang="en-GB"/>
              <a:t>Mechanism Needle </a:t>
            </a:r>
          </a:p>
          <a:p>
            <a:pPr fontAlgn="base"/>
            <a:r>
              <a:rPr lang="en-GB"/>
              <a:t>Lubricate Needle </a:t>
            </a:r>
          </a:p>
          <a:p>
            <a:pPr fontAlgn="base"/>
            <a:r>
              <a:rPr lang="en-GB"/>
              <a:t>Lubricate Valve </a:t>
            </a:r>
          </a:p>
          <a:p>
            <a:pPr fontAlgn="base"/>
            <a:r>
              <a:rPr lang="en-GB"/>
              <a:t>Secure Valve </a:t>
            </a:r>
          </a:p>
          <a:p>
            <a:pPr fontAlgn="base"/>
            <a:r>
              <a:rPr lang="en-GB"/>
              <a:t>Storing Valve </a:t>
            </a:r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7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7C74-8BB9-9568-9390-75C884F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Morfological</a:t>
            </a:r>
            <a:r>
              <a:rPr lang="nl-NL"/>
              <a:t> </a:t>
            </a:r>
            <a:r>
              <a:rPr lang="nl-NL" err="1"/>
              <a:t>overview</a:t>
            </a:r>
            <a:endParaRPr lang="en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148896-C71D-D4FB-CDCC-75CAA99E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99" y="1699170"/>
            <a:ext cx="4325001" cy="488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73ECC7B-D0F7-2074-774A-F6996022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666" y="2953513"/>
            <a:ext cx="3224278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7D08-83BC-E073-C08C-BC1921EB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ABFA-D879-CC7D-688E-4D4A8A96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273AA0E8-98FD-C078-5F22-415D8730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978408"/>
            <a:ext cx="11155679" cy="12601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E0109DB-BC45-0EF5-EEE9-20512243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66" y="2953513"/>
            <a:ext cx="3224278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1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660E4-22B6-6118-951C-E96D8852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8A3B-7500-07D2-0D27-763B237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BEEE4F1-761C-1FD3-FDC1-875B56DF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-3859335"/>
            <a:ext cx="11155679" cy="1260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042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7A44-0C80-8914-3A1A-46C9CC8D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7D2F-82C4-CC60-2548-FE8E400F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CAD363D-EA23-998F-240A-DAE290817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-6300783"/>
            <a:ext cx="11155679" cy="1260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79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E2C5-D287-63C8-F601-406719EB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concepts</a:t>
            </a:r>
            <a:endParaRPr lang="en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D738A31-3D92-B768-18AD-18A193DA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" y="2064930"/>
            <a:ext cx="12166877" cy="330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9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6689-4D2B-813B-943A-132CBB50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next steps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04D1-598B-7D55-D8C2-A5291263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624328"/>
            <a:ext cx="11155680" cy="3767328"/>
          </a:xfrm>
        </p:spPr>
        <p:txBody>
          <a:bodyPr/>
          <a:lstStyle/>
          <a:p>
            <a:r>
              <a:rPr lang="nl-NL" err="1"/>
              <a:t>Testing</a:t>
            </a:r>
            <a:endParaRPr lang="nl-NL"/>
          </a:p>
          <a:p>
            <a:r>
              <a:rPr lang="nl-NL" err="1"/>
              <a:t>Creating</a:t>
            </a:r>
            <a:r>
              <a:rPr lang="nl-NL"/>
              <a:t> 3D-model</a:t>
            </a:r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25488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CE4358CF9434AACD5F17CD166EEBE" ma:contentTypeVersion="3" ma:contentTypeDescription="Create a new document." ma:contentTypeScope="" ma:versionID="a8bd855463ece5384adb2dcbb268b39d">
  <xsd:schema xmlns:xsd="http://www.w3.org/2001/XMLSchema" xmlns:xs="http://www.w3.org/2001/XMLSchema" xmlns:p="http://schemas.microsoft.com/office/2006/metadata/properties" xmlns:ns2="71fe66e1-c1d4-4b45-94dc-995258161867" targetNamespace="http://schemas.microsoft.com/office/2006/metadata/properties" ma:root="true" ma:fieldsID="dc9cddc4321bbcd2f41d975df775de91" ns2:_="">
    <xsd:import namespace="71fe66e1-c1d4-4b45-94dc-995258161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fe66e1-c1d4-4b45-94dc-995258161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6BA558-26DA-4ADD-84FC-EC8AE4EA3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EA2154-27F7-448B-A69D-D8A367B8B0E8}">
  <ds:schemaRefs>
    <ds:schemaRef ds:uri="71fe66e1-c1d4-4b45-94dc-995258161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D35DED-DFC8-49CB-9C5C-A1A298F83B7A}">
  <ds:schemaRefs>
    <ds:schemaRef ds:uri="71fe66e1-c1d4-4b45-94dc-9952581618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Minivalve</vt:lpstr>
      <vt:lpstr>The project description</vt:lpstr>
      <vt:lpstr>Functions</vt:lpstr>
      <vt:lpstr>Morfological overview</vt:lpstr>
      <vt:lpstr>PowerPoint Presentation</vt:lpstr>
      <vt:lpstr>PowerPoint Presentation</vt:lpstr>
      <vt:lpstr>PowerPoint Presentation</vt:lpstr>
      <vt:lpstr>concepts</vt:lpstr>
      <vt:lpstr>The next steps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2025-10-02T09:42:43Z</dcterms:created>
  <dcterms:modified xsi:type="dcterms:W3CDTF">2025-10-02T09:53:36Z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0x010100E64CE4358CF9434AACD5F17CD166EEBE</vt:lpwstr>
  </property>
</Properties>
</file>