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7" r:id="rId6"/>
    <p:sldId id="273" r:id="rId7"/>
    <p:sldId id="274" r:id="rId8"/>
    <p:sldId id="275" r:id="rId9"/>
    <p:sldId id="276" r:id="rId10"/>
    <p:sldId id="260" r:id="rId11"/>
    <p:sldId id="261" r:id="rId12"/>
    <p:sldId id="262" r:id="rId13"/>
    <p:sldId id="265" r:id="rId14"/>
    <p:sldId id="263" r:id="rId15"/>
    <p:sldId id="264" r:id="rId16"/>
    <p:sldId id="266" r:id="rId17"/>
    <p:sldId id="267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8"/>
  </p:normalViewPr>
  <p:slideViewPr>
    <p:cSldViewPr snapToGrid="0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52F7D-D8FE-44CA-AE25-D66FF8528E2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DC7605-8A25-4021-A3F9-E098E27C6226}">
      <dgm:prSet/>
      <dgm:spPr/>
      <dgm:t>
        <a:bodyPr/>
        <a:lstStyle/>
        <a:p>
          <a:r>
            <a:rPr lang="en-US" dirty="0"/>
            <a:t>Worked on User interface:</a:t>
          </a:r>
          <a:r>
            <a:rPr lang="en-US" b="1" dirty="0"/>
            <a:t>  </a:t>
          </a:r>
          <a:r>
            <a:rPr lang="en-US" b="1" dirty="0" err="1"/>
            <a:t>Adijat</a:t>
          </a:r>
          <a:r>
            <a:rPr lang="en-US" b="1" dirty="0"/>
            <a:t> </a:t>
          </a:r>
          <a:r>
            <a:rPr lang="en-US" b="1" dirty="0" err="1"/>
            <a:t>Ajoke</a:t>
          </a:r>
          <a:r>
            <a:rPr lang="en-US" b="1" dirty="0"/>
            <a:t> Sulaimon</a:t>
          </a:r>
          <a:endParaRPr lang="en-US" dirty="0"/>
        </a:p>
      </dgm:t>
    </dgm:pt>
    <dgm:pt modelId="{10911369-2ED3-435E-AAAC-7AD4AD05EC36}" type="parTrans" cxnId="{2B925564-D20F-49F2-8013-7E9228406BB3}">
      <dgm:prSet/>
      <dgm:spPr/>
      <dgm:t>
        <a:bodyPr/>
        <a:lstStyle/>
        <a:p>
          <a:endParaRPr lang="en-US"/>
        </a:p>
      </dgm:t>
    </dgm:pt>
    <dgm:pt modelId="{EE8D1341-BBDC-40A2-A7B0-7D824DA6996D}" type="sibTrans" cxnId="{2B925564-D20F-49F2-8013-7E9228406BB3}">
      <dgm:prSet/>
      <dgm:spPr/>
      <dgm:t>
        <a:bodyPr/>
        <a:lstStyle/>
        <a:p>
          <a:endParaRPr lang="en-US"/>
        </a:p>
      </dgm:t>
    </dgm:pt>
    <dgm:pt modelId="{EF5076F9-5245-44A4-A6F6-CD049652DF51}">
      <dgm:prSet/>
      <dgm:spPr/>
      <dgm:t>
        <a:bodyPr/>
        <a:lstStyle/>
        <a:p>
          <a:r>
            <a:rPr lang="en-US"/>
            <a:t>Worked on Concurrency Simulation: </a:t>
          </a:r>
          <a:r>
            <a:rPr lang="en-US" b="1"/>
            <a:t>Ammar Haziq Bin Mohd Halim</a:t>
          </a:r>
          <a:endParaRPr lang="en-US"/>
        </a:p>
      </dgm:t>
    </dgm:pt>
    <dgm:pt modelId="{A0859F79-1416-4570-8CA4-6329835BFA22}" type="parTrans" cxnId="{1F597B80-4888-480A-B2B3-8F9B6DFCA850}">
      <dgm:prSet/>
      <dgm:spPr/>
      <dgm:t>
        <a:bodyPr/>
        <a:lstStyle/>
        <a:p>
          <a:endParaRPr lang="en-US"/>
        </a:p>
      </dgm:t>
    </dgm:pt>
    <dgm:pt modelId="{7BC6351C-218B-4DCD-AF4B-5AF1E3FB2398}" type="sibTrans" cxnId="{1F597B80-4888-480A-B2B3-8F9B6DFCA850}">
      <dgm:prSet/>
      <dgm:spPr/>
      <dgm:t>
        <a:bodyPr/>
        <a:lstStyle/>
        <a:p>
          <a:endParaRPr lang="en-US"/>
        </a:p>
      </dgm:t>
    </dgm:pt>
    <dgm:pt modelId="{8C937195-64E3-4142-93AF-666B86911D3E}">
      <dgm:prSet/>
      <dgm:spPr/>
      <dgm:t>
        <a:bodyPr/>
        <a:lstStyle/>
        <a:p>
          <a:r>
            <a:rPr lang="en-US"/>
            <a:t>Worked on Unit testing and exception Handling : </a:t>
          </a:r>
          <a:r>
            <a:rPr lang="en-US" b="1"/>
            <a:t>Eze Michael</a:t>
          </a:r>
          <a:endParaRPr lang="en-US"/>
        </a:p>
      </dgm:t>
    </dgm:pt>
    <dgm:pt modelId="{4ED8AFEA-4FD0-445F-BE3C-6DA7C5434E88}" type="parTrans" cxnId="{485AD28D-2F64-4BC7-9BBB-29F0C1650B6C}">
      <dgm:prSet/>
      <dgm:spPr/>
      <dgm:t>
        <a:bodyPr/>
        <a:lstStyle/>
        <a:p>
          <a:endParaRPr lang="en-US"/>
        </a:p>
      </dgm:t>
    </dgm:pt>
    <dgm:pt modelId="{8BD10013-FFE4-4063-955A-36528A4B3422}" type="sibTrans" cxnId="{485AD28D-2F64-4BC7-9BBB-29F0C1650B6C}">
      <dgm:prSet/>
      <dgm:spPr/>
      <dgm:t>
        <a:bodyPr/>
        <a:lstStyle/>
        <a:p>
          <a:endParaRPr lang="en-US"/>
        </a:p>
      </dgm:t>
    </dgm:pt>
    <dgm:pt modelId="{3C86AB3E-45B8-4E9E-81C4-365D84E388E7}">
      <dgm:prSet/>
      <dgm:spPr/>
      <dgm:t>
        <a:bodyPr/>
        <a:lstStyle/>
        <a:p>
          <a:r>
            <a:rPr lang="en-US" dirty="0"/>
            <a:t>Worked on  Saving Log Info :</a:t>
          </a:r>
          <a:r>
            <a:rPr lang="en-US" b="1" dirty="0" err="1"/>
            <a:t>RoamilKumar</a:t>
          </a:r>
          <a:r>
            <a:rPr lang="en-US" b="1" dirty="0"/>
            <a:t> Kachchhi</a:t>
          </a:r>
          <a:endParaRPr lang="en-US" dirty="0"/>
        </a:p>
      </dgm:t>
    </dgm:pt>
    <dgm:pt modelId="{2D16C0C1-CC18-4163-AEF0-B51BF1B809C7}" type="parTrans" cxnId="{CBBB6CAB-A6D8-4EF0-B155-C688709967A7}">
      <dgm:prSet/>
      <dgm:spPr/>
      <dgm:t>
        <a:bodyPr/>
        <a:lstStyle/>
        <a:p>
          <a:endParaRPr lang="en-US"/>
        </a:p>
      </dgm:t>
    </dgm:pt>
    <dgm:pt modelId="{CA7A80AB-F6DF-47DD-86A2-B52984726ABC}" type="sibTrans" cxnId="{CBBB6CAB-A6D8-4EF0-B155-C688709967A7}">
      <dgm:prSet/>
      <dgm:spPr/>
      <dgm:t>
        <a:bodyPr/>
        <a:lstStyle/>
        <a:p>
          <a:endParaRPr lang="en-US"/>
        </a:p>
      </dgm:t>
    </dgm:pt>
    <dgm:pt modelId="{02A96B74-8CAE-4056-8F51-E8CE9FF2A87B}" type="pres">
      <dgm:prSet presAssocID="{1C152F7D-D8FE-44CA-AE25-D66FF8528E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A56586-97A6-45E4-98CA-0DEBDE09540E}" type="pres">
      <dgm:prSet presAssocID="{C3DC7605-8A25-4021-A3F9-E098E27C6226}" presName="hierRoot1" presStyleCnt="0"/>
      <dgm:spPr/>
    </dgm:pt>
    <dgm:pt modelId="{46D43210-BC72-4FB8-85D1-9D0B7CFA3C7D}" type="pres">
      <dgm:prSet presAssocID="{C3DC7605-8A25-4021-A3F9-E098E27C6226}" presName="composite" presStyleCnt="0"/>
      <dgm:spPr/>
    </dgm:pt>
    <dgm:pt modelId="{78AA07CE-AFF5-42FC-A4EE-729DA1C017AF}" type="pres">
      <dgm:prSet presAssocID="{C3DC7605-8A25-4021-A3F9-E098E27C6226}" presName="background" presStyleLbl="node0" presStyleIdx="0" presStyleCnt="4"/>
      <dgm:spPr/>
    </dgm:pt>
    <dgm:pt modelId="{B7CE45A2-A339-4016-B752-2F3FA902242E}" type="pres">
      <dgm:prSet presAssocID="{C3DC7605-8A25-4021-A3F9-E098E27C6226}" presName="text" presStyleLbl="fgAcc0" presStyleIdx="0" presStyleCnt="4">
        <dgm:presLayoutVars>
          <dgm:chPref val="3"/>
        </dgm:presLayoutVars>
      </dgm:prSet>
      <dgm:spPr/>
    </dgm:pt>
    <dgm:pt modelId="{764E4E42-2F65-4F9B-A934-78DFD6B88476}" type="pres">
      <dgm:prSet presAssocID="{C3DC7605-8A25-4021-A3F9-E098E27C6226}" presName="hierChild2" presStyleCnt="0"/>
      <dgm:spPr/>
    </dgm:pt>
    <dgm:pt modelId="{0371D9D6-C75B-4477-B840-D085B526AC4B}" type="pres">
      <dgm:prSet presAssocID="{EF5076F9-5245-44A4-A6F6-CD049652DF51}" presName="hierRoot1" presStyleCnt="0"/>
      <dgm:spPr/>
    </dgm:pt>
    <dgm:pt modelId="{0DF06240-9365-468F-8260-C2F836EFEC2D}" type="pres">
      <dgm:prSet presAssocID="{EF5076F9-5245-44A4-A6F6-CD049652DF51}" presName="composite" presStyleCnt="0"/>
      <dgm:spPr/>
    </dgm:pt>
    <dgm:pt modelId="{8099F3F8-658A-471E-B026-6BD9455A07C1}" type="pres">
      <dgm:prSet presAssocID="{EF5076F9-5245-44A4-A6F6-CD049652DF51}" presName="background" presStyleLbl="node0" presStyleIdx="1" presStyleCnt="4"/>
      <dgm:spPr/>
    </dgm:pt>
    <dgm:pt modelId="{FA4D7F56-E694-486B-AF6C-8441CBBA9AFD}" type="pres">
      <dgm:prSet presAssocID="{EF5076F9-5245-44A4-A6F6-CD049652DF51}" presName="text" presStyleLbl="fgAcc0" presStyleIdx="1" presStyleCnt="4">
        <dgm:presLayoutVars>
          <dgm:chPref val="3"/>
        </dgm:presLayoutVars>
      </dgm:prSet>
      <dgm:spPr/>
    </dgm:pt>
    <dgm:pt modelId="{091EF75B-4EE3-4859-AE82-E80AF06A1A65}" type="pres">
      <dgm:prSet presAssocID="{EF5076F9-5245-44A4-A6F6-CD049652DF51}" presName="hierChild2" presStyleCnt="0"/>
      <dgm:spPr/>
    </dgm:pt>
    <dgm:pt modelId="{272F8463-0DD7-4DFF-8664-CBBCCC6B4EF8}" type="pres">
      <dgm:prSet presAssocID="{8C937195-64E3-4142-93AF-666B86911D3E}" presName="hierRoot1" presStyleCnt="0"/>
      <dgm:spPr/>
    </dgm:pt>
    <dgm:pt modelId="{65F87B32-482C-4B66-A293-458256F27206}" type="pres">
      <dgm:prSet presAssocID="{8C937195-64E3-4142-93AF-666B86911D3E}" presName="composite" presStyleCnt="0"/>
      <dgm:spPr/>
    </dgm:pt>
    <dgm:pt modelId="{AC8FEDD5-D2E2-4BD7-806D-72DF4EFE7C4A}" type="pres">
      <dgm:prSet presAssocID="{8C937195-64E3-4142-93AF-666B86911D3E}" presName="background" presStyleLbl="node0" presStyleIdx="2" presStyleCnt="4"/>
      <dgm:spPr/>
    </dgm:pt>
    <dgm:pt modelId="{188A40FB-AF35-4F2A-9278-8651E05B2040}" type="pres">
      <dgm:prSet presAssocID="{8C937195-64E3-4142-93AF-666B86911D3E}" presName="text" presStyleLbl="fgAcc0" presStyleIdx="2" presStyleCnt="4">
        <dgm:presLayoutVars>
          <dgm:chPref val="3"/>
        </dgm:presLayoutVars>
      </dgm:prSet>
      <dgm:spPr/>
    </dgm:pt>
    <dgm:pt modelId="{4D04076C-2733-4D3E-AACB-E295E7766051}" type="pres">
      <dgm:prSet presAssocID="{8C937195-64E3-4142-93AF-666B86911D3E}" presName="hierChild2" presStyleCnt="0"/>
      <dgm:spPr/>
    </dgm:pt>
    <dgm:pt modelId="{247A5FC6-E8D1-4CBE-8D2D-8208798C6F28}" type="pres">
      <dgm:prSet presAssocID="{3C86AB3E-45B8-4E9E-81C4-365D84E388E7}" presName="hierRoot1" presStyleCnt="0"/>
      <dgm:spPr/>
    </dgm:pt>
    <dgm:pt modelId="{42AC9BE1-63B8-46CA-B470-68C3CA5C8909}" type="pres">
      <dgm:prSet presAssocID="{3C86AB3E-45B8-4E9E-81C4-365D84E388E7}" presName="composite" presStyleCnt="0"/>
      <dgm:spPr/>
    </dgm:pt>
    <dgm:pt modelId="{95752078-7E88-4482-9367-E5F34D6F77FD}" type="pres">
      <dgm:prSet presAssocID="{3C86AB3E-45B8-4E9E-81C4-365D84E388E7}" presName="background" presStyleLbl="node0" presStyleIdx="3" presStyleCnt="4"/>
      <dgm:spPr/>
    </dgm:pt>
    <dgm:pt modelId="{4D9087CD-E1FC-47B6-A411-4BAB33002F48}" type="pres">
      <dgm:prSet presAssocID="{3C86AB3E-45B8-4E9E-81C4-365D84E388E7}" presName="text" presStyleLbl="fgAcc0" presStyleIdx="3" presStyleCnt="4">
        <dgm:presLayoutVars>
          <dgm:chPref val="3"/>
        </dgm:presLayoutVars>
      </dgm:prSet>
      <dgm:spPr/>
    </dgm:pt>
    <dgm:pt modelId="{7C407A6C-B691-4B0C-9F45-4ECA1B1DA809}" type="pres">
      <dgm:prSet presAssocID="{3C86AB3E-45B8-4E9E-81C4-365D84E388E7}" presName="hierChild2" presStyleCnt="0"/>
      <dgm:spPr/>
    </dgm:pt>
  </dgm:ptLst>
  <dgm:cxnLst>
    <dgm:cxn modelId="{DCADC25A-6BC6-43B5-AF83-ABE7789CA2AF}" type="presOf" srcId="{EF5076F9-5245-44A4-A6F6-CD049652DF51}" destId="{FA4D7F56-E694-486B-AF6C-8441CBBA9AFD}" srcOrd="0" destOrd="0" presId="urn:microsoft.com/office/officeart/2005/8/layout/hierarchy1"/>
    <dgm:cxn modelId="{2B925564-D20F-49F2-8013-7E9228406BB3}" srcId="{1C152F7D-D8FE-44CA-AE25-D66FF8528E2A}" destId="{C3DC7605-8A25-4021-A3F9-E098E27C6226}" srcOrd="0" destOrd="0" parTransId="{10911369-2ED3-435E-AAAC-7AD4AD05EC36}" sibTransId="{EE8D1341-BBDC-40A2-A7B0-7D824DA6996D}"/>
    <dgm:cxn modelId="{32813480-D479-4033-9FE0-EE53F726B181}" type="presOf" srcId="{8C937195-64E3-4142-93AF-666B86911D3E}" destId="{188A40FB-AF35-4F2A-9278-8651E05B2040}" srcOrd="0" destOrd="0" presId="urn:microsoft.com/office/officeart/2005/8/layout/hierarchy1"/>
    <dgm:cxn modelId="{1F597B80-4888-480A-B2B3-8F9B6DFCA850}" srcId="{1C152F7D-D8FE-44CA-AE25-D66FF8528E2A}" destId="{EF5076F9-5245-44A4-A6F6-CD049652DF51}" srcOrd="1" destOrd="0" parTransId="{A0859F79-1416-4570-8CA4-6329835BFA22}" sibTransId="{7BC6351C-218B-4DCD-AF4B-5AF1E3FB2398}"/>
    <dgm:cxn modelId="{485AD28D-2F64-4BC7-9BBB-29F0C1650B6C}" srcId="{1C152F7D-D8FE-44CA-AE25-D66FF8528E2A}" destId="{8C937195-64E3-4142-93AF-666B86911D3E}" srcOrd="2" destOrd="0" parTransId="{4ED8AFEA-4FD0-445F-BE3C-6DA7C5434E88}" sibTransId="{8BD10013-FFE4-4063-955A-36528A4B3422}"/>
    <dgm:cxn modelId="{C553E3A5-27B2-4B43-A9AF-5D21521C2AF0}" type="presOf" srcId="{1C152F7D-D8FE-44CA-AE25-D66FF8528E2A}" destId="{02A96B74-8CAE-4056-8F51-E8CE9FF2A87B}" srcOrd="0" destOrd="0" presId="urn:microsoft.com/office/officeart/2005/8/layout/hierarchy1"/>
    <dgm:cxn modelId="{CBBB6CAB-A6D8-4EF0-B155-C688709967A7}" srcId="{1C152F7D-D8FE-44CA-AE25-D66FF8528E2A}" destId="{3C86AB3E-45B8-4E9E-81C4-365D84E388E7}" srcOrd="3" destOrd="0" parTransId="{2D16C0C1-CC18-4163-AEF0-B51BF1B809C7}" sibTransId="{CA7A80AB-F6DF-47DD-86A2-B52984726ABC}"/>
    <dgm:cxn modelId="{38F34FB0-A6D8-4C8F-83A8-217106E3257B}" type="presOf" srcId="{3C86AB3E-45B8-4E9E-81C4-365D84E388E7}" destId="{4D9087CD-E1FC-47B6-A411-4BAB33002F48}" srcOrd="0" destOrd="0" presId="urn:microsoft.com/office/officeart/2005/8/layout/hierarchy1"/>
    <dgm:cxn modelId="{E47B4FEE-DA2A-4861-8A57-C819E2AA7EC6}" type="presOf" srcId="{C3DC7605-8A25-4021-A3F9-E098E27C6226}" destId="{B7CE45A2-A339-4016-B752-2F3FA902242E}" srcOrd="0" destOrd="0" presId="urn:microsoft.com/office/officeart/2005/8/layout/hierarchy1"/>
    <dgm:cxn modelId="{240DBD3B-E1B2-48F8-9CBB-B69A10A878B7}" type="presParOf" srcId="{02A96B74-8CAE-4056-8F51-E8CE9FF2A87B}" destId="{27A56586-97A6-45E4-98CA-0DEBDE09540E}" srcOrd="0" destOrd="0" presId="urn:microsoft.com/office/officeart/2005/8/layout/hierarchy1"/>
    <dgm:cxn modelId="{49DF9A7F-CEFE-4A13-90E2-B41FEDC92718}" type="presParOf" srcId="{27A56586-97A6-45E4-98CA-0DEBDE09540E}" destId="{46D43210-BC72-4FB8-85D1-9D0B7CFA3C7D}" srcOrd="0" destOrd="0" presId="urn:microsoft.com/office/officeart/2005/8/layout/hierarchy1"/>
    <dgm:cxn modelId="{E063D975-3F86-45BB-9339-12F1B114EA4D}" type="presParOf" srcId="{46D43210-BC72-4FB8-85D1-9D0B7CFA3C7D}" destId="{78AA07CE-AFF5-42FC-A4EE-729DA1C017AF}" srcOrd="0" destOrd="0" presId="urn:microsoft.com/office/officeart/2005/8/layout/hierarchy1"/>
    <dgm:cxn modelId="{F9C705EC-718B-4943-93B9-E6B253785AEE}" type="presParOf" srcId="{46D43210-BC72-4FB8-85D1-9D0B7CFA3C7D}" destId="{B7CE45A2-A339-4016-B752-2F3FA902242E}" srcOrd="1" destOrd="0" presId="urn:microsoft.com/office/officeart/2005/8/layout/hierarchy1"/>
    <dgm:cxn modelId="{281382F2-00C6-4BED-A88E-B5A689E31254}" type="presParOf" srcId="{27A56586-97A6-45E4-98CA-0DEBDE09540E}" destId="{764E4E42-2F65-4F9B-A934-78DFD6B88476}" srcOrd="1" destOrd="0" presId="urn:microsoft.com/office/officeart/2005/8/layout/hierarchy1"/>
    <dgm:cxn modelId="{7ED4B27A-50D3-4E6C-B4A6-FBEA32526509}" type="presParOf" srcId="{02A96B74-8CAE-4056-8F51-E8CE9FF2A87B}" destId="{0371D9D6-C75B-4477-B840-D085B526AC4B}" srcOrd="1" destOrd="0" presId="urn:microsoft.com/office/officeart/2005/8/layout/hierarchy1"/>
    <dgm:cxn modelId="{DE44ABE5-408E-426B-825D-8DDCC7EB0D45}" type="presParOf" srcId="{0371D9D6-C75B-4477-B840-D085B526AC4B}" destId="{0DF06240-9365-468F-8260-C2F836EFEC2D}" srcOrd="0" destOrd="0" presId="urn:microsoft.com/office/officeart/2005/8/layout/hierarchy1"/>
    <dgm:cxn modelId="{8F37BD2B-3E17-405F-811D-B35DDA1ACDA5}" type="presParOf" srcId="{0DF06240-9365-468F-8260-C2F836EFEC2D}" destId="{8099F3F8-658A-471E-B026-6BD9455A07C1}" srcOrd="0" destOrd="0" presId="urn:microsoft.com/office/officeart/2005/8/layout/hierarchy1"/>
    <dgm:cxn modelId="{8DD6CBDD-2B42-47B2-AF02-8FD58792FBD4}" type="presParOf" srcId="{0DF06240-9365-468F-8260-C2F836EFEC2D}" destId="{FA4D7F56-E694-486B-AF6C-8441CBBA9AFD}" srcOrd="1" destOrd="0" presId="urn:microsoft.com/office/officeart/2005/8/layout/hierarchy1"/>
    <dgm:cxn modelId="{17FD5F9B-3DE3-4EA3-AA26-E82A200C6D89}" type="presParOf" srcId="{0371D9D6-C75B-4477-B840-D085B526AC4B}" destId="{091EF75B-4EE3-4859-AE82-E80AF06A1A65}" srcOrd="1" destOrd="0" presId="urn:microsoft.com/office/officeart/2005/8/layout/hierarchy1"/>
    <dgm:cxn modelId="{BB10B008-87A1-4BFC-BC1E-DF8D5EFEEE94}" type="presParOf" srcId="{02A96B74-8CAE-4056-8F51-E8CE9FF2A87B}" destId="{272F8463-0DD7-4DFF-8664-CBBCCC6B4EF8}" srcOrd="2" destOrd="0" presId="urn:microsoft.com/office/officeart/2005/8/layout/hierarchy1"/>
    <dgm:cxn modelId="{F0EF1973-E88C-4F61-9F3B-BD2BF67B3124}" type="presParOf" srcId="{272F8463-0DD7-4DFF-8664-CBBCCC6B4EF8}" destId="{65F87B32-482C-4B66-A293-458256F27206}" srcOrd="0" destOrd="0" presId="urn:microsoft.com/office/officeart/2005/8/layout/hierarchy1"/>
    <dgm:cxn modelId="{B88FAFA9-9ABD-4A00-B8F2-E137BFB1E408}" type="presParOf" srcId="{65F87B32-482C-4B66-A293-458256F27206}" destId="{AC8FEDD5-D2E2-4BD7-806D-72DF4EFE7C4A}" srcOrd="0" destOrd="0" presId="urn:microsoft.com/office/officeart/2005/8/layout/hierarchy1"/>
    <dgm:cxn modelId="{B618AD17-CE89-46BB-A398-3AD7C67F5DB6}" type="presParOf" srcId="{65F87B32-482C-4B66-A293-458256F27206}" destId="{188A40FB-AF35-4F2A-9278-8651E05B2040}" srcOrd="1" destOrd="0" presId="urn:microsoft.com/office/officeart/2005/8/layout/hierarchy1"/>
    <dgm:cxn modelId="{7BF798C7-4447-41B4-9FB8-D34ED2FC99F8}" type="presParOf" srcId="{272F8463-0DD7-4DFF-8664-CBBCCC6B4EF8}" destId="{4D04076C-2733-4D3E-AACB-E295E7766051}" srcOrd="1" destOrd="0" presId="urn:microsoft.com/office/officeart/2005/8/layout/hierarchy1"/>
    <dgm:cxn modelId="{6BB5DC06-85B8-4F38-946D-BA49CB5E6883}" type="presParOf" srcId="{02A96B74-8CAE-4056-8F51-E8CE9FF2A87B}" destId="{247A5FC6-E8D1-4CBE-8D2D-8208798C6F28}" srcOrd="3" destOrd="0" presId="urn:microsoft.com/office/officeart/2005/8/layout/hierarchy1"/>
    <dgm:cxn modelId="{42DA8AC8-40CD-46D2-9F4E-866CB2C1E348}" type="presParOf" srcId="{247A5FC6-E8D1-4CBE-8D2D-8208798C6F28}" destId="{42AC9BE1-63B8-46CA-B470-68C3CA5C8909}" srcOrd="0" destOrd="0" presId="urn:microsoft.com/office/officeart/2005/8/layout/hierarchy1"/>
    <dgm:cxn modelId="{45F65928-8BFA-481B-86FC-48491EF0BBB5}" type="presParOf" srcId="{42AC9BE1-63B8-46CA-B470-68C3CA5C8909}" destId="{95752078-7E88-4482-9367-E5F34D6F77FD}" srcOrd="0" destOrd="0" presId="urn:microsoft.com/office/officeart/2005/8/layout/hierarchy1"/>
    <dgm:cxn modelId="{12F0BB8B-A268-4E63-A309-38F04E9A5CA9}" type="presParOf" srcId="{42AC9BE1-63B8-46CA-B470-68C3CA5C8909}" destId="{4D9087CD-E1FC-47B6-A411-4BAB33002F48}" srcOrd="1" destOrd="0" presId="urn:microsoft.com/office/officeart/2005/8/layout/hierarchy1"/>
    <dgm:cxn modelId="{8687A1F4-A9C9-43E0-9DF0-9CB4EEBA417C}" type="presParOf" srcId="{247A5FC6-E8D1-4CBE-8D2D-8208798C6F28}" destId="{7C407A6C-B691-4B0C-9F45-4ECA1B1DA8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77C726-7631-4FED-AB9B-A377238BC8F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525175-B57C-4C8D-BAF2-4AF5696E092D}">
      <dgm:prSet/>
      <dgm:spPr/>
      <dgm:t>
        <a:bodyPr/>
        <a:lstStyle/>
        <a:p>
          <a:r>
            <a:rPr lang="en-US" b="1" dirty="0"/>
            <a:t>Functional Requirements:</a:t>
          </a:r>
          <a:endParaRPr lang="en-US" dirty="0"/>
        </a:p>
      </dgm:t>
    </dgm:pt>
    <dgm:pt modelId="{4DFB2D88-5050-496F-8FE4-BA3D5C9248B7}" type="parTrans" cxnId="{8CD47FB1-B344-44A0-B482-5367C9FC61C0}">
      <dgm:prSet/>
      <dgm:spPr/>
      <dgm:t>
        <a:bodyPr/>
        <a:lstStyle/>
        <a:p>
          <a:endParaRPr lang="en-US"/>
        </a:p>
      </dgm:t>
    </dgm:pt>
    <dgm:pt modelId="{26684C45-0C97-40AA-BE58-3E47F1D870FD}" type="sibTrans" cxnId="{8CD47FB1-B344-44A0-B482-5367C9FC61C0}">
      <dgm:prSet/>
      <dgm:spPr/>
      <dgm:t>
        <a:bodyPr/>
        <a:lstStyle/>
        <a:p>
          <a:endParaRPr lang="en-US"/>
        </a:p>
      </dgm:t>
    </dgm:pt>
    <dgm:pt modelId="{1EECB3B2-F4A6-4257-B092-62D19CB4ADF3}">
      <dgm:prSet/>
      <dgm:spPr/>
      <dgm:t>
        <a:bodyPr/>
        <a:lstStyle/>
        <a:p>
          <a:r>
            <a:rPr lang="en-US"/>
            <a:t>Simulate energy flow between devices and sources.</a:t>
          </a:r>
        </a:p>
      </dgm:t>
    </dgm:pt>
    <dgm:pt modelId="{95FC1C43-ECB4-4117-A9A2-DA698C5B5BE5}" type="parTrans" cxnId="{983EBCFF-F7F2-4FBC-837B-7A9AFF57EB62}">
      <dgm:prSet/>
      <dgm:spPr/>
      <dgm:t>
        <a:bodyPr/>
        <a:lstStyle/>
        <a:p>
          <a:endParaRPr lang="en-US"/>
        </a:p>
      </dgm:t>
    </dgm:pt>
    <dgm:pt modelId="{6FD747B0-DF6E-438A-8780-FB5836ED31A6}" type="sibTrans" cxnId="{983EBCFF-F7F2-4FBC-837B-7A9AFF57EB62}">
      <dgm:prSet/>
      <dgm:spPr/>
      <dgm:t>
        <a:bodyPr/>
        <a:lstStyle/>
        <a:p>
          <a:endParaRPr lang="en-US"/>
        </a:p>
      </dgm:t>
    </dgm:pt>
    <dgm:pt modelId="{8FCDF657-47B2-4C04-9034-E72578534AC8}">
      <dgm:prSet/>
      <dgm:spPr/>
      <dgm:t>
        <a:bodyPr/>
        <a:lstStyle/>
        <a:p>
          <a:r>
            <a:rPr lang="en-US" dirty="0"/>
            <a:t>Provide a user interface to control smart devices.</a:t>
          </a:r>
        </a:p>
      </dgm:t>
    </dgm:pt>
    <dgm:pt modelId="{604158D3-86BA-4698-821E-FB5F77B62DFB}" type="parTrans" cxnId="{D67655EE-1DF6-42EB-ABBB-D95DD98CCAF0}">
      <dgm:prSet/>
      <dgm:spPr/>
      <dgm:t>
        <a:bodyPr/>
        <a:lstStyle/>
        <a:p>
          <a:endParaRPr lang="en-US"/>
        </a:p>
      </dgm:t>
    </dgm:pt>
    <dgm:pt modelId="{B318A3BA-2476-4F3F-9606-F0917A6EE719}" type="sibTrans" cxnId="{D67655EE-1DF6-42EB-ABBB-D95DD98CCAF0}">
      <dgm:prSet/>
      <dgm:spPr/>
      <dgm:t>
        <a:bodyPr/>
        <a:lstStyle/>
        <a:p>
          <a:endParaRPr lang="en-US"/>
        </a:p>
      </dgm:t>
    </dgm:pt>
    <dgm:pt modelId="{7631DE3C-E9E3-4E42-BF28-91C6B05AD9B6}">
      <dgm:prSet/>
      <dgm:spPr/>
      <dgm:t>
        <a:bodyPr/>
        <a:lstStyle/>
        <a:p>
          <a:r>
            <a:rPr lang="en-US" dirty="0"/>
            <a:t> Save Log system actions.</a:t>
          </a:r>
        </a:p>
      </dgm:t>
    </dgm:pt>
    <dgm:pt modelId="{1DCDB178-8B2F-452D-A3CF-43C764B7C97F}" type="parTrans" cxnId="{AA18241D-701D-4DDC-B36D-FB72A1744319}">
      <dgm:prSet/>
      <dgm:spPr/>
      <dgm:t>
        <a:bodyPr/>
        <a:lstStyle/>
        <a:p>
          <a:endParaRPr lang="en-US"/>
        </a:p>
      </dgm:t>
    </dgm:pt>
    <dgm:pt modelId="{633DDAC4-3623-4086-BA4E-492FF319C0AB}" type="sibTrans" cxnId="{AA18241D-701D-4DDC-B36D-FB72A1744319}">
      <dgm:prSet/>
      <dgm:spPr/>
      <dgm:t>
        <a:bodyPr/>
        <a:lstStyle/>
        <a:p>
          <a:endParaRPr lang="en-US"/>
        </a:p>
      </dgm:t>
    </dgm:pt>
    <dgm:pt modelId="{48D93A46-4556-4D06-AA9A-10B56BF47B83}">
      <dgm:prSet/>
      <dgm:spPr/>
      <dgm:t>
        <a:bodyPr/>
        <a:lstStyle/>
        <a:p>
          <a:r>
            <a:rPr lang="en-US" dirty="0"/>
            <a:t>Unit test and Exception Handling.</a:t>
          </a:r>
        </a:p>
      </dgm:t>
    </dgm:pt>
    <dgm:pt modelId="{19152744-20B3-47E6-BD1A-771E8B6C5145}" type="parTrans" cxnId="{C762262E-D341-458B-958C-1DC17FFAE0CA}">
      <dgm:prSet/>
      <dgm:spPr/>
      <dgm:t>
        <a:bodyPr/>
        <a:lstStyle/>
        <a:p>
          <a:endParaRPr lang="en-US"/>
        </a:p>
      </dgm:t>
    </dgm:pt>
    <dgm:pt modelId="{9D62F428-5F1D-4376-B37B-C9D8E5229279}" type="sibTrans" cxnId="{C762262E-D341-458B-958C-1DC17FFAE0CA}">
      <dgm:prSet/>
      <dgm:spPr/>
      <dgm:t>
        <a:bodyPr/>
        <a:lstStyle/>
        <a:p>
          <a:endParaRPr lang="en-US"/>
        </a:p>
      </dgm:t>
    </dgm:pt>
    <dgm:pt modelId="{C5F1F60F-6CBD-4416-83C2-03489E75D9C2}" type="pres">
      <dgm:prSet presAssocID="{5177C726-7631-4FED-AB9B-A377238BC8F0}" presName="linear" presStyleCnt="0">
        <dgm:presLayoutVars>
          <dgm:dir/>
          <dgm:animLvl val="lvl"/>
          <dgm:resizeHandles val="exact"/>
        </dgm:presLayoutVars>
      </dgm:prSet>
      <dgm:spPr/>
    </dgm:pt>
    <dgm:pt modelId="{55FB7C43-92ED-437F-959C-6FDC8AA53E24}" type="pres">
      <dgm:prSet presAssocID="{BC525175-B57C-4C8D-BAF2-4AF5696E092D}" presName="parentLin" presStyleCnt="0"/>
      <dgm:spPr/>
    </dgm:pt>
    <dgm:pt modelId="{E59855A5-4715-43AD-9C93-B44427F23E8C}" type="pres">
      <dgm:prSet presAssocID="{BC525175-B57C-4C8D-BAF2-4AF5696E092D}" presName="parentLeftMargin" presStyleLbl="node1" presStyleIdx="0" presStyleCnt="1"/>
      <dgm:spPr/>
    </dgm:pt>
    <dgm:pt modelId="{34DAB005-1170-4200-A21B-B94DC274FC88}" type="pres">
      <dgm:prSet presAssocID="{BC525175-B57C-4C8D-BAF2-4AF5696E092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DB43938-B5DB-4731-AFAC-95A5C0BB1FCD}" type="pres">
      <dgm:prSet presAssocID="{BC525175-B57C-4C8D-BAF2-4AF5696E092D}" presName="negativeSpace" presStyleCnt="0"/>
      <dgm:spPr/>
    </dgm:pt>
    <dgm:pt modelId="{33AC21AF-C3CA-4484-930D-28C678697418}" type="pres">
      <dgm:prSet presAssocID="{BC525175-B57C-4C8D-BAF2-4AF5696E092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E569903-6728-4D68-AC42-94B8999DEFE0}" type="presOf" srcId="{8FCDF657-47B2-4C04-9034-E72578534AC8}" destId="{33AC21AF-C3CA-4484-930D-28C678697418}" srcOrd="0" destOrd="1" presId="urn:microsoft.com/office/officeart/2005/8/layout/list1"/>
    <dgm:cxn modelId="{AA18241D-701D-4DDC-B36D-FB72A1744319}" srcId="{BC525175-B57C-4C8D-BAF2-4AF5696E092D}" destId="{7631DE3C-E9E3-4E42-BF28-91C6B05AD9B6}" srcOrd="2" destOrd="0" parTransId="{1DCDB178-8B2F-452D-A3CF-43C764B7C97F}" sibTransId="{633DDAC4-3623-4086-BA4E-492FF319C0AB}"/>
    <dgm:cxn modelId="{C762262E-D341-458B-958C-1DC17FFAE0CA}" srcId="{BC525175-B57C-4C8D-BAF2-4AF5696E092D}" destId="{48D93A46-4556-4D06-AA9A-10B56BF47B83}" srcOrd="3" destOrd="0" parTransId="{19152744-20B3-47E6-BD1A-771E8B6C5145}" sibTransId="{9D62F428-5F1D-4376-B37B-C9D8E5229279}"/>
    <dgm:cxn modelId="{EAFE984D-3ABC-4857-A66E-345A0570084C}" type="presOf" srcId="{5177C726-7631-4FED-AB9B-A377238BC8F0}" destId="{C5F1F60F-6CBD-4416-83C2-03489E75D9C2}" srcOrd="0" destOrd="0" presId="urn:microsoft.com/office/officeart/2005/8/layout/list1"/>
    <dgm:cxn modelId="{1BF4EF59-56F6-4501-B6F8-25488BBAFE5F}" type="presOf" srcId="{BC525175-B57C-4C8D-BAF2-4AF5696E092D}" destId="{34DAB005-1170-4200-A21B-B94DC274FC88}" srcOrd="1" destOrd="0" presId="urn:microsoft.com/office/officeart/2005/8/layout/list1"/>
    <dgm:cxn modelId="{539E1371-FCF0-442E-9FB2-5FA42C88750D}" type="presOf" srcId="{1EECB3B2-F4A6-4257-B092-62D19CB4ADF3}" destId="{33AC21AF-C3CA-4484-930D-28C678697418}" srcOrd="0" destOrd="0" presId="urn:microsoft.com/office/officeart/2005/8/layout/list1"/>
    <dgm:cxn modelId="{41D8DA81-893E-4383-AB62-F09506254DB9}" type="presOf" srcId="{BC525175-B57C-4C8D-BAF2-4AF5696E092D}" destId="{E59855A5-4715-43AD-9C93-B44427F23E8C}" srcOrd="0" destOrd="0" presId="urn:microsoft.com/office/officeart/2005/8/layout/list1"/>
    <dgm:cxn modelId="{8CD47FB1-B344-44A0-B482-5367C9FC61C0}" srcId="{5177C726-7631-4FED-AB9B-A377238BC8F0}" destId="{BC525175-B57C-4C8D-BAF2-4AF5696E092D}" srcOrd="0" destOrd="0" parTransId="{4DFB2D88-5050-496F-8FE4-BA3D5C9248B7}" sibTransId="{26684C45-0C97-40AA-BE58-3E47F1D870FD}"/>
    <dgm:cxn modelId="{F2887FE3-8A82-4B63-BED3-7502D809092B}" type="presOf" srcId="{7631DE3C-E9E3-4E42-BF28-91C6B05AD9B6}" destId="{33AC21AF-C3CA-4484-930D-28C678697418}" srcOrd="0" destOrd="2" presId="urn:microsoft.com/office/officeart/2005/8/layout/list1"/>
    <dgm:cxn modelId="{D67655EE-1DF6-42EB-ABBB-D95DD98CCAF0}" srcId="{BC525175-B57C-4C8D-BAF2-4AF5696E092D}" destId="{8FCDF657-47B2-4C04-9034-E72578534AC8}" srcOrd="1" destOrd="0" parTransId="{604158D3-86BA-4698-821E-FB5F77B62DFB}" sibTransId="{B318A3BA-2476-4F3F-9606-F0917A6EE719}"/>
    <dgm:cxn modelId="{326028FF-5B90-4C3C-861C-E026A8DB42F8}" type="presOf" srcId="{48D93A46-4556-4D06-AA9A-10B56BF47B83}" destId="{33AC21AF-C3CA-4484-930D-28C678697418}" srcOrd="0" destOrd="3" presId="urn:microsoft.com/office/officeart/2005/8/layout/list1"/>
    <dgm:cxn modelId="{983EBCFF-F7F2-4FBC-837B-7A9AFF57EB62}" srcId="{BC525175-B57C-4C8D-BAF2-4AF5696E092D}" destId="{1EECB3B2-F4A6-4257-B092-62D19CB4ADF3}" srcOrd="0" destOrd="0" parTransId="{95FC1C43-ECB4-4117-A9A2-DA698C5B5BE5}" sibTransId="{6FD747B0-DF6E-438A-8780-FB5836ED31A6}"/>
    <dgm:cxn modelId="{44B67AC4-3509-4959-8AAB-AA3DB5ED90EA}" type="presParOf" srcId="{C5F1F60F-6CBD-4416-83C2-03489E75D9C2}" destId="{55FB7C43-92ED-437F-959C-6FDC8AA53E24}" srcOrd="0" destOrd="0" presId="urn:microsoft.com/office/officeart/2005/8/layout/list1"/>
    <dgm:cxn modelId="{777AD5FC-2E80-43CB-A4F4-CF398DFA607C}" type="presParOf" srcId="{55FB7C43-92ED-437F-959C-6FDC8AA53E24}" destId="{E59855A5-4715-43AD-9C93-B44427F23E8C}" srcOrd="0" destOrd="0" presId="urn:microsoft.com/office/officeart/2005/8/layout/list1"/>
    <dgm:cxn modelId="{A5490B10-6FAE-45F2-849F-A18A649AFDC3}" type="presParOf" srcId="{55FB7C43-92ED-437F-959C-6FDC8AA53E24}" destId="{34DAB005-1170-4200-A21B-B94DC274FC88}" srcOrd="1" destOrd="0" presId="urn:microsoft.com/office/officeart/2005/8/layout/list1"/>
    <dgm:cxn modelId="{AC795BAD-DCE5-4EBC-8F78-D86823A76132}" type="presParOf" srcId="{C5F1F60F-6CBD-4416-83C2-03489E75D9C2}" destId="{0DB43938-B5DB-4731-AFAC-95A5C0BB1FCD}" srcOrd="1" destOrd="0" presId="urn:microsoft.com/office/officeart/2005/8/layout/list1"/>
    <dgm:cxn modelId="{16D5569C-5689-4D99-82AB-5AF34C5645BD}" type="presParOf" srcId="{C5F1F60F-6CBD-4416-83C2-03489E75D9C2}" destId="{33AC21AF-C3CA-4484-930D-28C67869741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A07CE-AFF5-42FC-A4EE-729DA1C017AF}">
      <dsp:nvSpPr>
        <dsp:cNvPr id="0" name=""/>
        <dsp:cNvSpPr/>
      </dsp:nvSpPr>
      <dsp:spPr>
        <a:xfrm>
          <a:off x="2854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E45A2-A339-4016-B752-2F3FA902242E}">
      <dsp:nvSpPr>
        <dsp:cNvPr id="0" name=""/>
        <dsp:cNvSpPr/>
      </dsp:nvSpPr>
      <dsp:spPr>
        <a:xfrm>
          <a:off x="229286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Worked on User interface:</a:t>
          </a:r>
          <a:r>
            <a:rPr lang="en-US" sz="1500" b="1" kern="1200" dirty="0"/>
            <a:t>  </a:t>
          </a:r>
          <a:r>
            <a:rPr lang="en-US" sz="1500" b="1" kern="1200" dirty="0" err="1"/>
            <a:t>Adijat</a:t>
          </a:r>
          <a:r>
            <a:rPr lang="en-US" sz="1500" b="1" kern="1200" dirty="0"/>
            <a:t> </a:t>
          </a:r>
          <a:r>
            <a:rPr lang="en-US" sz="1500" b="1" kern="1200" dirty="0" err="1"/>
            <a:t>Ajoke</a:t>
          </a:r>
          <a:r>
            <a:rPr lang="en-US" sz="1500" b="1" kern="1200" dirty="0"/>
            <a:t> Sulaimon</a:t>
          </a:r>
          <a:endParaRPr lang="en-US" sz="1500" kern="1200" dirty="0"/>
        </a:p>
      </dsp:txBody>
      <dsp:txXfrm>
        <a:off x="267188" y="1046744"/>
        <a:ext cx="1962091" cy="1218259"/>
      </dsp:txXfrm>
    </dsp:sp>
    <dsp:sp modelId="{8099F3F8-658A-471E-B026-6BD9455A07C1}">
      <dsp:nvSpPr>
        <dsp:cNvPr id="0" name=""/>
        <dsp:cNvSpPr/>
      </dsp:nvSpPr>
      <dsp:spPr>
        <a:xfrm>
          <a:off x="2493615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D7F56-E694-486B-AF6C-8441CBBA9AFD}">
      <dsp:nvSpPr>
        <dsp:cNvPr id="0" name=""/>
        <dsp:cNvSpPr/>
      </dsp:nvSpPr>
      <dsp:spPr>
        <a:xfrm>
          <a:off x="2720047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Worked on Concurrency Simulation: </a:t>
          </a:r>
          <a:r>
            <a:rPr lang="en-US" sz="1500" b="1" kern="1200"/>
            <a:t>Ammar Haziq Bin Mohd Halim</a:t>
          </a:r>
          <a:endParaRPr lang="en-US" sz="1500" kern="1200"/>
        </a:p>
      </dsp:txBody>
      <dsp:txXfrm>
        <a:off x="2757949" y="1046744"/>
        <a:ext cx="1962091" cy="1218259"/>
      </dsp:txXfrm>
    </dsp:sp>
    <dsp:sp modelId="{AC8FEDD5-D2E2-4BD7-806D-72DF4EFE7C4A}">
      <dsp:nvSpPr>
        <dsp:cNvPr id="0" name=""/>
        <dsp:cNvSpPr/>
      </dsp:nvSpPr>
      <dsp:spPr>
        <a:xfrm>
          <a:off x="4984375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A40FB-AF35-4F2A-9278-8651E05B2040}">
      <dsp:nvSpPr>
        <dsp:cNvPr id="0" name=""/>
        <dsp:cNvSpPr/>
      </dsp:nvSpPr>
      <dsp:spPr>
        <a:xfrm>
          <a:off x="5210808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Worked on Unit testing and exception Handling : </a:t>
          </a:r>
          <a:r>
            <a:rPr lang="en-US" sz="1500" b="1" kern="1200"/>
            <a:t>Eze Michael</a:t>
          </a:r>
          <a:endParaRPr lang="en-US" sz="1500" kern="1200"/>
        </a:p>
      </dsp:txBody>
      <dsp:txXfrm>
        <a:off x="5248710" y="1046744"/>
        <a:ext cx="1962091" cy="1218259"/>
      </dsp:txXfrm>
    </dsp:sp>
    <dsp:sp modelId="{95752078-7E88-4482-9367-E5F34D6F77FD}">
      <dsp:nvSpPr>
        <dsp:cNvPr id="0" name=""/>
        <dsp:cNvSpPr/>
      </dsp:nvSpPr>
      <dsp:spPr>
        <a:xfrm>
          <a:off x="7475136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087CD-E1FC-47B6-A411-4BAB33002F48}">
      <dsp:nvSpPr>
        <dsp:cNvPr id="0" name=""/>
        <dsp:cNvSpPr/>
      </dsp:nvSpPr>
      <dsp:spPr>
        <a:xfrm>
          <a:off x="7701569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Worked on  Saving Log Info :</a:t>
          </a:r>
          <a:r>
            <a:rPr lang="en-US" sz="1500" b="1" kern="1200" dirty="0" err="1"/>
            <a:t>RoamilKumar</a:t>
          </a:r>
          <a:r>
            <a:rPr lang="en-US" sz="1500" b="1" kern="1200" dirty="0"/>
            <a:t> Kachchhi</a:t>
          </a:r>
          <a:endParaRPr lang="en-US" sz="1500" kern="1200" dirty="0"/>
        </a:p>
      </dsp:txBody>
      <dsp:txXfrm>
        <a:off x="7739471" y="1046744"/>
        <a:ext cx="1962091" cy="1218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C21AF-C3CA-4484-930D-28C678697418}">
      <dsp:nvSpPr>
        <dsp:cNvPr id="0" name=""/>
        <dsp:cNvSpPr/>
      </dsp:nvSpPr>
      <dsp:spPr>
        <a:xfrm>
          <a:off x="0" y="823363"/>
          <a:ext cx="6492875" cy="3471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604012" rIns="503919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Simulate energy flow between devices and sources.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Provide a user interface to control smart devices.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 Save Log system actions.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Unit test and Exception Handling.</a:t>
          </a:r>
        </a:p>
      </dsp:txBody>
      <dsp:txXfrm>
        <a:off x="0" y="823363"/>
        <a:ext cx="6492875" cy="3471300"/>
      </dsp:txXfrm>
    </dsp:sp>
    <dsp:sp modelId="{34DAB005-1170-4200-A21B-B94DC274FC88}">
      <dsp:nvSpPr>
        <dsp:cNvPr id="0" name=""/>
        <dsp:cNvSpPr/>
      </dsp:nvSpPr>
      <dsp:spPr>
        <a:xfrm>
          <a:off x="324643" y="395323"/>
          <a:ext cx="4545012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Functional Requirements:</a:t>
          </a:r>
          <a:endParaRPr lang="en-US" sz="2900" kern="1200" dirty="0"/>
        </a:p>
      </dsp:txBody>
      <dsp:txXfrm>
        <a:off x="366433" y="437113"/>
        <a:ext cx="4461432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CF92A-9222-4D44-8859-DD774044CBE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0D32F-04A4-8E45-9CC6-0BEAC4BB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7B87-D0D5-AB47-953D-B3127C26EAF4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5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1212-37D2-CA4E-A202-842444700790}" type="datetime1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53DB-10A8-3343-88E8-5C561C3F9CCC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4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AC72-B217-8D4E-8C57-9AEAF1297866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7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0A40-D7EB-3042-B44F-F1CE0FF8437C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35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7CBD-7CD3-AA4D-B855-68999C71E465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64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D1A3-1BD1-FA4C-B1D5-1CD91F306D43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78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7F66-051A-4140-B58A-3B3EE7DA3F5B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62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7DEB-BBC4-C643-97AC-67B9F5E86072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3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A952-2401-3945-A0C0-09A2F73880A2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1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9031-ED40-AA40-ADEE-6530DD726FB0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7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4314-1124-A64D-96AA-9C9E9ED155F0}" type="datetime1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8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9266-605C-5343-B1C6-1BCDB78A68B4}" type="datetime1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5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C636-5CCC-D842-B5D5-03DCB369B232}" type="datetime1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6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0D79-2BE4-494F-B8F3-8F877530C1D8}" type="datetime1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5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43A4-41BA-4D4D-98FF-D598C63060D5}" type="datetime1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0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D637-EFE9-2349-AFF6-C67CC028C91A}" type="datetime1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4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127068-85A9-ED4E-B790-0F62A404990E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103649-6318-499E-8D73-9FC78DC0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oup-B-Java/Java_project/tree/mai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DE1F8-7E38-4ECF-71CA-89A8B446F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2333412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IN" sz="5000" dirty="0"/>
              <a:t>JAVA CAPSTONE PROJECT</a:t>
            </a:r>
            <a:br>
              <a:rPr lang="en-IN" sz="5000" dirty="0"/>
            </a:br>
            <a:br>
              <a:rPr lang="en-IN" sz="5000" dirty="0"/>
            </a:br>
            <a:r>
              <a:rPr lang="en-US" sz="5000" dirty="0"/>
              <a:t>Smart House: Simulation of the Energy supply and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8807-3D7F-CF9F-7981-9DA669CFC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00" y="3310305"/>
            <a:ext cx="8554720" cy="290422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sz="4000" b="1" dirty="0">
                <a:latin typeface="+mn-lt"/>
              </a:rPr>
              <a:t>Group-B</a:t>
            </a:r>
          </a:p>
          <a:p>
            <a:pPr algn="ctr"/>
            <a:r>
              <a:rPr lang="en-US" sz="3600" dirty="0" err="1"/>
              <a:t>Adijat</a:t>
            </a:r>
            <a:r>
              <a:rPr lang="en-US" sz="3600" dirty="0"/>
              <a:t> </a:t>
            </a:r>
            <a:r>
              <a:rPr lang="en-US" sz="3600" dirty="0" err="1"/>
              <a:t>Ajoke</a:t>
            </a:r>
            <a:r>
              <a:rPr lang="en-US" sz="3600" dirty="0"/>
              <a:t> Sulaimon</a:t>
            </a:r>
          </a:p>
          <a:p>
            <a:pPr algn="ctr"/>
            <a:r>
              <a:rPr lang="en-US" sz="3600" dirty="0"/>
              <a:t>Ammar Haziq Bin Mohd Halim</a:t>
            </a:r>
          </a:p>
          <a:p>
            <a:pPr algn="ctr"/>
            <a:r>
              <a:rPr lang="en-US" sz="3600" dirty="0" err="1"/>
              <a:t>RoamilKumar</a:t>
            </a:r>
            <a:r>
              <a:rPr lang="en-US" sz="3600" dirty="0"/>
              <a:t> Kachchhi</a:t>
            </a:r>
          </a:p>
          <a:p>
            <a:pPr algn="ctr"/>
            <a:r>
              <a:rPr lang="en-US" sz="3600" dirty="0"/>
              <a:t>Eze Michael</a:t>
            </a:r>
          </a:p>
        </p:txBody>
      </p:sp>
    </p:spTree>
    <p:extLst>
      <p:ext uri="{BB962C8B-B14F-4D97-AF65-F5344CB8AC3E}">
        <p14:creationId xmlns:p14="http://schemas.microsoft.com/office/powerpoint/2010/main" val="291638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DF9EE-2FDC-F8EB-601D-99FA94AF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100" b="1">
                <a:solidFill>
                  <a:srgbClr val="FFFFFF"/>
                </a:solidFill>
              </a:rPr>
              <a:t>System Requirements</a:t>
            </a:r>
            <a:br>
              <a:rPr lang="en-US" sz="3100" b="1">
                <a:solidFill>
                  <a:srgbClr val="FFFFFF"/>
                </a:solidFill>
              </a:rPr>
            </a:br>
            <a:endParaRPr lang="en-US" sz="310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123BB2-75D9-65B4-80CF-C04F7E52B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26726"/>
              </p:ext>
            </p:extLst>
          </p:nvPr>
        </p:nvGraphicFramePr>
        <p:xfrm>
          <a:off x="5010150" y="1101212"/>
          <a:ext cx="6492875" cy="4689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999FA8-71E1-87AE-135D-0BD1AF51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CF26-307B-ADC7-E497-86A63735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88490"/>
            <a:ext cx="9183689" cy="8750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UML Class Diagram</a:t>
            </a:r>
            <a:br>
              <a:rPr lang="en-US" b="1" dirty="0"/>
            </a:br>
            <a:endParaRPr lang="en-US" dirty="0"/>
          </a:p>
        </p:txBody>
      </p:sp>
      <p:pic>
        <p:nvPicPr>
          <p:cNvPr id="13" name="Content Placeholder 12" descr="A computer generated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0C8BDAC9-D2F4-DE6F-EDDD-170B666BA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561"/>
            <a:ext cx="12191999" cy="58944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653A5C-6DAE-C319-E8C5-99416AF7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7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549B-8937-2969-9B75-6D3E7033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81281"/>
            <a:ext cx="10018713" cy="11988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Component Diagram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 descr="A diagram of a power source&#10;&#10;Description automatically generated">
            <a:extLst>
              <a:ext uri="{FF2B5EF4-FFF2-40B4-BE49-F238E27FC236}">
                <a16:creationId xmlns:a16="http://schemas.microsoft.com/office/drawing/2014/main" id="{D4992927-6C1A-DDC7-680D-277DCB12F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894080"/>
            <a:ext cx="9845040" cy="565912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94B21-24B9-CA9B-4612-689307CF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3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C3FC-DFB0-C87E-77B3-6F5D45C5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Concurrency Simulation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A8F4-EB9C-7BFD-4750-635914E3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Multithreading Implementation: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Separate threads for: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Energy consumption from Smart devices.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Energy deduction from energy manager.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Battery level updates every second in parallel with user actions.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56303-77F8-D369-890F-41B0C0A1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olume indicators">
            <a:extLst>
              <a:ext uri="{FF2B5EF4-FFF2-40B4-BE49-F238E27FC236}">
                <a16:creationId xmlns:a16="http://schemas.microsoft.com/office/drawing/2014/main" id="{91927A9E-8D5F-387D-1C6E-B72B9298AD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225" r="19721" b="-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4AB5E9-62B7-681E-AA52-5BA2C1DA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Management I/O</a:t>
            </a:r>
            <a:br>
              <a:rPr lang="en-US" b="1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B299-5FBD-E89C-7847-2A6293B4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" y="1838961"/>
            <a:ext cx="5761908" cy="39522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Input: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Device ON/OFF commands.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Initial energy and device configurations.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Output: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Energy flow visualization.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Device statuses.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System logs (e.g., "Light turned ON").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CA46E-7E34-A7F0-9394-14AE8D8A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5C55-E7AE-0F76-7D01-BB71CB20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8324"/>
            <a:ext cx="10018713" cy="1347018"/>
          </a:xfrm>
        </p:spPr>
        <p:txBody>
          <a:bodyPr/>
          <a:lstStyle/>
          <a:p>
            <a:r>
              <a:rPr lang="en-US" b="1" dirty="0"/>
              <a:t>User Interfaces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F397-7FF4-C3ED-4F8E-D8FDA8A2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50375"/>
            <a:ext cx="10018713" cy="46408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Interfaces: Console-Based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uses a console-based interface for simplicity and direct interaction with the system.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input commands to control smart devices, simulate energy sources, and manage consumption.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ON/OFF smart objects (e.g., lights, heater, fan) through textual commands.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energy usage and battery status in the console output.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***Logs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***Display real-time system logs for user actions and energy flow.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C1357-3F80-B053-76EB-9188E59F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0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47A7-D683-6EB1-A77C-C118C311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 Results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BE02A-8BBF-AFFF-1DAC-C0619D838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Tests Conducted: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Device toggling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Energy consumption and supply simulations.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 tests for invalid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tests passed successfully.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2A111-59D4-1037-41A5-35CF5302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77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C97D866-0F77-45DF-8EB7-C3D116B32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F9B1DE5-8736-46A8-986F-7D93EABD7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DEF5C121-2BFC-4684-A8AE-AAC74878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DDBAAB4-8BAF-4FAB-99AC-C59B579A0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95B7BE3-689C-4566-858A-873632B1B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5220C0B1-373C-427C-85C1-E40FC7A9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66BCB563-408A-4114-85A8-266D3943E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1C75EE-0CB6-4E50-8FA9-658A5602C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91BC5FA-B19F-D9CB-D7F5-9C0F88725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8" y="142240"/>
            <a:ext cx="5781829" cy="642111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7CBC18-547F-1C3D-F97C-4A9D1B0BE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7395" y="213359"/>
            <a:ext cx="5783793" cy="6350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E76EE0-A54D-23C8-D9F6-8D3D0DC8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50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D78F9-471C-A121-1A9B-C16FBAB4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60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6963C-9B08-F54F-6B1A-48A09ACBA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632" y="3996267"/>
            <a:ext cx="4922391" cy="18870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100"/>
              <a:t>GitHub Link:- </a:t>
            </a:r>
            <a:r>
              <a:rPr lang="en-US" sz="2100">
                <a:hlinkClick r:id="rId3"/>
              </a:rPr>
              <a:t>https://github.com/Group-B-Java/Java_project/tree/main</a:t>
            </a:r>
            <a:endParaRPr lang="en-US" sz="21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ooter">
            <a:extLst>
              <a:ext uri="{FF2B5EF4-FFF2-40B4-BE49-F238E27FC236}">
                <a16:creationId xmlns:a16="http://schemas.microsoft.com/office/drawing/2014/main" id="{D5372CF9-E67F-3817-CB28-C67AA8DED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356" y="1011765"/>
            <a:ext cx="4546708" cy="45467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35C4C-1509-F18B-4A3E-D46C9EC2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6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E6F3056-57A3-6D44-C7F2-EFE0BA19F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7761" y="2743199"/>
            <a:ext cx="3047999" cy="30479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56DF-2D14-9AF0-8BCD-4758237E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880" y="660401"/>
            <a:ext cx="5732143" cy="51308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A47F54-A821-04E4-9B27-E13D1013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0A5E351D-E142-F4D0-4364-8049159F9E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949" r="28758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74B445-688F-EE78-4FE9-A1ACC1E0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223520"/>
            <a:ext cx="5260680" cy="137667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BD2DB-65E2-5E0E-E06F-0EE0F578D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1524000"/>
            <a:ext cx="6020035" cy="48971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Overview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Roles distribution in the team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 Requirements to the system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UML class diagram and component diagram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 Management I/O in the system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 User interfaces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 Concurrency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 Results of the Unit Test of the System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C7D87-D643-2091-F11D-599D411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1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998A6-5D7D-2C99-9080-3B7E2260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E6A5F-81B6-3E14-E442-FBF9EEC1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dirty="0"/>
              <a:t>Develop a Smart House simulation system.</a:t>
            </a:r>
          </a:p>
          <a:p>
            <a:pPr marL="0" indent="0">
              <a:buNone/>
            </a:pPr>
            <a:br>
              <a:rPr lang="en-US" sz="2900" dirty="0"/>
            </a:br>
            <a:r>
              <a:rPr lang="en-US" sz="2900" dirty="0"/>
              <a:t>Simulate energy supply and consumption.</a:t>
            </a:r>
          </a:p>
          <a:p>
            <a:pPr marL="0" indent="0">
              <a:buNone/>
            </a:pPr>
            <a:br>
              <a:rPr lang="en-US" sz="2900" dirty="0"/>
            </a:br>
            <a:r>
              <a:rPr lang="en-US" sz="2900" dirty="0"/>
              <a:t>Provide an interactive user interface for managing smart devices and energy sources.</a:t>
            </a:r>
          </a:p>
          <a:p>
            <a:pPr marL="0" indent="0">
              <a:buNone/>
            </a:pPr>
            <a:br>
              <a:rPr lang="en-US" sz="2900" dirty="0"/>
            </a:br>
            <a:r>
              <a:rPr lang="en-US" sz="2900" dirty="0"/>
              <a:t>Logs, exception handling, and unit tests.</a:t>
            </a:r>
            <a:br>
              <a:rPr lang="en-US" dirty="0"/>
            </a:br>
            <a:br>
              <a:rPr lang="en-US" dirty="0"/>
            </a:b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6C2C34-4B77-B130-0EE1-AF36B905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6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DF18-F7CC-7F70-1B3C-F75372F3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dirty="0"/>
              <a:t>Roles Distribution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97A9B24-8200-E236-5C42-C3A2E6093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180125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6589E3-0271-8DE7-5781-9A3476FB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FF83-4825-1C49-76B6-59620369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DB013-CFAA-656D-9CEB-937A1F7C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1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392487EF-4708-3B77-AA73-C3C8396BF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05" y="636587"/>
            <a:ext cx="9588956" cy="5435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C36C56-D4A9-925F-E3AB-AAA6F922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2ACF-3B14-56A5-05DB-653F833E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Diagram 2</a:t>
            </a:r>
          </a:p>
        </p:txBody>
      </p:sp>
      <p:pic>
        <p:nvPicPr>
          <p:cNvPr id="6" name="Content Placeholder 5" descr="A diagram of a device&#10;&#10;Description automatically generated">
            <a:extLst>
              <a:ext uri="{FF2B5EF4-FFF2-40B4-BE49-F238E27FC236}">
                <a16:creationId xmlns:a16="http://schemas.microsoft.com/office/drawing/2014/main" id="{FC1B19DC-85BB-D1EB-080F-5CC8B07BB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1" y="425763"/>
            <a:ext cx="6486599" cy="60064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46F7B-66B1-A8F7-A31F-3EB99908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2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FE15-9542-68B3-224E-D9E1C090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diagram of a system&#10;&#10;Description automatically generated">
            <a:extLst>
              <a:ext uri="{FF2B5EF4-FFF2-40B4-BE49-F238E27FC236}">
                <a16:creationId xmlns:a16="http://schemas.microsoft.com/office/drawing/2014/main" id="{9B625BF7-36B8-4873-3A5B-376E027DA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015" y="37754"/>
            <a:ext cx="5941594" cy="67824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CF692-78E1-C0E1-005C-389E8FFE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1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198D-4596-3EE9-B429-C97FD8EE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diagram of a system&#10;&#10;Description automatically generated">
            <a:extLst>
              <a:ext uri="{FF2B5EF4-FFF2-40B4-BE49-F238E27FC236}">
                <a16:creationId xmlns:a16="http://schemas.microsoft.com/office/drawing/2014/main" id="{D375CD82-C383-012B-62CE-AB38EC599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76" y="174170"/>
            <a:ext cx="7867204" cy="62157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31A21-B2C2-8761-E952-07B5E2B6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3649-6318-499E-8D73-9FC78DC019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34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422</TotalTime>
  <Words>437</Words>
  <Application>Microsoft Macintosh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Corbel</vt:lpstr>
      <vt:lpstr>Courier New</vt:lpstr>
      <vt:lpstr>Times New Roman</vt:lpstr>
      <vt:lpstr>Wingdings</vt:lpstr>
      <vt:lpstr>Parallax</vt:lpstr>
      <vt:lpstr>JAVA CAPSTONE PROJECT  Smart House: Simulation of the Energy supply and consumption</vt:lpstr>
      <vt:lpstr>Agenda</vt:lpstr>
      <vt:lpstr>Overview </vt:lpstr>
      <vt:lpstr>Roles Distribution </vt:lpstr>
      <vt:lpstr>Requirements Diagram</vt:lpstr>
      <vt:lpstr>PowerPoint Presentation</vt:lpstr>
      <vt:lpstr>Requirements Diagram 2</vt:lpstr>
      <vt:lpstr>PowerPoint Presentation</vt:lpstr>
      <vt:lpstr>PowerPoint Presentation</vt:lpstr>
      <vt:lpstr>System Requirements </vt:lpstr>
      <vt:lpstr>UML Class Diagram </vt:lpstr>
      <vt:lpstr>Component Diagram </vt:lpstr>
      <vt:lpstr>Concurrency Simulation </vt:lpstr>
      <vt:lpstr>Management I/O </vt:lpstr>
      <vt:lpstr>User Interfaces </vt:lpstr>
      <vt:lpstr>Unit Test Results </vt:lpstr>
      <vt:lpstr>PowerPoint Presentation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Roamilkumar Kachchhi</dc:creator>
  <cp:lastModifiedBy>Ammar Haziq Bin Mohd Halim</cp:lastModifiedBy>
  <cp:revision>8</cp:revision>
  <dcterms:created xsi:type="dcterms:W3CDTF">2024-11-11T11:57:48Z</dcterms:created>
  <dcterms:modified xsi:type="dcterms:W3CDTF">2024-11-28T11:29:31Z</dcterms:modified>
</cp:coreProperties>
</file>