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66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11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8534C-CBEC-9E4A-86BA-3198A5546091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2586-CCF9-D141-8336-BF1AFD0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66D7-B979-A741-876E-ED3B72C8A8D0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01BB-9C23-5E4E-8914-A3ED7FA6DE9C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CFC-C92D-6146-AA04-D48817DBF3AF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41A9-977E-AF4A-839E-6E8CDA4F7352}" type="datetime1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11EF-2E07-C946-BB9A-1F231770CCDF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0608-FC8D-984D-915E-E1A15E558070}" type="datetime1">
              <a:rPr lang="en-US" smtClean="0"/>
              <a:t>11/28/24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B128-9C51-D640-9456-AD4E66275422}" type="datetime1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6CA6-3D4A-7946-9340-CD0B121B1A63}" type="datetime1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C7F2-EA39-4B49-9E1A-CD56B7E69D6F}" type="datetime1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E0F9-910C-3D43-B7F4-CF345B6ADC50}" type="datetime1">
              <a:rPr lang="en-US" smtClean="0"/>
              <a:t>11/28/24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Ammar Haziq Bin Mohd Halim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0FE6E8-432B-3E49-BE18-615826D068EA}" type="datetime1">
              <a:rPr lang="en-US" smtClean="0"/>
              <a:t>11/28/24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Ammar Haziq Bin Mohd Halim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CAC2CB-07EE-F849-85B9-1FD7FBB992DA}" type="datetime1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Ammar Haziq Bin Mohd Halim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D211F1-B4B5-F74D-9DE3-5228A7FC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E1C5-0CC8-B3A6-7E32-19B8085D5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Home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0492-8106-5354-505C-494308824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Simulation</a:t>
            </a:r>
          </a:p>
        </p:txBody>
      </p:sp>
    </p:spTree>
    <p:extLst>
      <p:ext uri="{BB962C8B-B14F-4D97-AF65-F5344CB8AC3E}">
        <p14:creationId xmlns:p14="http://schemas.microsoft.com/office/powerpoint/2010/main" val="69586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EFBB-2009-DCC0-884D-6BC086AB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part</a:t>
            </a:r>
          </a:p>
        </p:txBody>
      </p:sp>
      <p:pic>
        <p:nvPicPr>
          <p:cNvPr id="7" name="Content Placeholder 6" descr="A diagram of energy and energy&#10;&#10;Description automatically generated">
            <a:extLst>
              <a:ext uri="{FF2B5EF4-FFF2-40B4-BE49-F238E27FC236}">
                <a16:creationId xmlns:a16="http://schemas.microsoft.com/office/drawing/2014/main" id="{D58A2C44-1843-5750-F4BC-882995F9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19" y="2254111"/>
            <a:ext cx="6681345" cy="44793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5F1C8-7CAB-DF2C-8ADC-5EFBBDC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2EDB2-D977-2A98-0B5E-D00AA89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659DB-FB48-B403-CBBF-021054D1F500}"/>
              </a:ext>
            </a:extLst>
          </p:cNvPr>
          <p:cNvSpPr/>
          <p:nvPr/>
        </p:nvSpPr>
        <p:spPr>
          <a:xfrm>
            <a:off x="8486021" y="2361095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1FBA9-C71B-7324-BA7A-8326C78211EF}"/>
              </a:ext>
            </a:extLst>
          </p:cNvPr>
          <p:cNvSpPr/>
          <p:nvPr/>
        </p:nvSpPr>
        <p:spPr>
          <a:xfrm>
            <a:off x="2746550" y="2361095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 Manager</a:t>
            </a:r>
          </a:p>
        </p:txBody>
      </p:sp>
    </p:spTree>
    <p:extLst>
      <p:ext uri="{BB962C8B-B14F-4D97-AF65-F5344CB8AC3E}">
        <p14:creationId xmlns:p14="http://schemas.microsoft.com/office/powerpoint/2010/main" val="189699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9A2-8307-D6D4-5F7D-E59DB52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F4A7-13F5-778E-96D1-1DB9DE73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1AFD-AD82-BCD5-7544-16B4A984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 descr="A diagram of energy&#10;&#10;Description automatically generated">
            <a:extLst>
              <a:ext uri="{FF2B5EF4-FFF2-40B4-BE49-F238E27FC236}">
                <a16:creationId xmlns:a16="http://schemas.microsoft.com/office/drawing/2014/main" id="{27410D7C-56A8-6820-E1F7-A88804BB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648" y="2231929"/>
            <a:ext cx="3089183" cy="4511431"/>
          </a:xfr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D6B74D0-EAA5-164A-DEC5-26B261EF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76" y="2425437"/>
            <a:ext cx="6172200" cy="41244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E8CBCD-AC5C-4E7A-E2DC-7C182B3A0C46}"/>
              </a:ext>
            </a:extLst>
          </p:cNvPr>
          <p:cNvSpPr/>
          <p:nvPr/>
        </p:nvSpPr>
        <p:spPr>
          <a:xfrm>
            <a:off x="1063524" y="2298479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 Manager</a:t>
            </a:r>
          </a:p>
        </p:txBody>
      </p:sp>
    </p:spTree>
    <p:extLst>
      <p:ext uri="{BB962C8B-B14F-4D97-AF65-F5344CB8AC3E}">
        <p14:creationId xmlns:p14="http://schemas.microsoft.com/office/powerpoint/2010/main" val="9875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A270-0EF0-AE1E-430B-BEADA7B8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2</a:t>
            </a:r>
          </a:p>
        </p:txBody>
      </p:sp>
      <p:pic>
        <p:nvPicPr>
          <p:cNvPr id="15" name="Content Placeholder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E8A4BD0-BE26-3467-4884-3779C822A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52" y="2398099"/>
            <a:ext cx="5063268" cy="38381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298A-3F30-58D3-396E-E7E92D10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DE447-9061-2DB3-B3E5-532E617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12</a:t>
            </a:fld>
            <a:endParaRPr lang="en-US"/>
          </a:p>
        </p:txBody>
      </p:sp>
      <p:pic>
        <p:nvPicPr>
          <p:cNvPr id="13" name="Content Placeholder 12" descr="A diagram of a process&#10;&#10;Description automatically generated">
            <a:extLst>
              <a:ext uri="{FF2B5EF4-FFF2-40B4-BE49-F238E27FC236}">
                <a16:creationId xmlns:a16="http://schemas.microsoft.com/office/drawing/2014/main" id="{058EEDBA-3196-E69F-2EC0-27192C6A60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0200" y="2398099"/>
            <a:ext cx="3038693" cy="4380455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CAA03A-864F-0134-F3CA-8B2ED8484229}"/>
              </a:ext>
            </a:extLst>
          </p:cNvPr>
          <p:cNvSpPr/>
          <p:nvPr/>
        </p:nvSpPr>
        <p:spPr>
          <a:xfrm>
            <a:off x="3119546" y="2398099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Objects</a:t>
            </a:r>
          </a:p>
        </p:txBody>
      </p:sp>
    </p:spTree>
    <p:extLst>
      <p:ext uri="{BB962C8B-B14F-4D97-AF65-F5344CB8AC3E}">
        <p14:creationId xmlns:p14="http://schemas.microsoft.com/office/powerpoint/2010/main" val="300761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382-A7E5-2693-C7A7-25B3C87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A0C88C-4C7B-FDF6-6120-B73E8C878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70" y="2519156"/>
            <a:ext cx="6499939" cy="31019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79244-0DBB-373E-941B-E999D623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3ADF3-BA52-64A5-1CB0-20F16183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7EB119D-8EF5-5D15-5D88-EE4E04DF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3" y="2519156"/>
            <a:ext cx="4762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F4B0-FF53-7E4D-8FD3-972588BA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EB70-F91C-2FFA-AE3D-C0ABCB6D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4013-A4B7-4682-A334-9F259DE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283F5-56FE-F3C0-E749-52E6AA51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C0B3-FD5D-DC31-2E58-F3A2485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8BA4-B047-2C82-DCE4-EEC1FD14B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44D9E-9C73-B2D3-6F6E-EEA50B8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F4C8-CBE3-450A-5BD7-D00BF35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D7E5-E224-ACF1-0E9A-DC04B8DE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1BB3-0629-6885-6A12-3655625E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State Diagram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8F3E-AC8F-E3F5-EAF1-C8679900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664D8-7CA1-383D-FC6A-B7AEE854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09ED-14AA-4688-9032-9B4CF1EA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1AC0-C2FE-048E-CA18-5F9A4293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2DC2-A69E-1CF9-E410-3E1FF99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4F60B-DC46-3928-AF92-8BEC2EB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FD8A-5143-58CB-0F21-B9BB30E5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9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27BD4847-A361-043A-30A9-B0D3472A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349" y="2394852"/>
            <a:ext cx="4947301" cy="3966191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5060CE-6A79-784C-0F22-F853D238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80BFBA-3935-686E-C593-B0FEE67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EF91-A6B2-502E-CE72-6538D5F5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A2E884-FD0C-5D0A-DC28-3E3CE871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45660"/>
            <a:ext cx="4295061" cy="3947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95076-3D63-8CCF-9B88-910219B330FA}"/>
              </a:ext>
            </a:extLst>
          </p:cNvPr>
          <p:cNvSpPr txBox="1"/>
          <p:nvPr/>
        </p:nvSpPr>
        <p:spPr>
          <a:xfrm>
            <a:off x="7036904" y="2650435"/>
            <a:ext cx="2923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Consists of 3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SmartDeviceC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energyManager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LogManager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B73008-33D9-5163-2DB8-29E556D1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7584C-4AE7-BBD8-197A-2E6F72C5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34E-E9C8-AFC6-B220-4DE70DB2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6A01-AC4C-0C12-EE74-C51AF89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CE25-01E5-0EA3-3364-F26982A8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2CB1D-66FE-5992-91BC-C810277E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C1E1-FB09-3BD4-9840-C98DAB1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Diagrams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0A53-466A-14A3-8A7E-60586F0AE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diagram,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A400A-3E04-83C6-71D5-8C3747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B2575-8B6D-8158-3BF6-E86A2D4A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666F-F8D0-63B5-7637-9E7E306C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5" name="Content Placeholder 4" descr="A diagram of a solar battery&#10;&#10;Description automatically generated">
            <a:extLst>
              <a:ext uri="{FF2B5EF4-FFF2-40B4-BE49-F238E27FC236}">
                <a16:creationId xmlns:a16="http://schemas.microsoft.com/office/drawing/2014/main" id="{271DD810-FB37-A7B4-BE78-D8A575A5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084" y="2541472"/>
            <a:ext cx="7011831" cy="36075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F9054A-2C48-98A4-07A8-274154A8EF92}"/>
              </a:ext>
            </a:extLst>
          </p:cNvPr>
          <p:cNvSpPr/>
          <p:nvPr/>
        </p:nvSpPr>
        <p:spPr>
          <a:xfrm>
            <a:off x="3635726" y="2347843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1BF35-624A-9DC1-8C41-223F8E4DB21E}"/>
              </a:ext>
            </a:extLst>
          </p:cNvPr>
          <p:cNvSpPr/>
          <p:nvPr/>
        </p:nvSpPr>
        <p:spPr>
          <a:xfrm>
            <a:off x="6311385" y="2355435"/>
            <a:ext cx="1630017" cy="387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 Manager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87B406-C679-5358-023D-491C6720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F9C600-4078-652D-81CD-7C3B59E1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13AB-8019-72EB-138E-6B64EDB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5742-606E-0618-D2D9-FB50760A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to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7BF52-F73C-DBEE-1B8E-5E202F4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Ammar Haziq Bin Mohd Halim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6180-2206-83C3-B4D9-786087B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11F1-B4B5-F74D-9DE3-5228A7FCE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0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</TotalTime>
  <Words>158</Words>
  <Application>Microsoft Macintosh PowerPoint</Application>
  <PresentationFormat>Widescreen</PresentationFormat>
  <Paragraphs>63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Parcel</vt:lpstr>
      <vt:lpstr>Smart Home System</vt:lpstr>
      <vt:lpstr>Agenda</vt:lpstr>
      <vt:lpstr>Analysis &amp; Design</vt:lpstr>
      <vt:lpstr>System Architecture</vt:lpstr>
      <vt:lpstr>Class Diagram</vt:lpstr>
      <vt:lpstr>Component Diagram</vt:lpstr>
      <vt:lpstr>Behavioral Diagrams </vt:lpstr>
      <vt:lpstr>State Diagram</vt:lpstr>
      <vt:lpstr>Implementation</vt:lpstr>
      <vt:lpstr>Concurrency part</vt:lpstr>
      <vt:lpstr>Activity Diagram 1</vt:lpstr>
      <vt:lpstr>Activity Diagram 2</vt:lpstr>
      <vt:lpstr>Unit test</vt:lpstr>
      <vt:lpstr>Thank you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Haziq Bin Mohd Halim</dc:creator>
  <cp:lastModifiedBy>Ammar Haziq Bin Mohd Halim</cp:lastModifiedBy>
  <cp:revision>5</cp:revision>
  <dcterms:created xsi:type="dcterms:W3CDTF">2024-11-27T22:43:50Z</dcterms:created>
  <dcterms:modified xsi:type="dcterms:W3CDTF">2024-11-28T11:06:58Z</dcterms:modified>
</cp:coreProperties>
</file>