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封面 /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期末复习计划工具</a:t>
            </a:r>
            <a:endParaRPr sz="1800"/>
          </a:p>
          <a:p>
            <a:r>
              <a:rPr sz="1800"/>
              <a:t>Final Exam Study Plan Tool</a:t>
            </a:r>
            <a:endParaRPr sz="1800"/>
          </a:p>
          <a:p>
            <a:r>
              <a:rPr lang="en-US" altLang="zh-CN" sz="1800"/>
              <a:t>Group-B LI_XIANG SUN_BAIYI FU_CHENGYI</a:t>
            </a:r>
            <a:endParaRPr lang="en-US" altLang="zh-CN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183"/>
            <a:ext cx="8229600" cy="1143000"/>
          </a:xfrm>
        </p:spPr>
        <p:txBody>
          <a:bodyPr/>
          <a:lstStyle/>
          <a:p>
            <a:r>
              <a:rPr sz="6000"/>
              <a:t> 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项目背景 /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学生面临多科期末考试</a:t>
            </a:r>
            <a:endParaRPr sz="1800"/>
          </a:p>
          <a:p>
            <a:r>
              <a:rPr sz="1800"/>
              <a:t>时间紧、科目多，难以高效规划复习</a:t>
            </a:r>
            <a:endParaRPr sz="1800"/>
          </a:p>
          <a:p>
            <a:endParaRPr sz="1800"/>
          </a:p>
          <a:p>
            <a:r>
              <a:rPr sz="1800"/>
              <a:t>Students face multiple final exams</a:t>
            </a:r>
            <a:endParaRPr sz="1800"/>
          </a:p>
          <a:p>
            <a:r>
              <a:rPr sz="1800"/>
              <a:t>Limited time and many subjects → hard to plan study efficiently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目标用户 / 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大学生及备考学生</a:t>
            </a:r>
            <a:endParaRPr sz="1800"/>
          </a:p>
          <a:p>
            <a:r>
              <a:rPr sz="1800"/>
              <a:t>需要按优先级高效复习</a:t>
            </a:r>
            <a:endParaRPr sz="1800"/>
          </a:p>
          <a:p>
            <a:endParaRPr sz="1800"/>
          </a:p>
          <a:p>
            <a:r>
              <a:rPr sz="1800"/>
              <a:t>College students and exam-prep learners</a:t>
            </a:r>
            <a:endParaRPr sz="1800"/>
          </a:p>
          <a:p>
            <a:r>
              <a:rPr sz="1800"/>
              <a:t>Need efficient study based on priority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用户任务 / User Core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输入复习天数 &amp; 待考科目</a:t>
            </a:r>
            <a:endParaRPr sz="1800"/>
          </a:p>
          <a:p>
            <a:r>
              <a:rPr sz="1800"/>
              <a:t>生成按重要性排序的每日计划</a:t>
            </a:r>
            <a:endParaRPr sz="1800"/>
          </a:p>
          <a:p>
            <a:r>
              <a:rPr sz="1800"/>
              <a:t>提供复习指南和学习资源</a:t>
            </a:r>
            <a:endParaRPr sz="1800"/>
          </a:p>
          <a:p>
            <a:endParaRPr sz="1800"/>
          </a:p>
          <a:p>
            <a:r>
              <a:rPr sz="1800"/>
              <a:t>Input study days &amp; subjects</a:t>
            </a:r>
            <a:endParaRPr sz="1800"/>
          </a:p>
          <a:p>
            <a:r>
              <a:rPr sz="1800"/>
              <a:t>Generate daily plan sorted by importance</a:t>
            </a:r>
            <a:endParaRPr sz="1800"/>
          </a:p>
          <a:p>
            <a:r>
              <a:rPr sz="1800"/>
              <a:t>Provide study guide &amp; learning resources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输入 / 输出 /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输入：复习天数（1–14）、科目选择（多选）</a:t>
            </a:r>
            <a:endParaRPr sz="1800"/>
          </a:p>
          <a:p>
            <a:r>
              <a:rPr sz="1800"/>
              <a:t>输出：网页计划、PDF、文本清单</a:t>
            </a:r>
            <a:endParaRPr sz="1800"/>
          </a:p>
          <a:p>
            <a:endParaRPr sz="1800"/>
          </a:p>
          <a:p>
            <a:r>
              <a:rPr sz="1800"/>
              <a:t>Input: Study days (1–14), Subject selection (multi)</a:t>
            </a:r>
            <a:endParaRPr sz="1800"/>
          </a:p>
          <a:p>
            <a:r>
              <a:rPr sz="1800"/>
              <a:t>Output: Web plan, PDF, Text checklist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核心功能 vs 扩展功能 /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MVP 必须 / Must-have: 多科目选择, 复习天数设置, 重要性排序, 双语切换, PDF &amp; 文本复制, 复习指南</a:t>
            </a:r>
            <a:endParaRPr sz="1800"/>
          </a:p>
          <a:p>
            <a:r>
              <a:rPr sz="1800"/>
              <a:t>可扩展 / Future: 自定义科目, 精细时间颗粒度, 学习进度跟踪, 提醒, 错题本, 社交分享</a:t>
            </a:r>
            <a:endParaRPr sz="1800"/>
          </a:p>
          <a:p>
            <a:endParaRPr sz="1800"/>
          </a:p>
          <a:p>
            <a:r>
              <a:rPr sz="1800"/>
              <a:t>MVP: Multi-subject, Study days, Topic priority, Bilingual, PDF &amp; text copy, Guide</a:t>
            </a:r>
            <a:endParaRPr sz="1800"/>
          </a:p>
          <a:p>
            <a:r>
              <a:rPr sz="1800"/>
              <a:t>Future: Custom subjects, Hourly plan, Progress tracking, Reminders, Notes, Sharing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原型生成 / AI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前端：HTML + JS + Tailwind</a:t>
            </a:r>
            <a:endParaRPr sz="1800"/>
          </a:p>
          <a:p>
            <a:r>
              <a:rPr sz="1800"/>
              <a:t>支持双语切换、知识点展开/折叠</a:t>
            </a:r>
            <a:endParaRPr sz="1800"/>
          </a:p>
          <a:p>
            <a:r>
              <a:rPr sz="1800"/>
              <a:t>PDF 下载 &amp; 文本复制</a:t>
            </a:r>
            <a:endParaRPr sz="1800"/>
          </a:p>
          <a:p>
            <a:endParaRPr sz="1800"/>
          </a:p>
          <a:p>
            <a:r>
              <a:rPr sz="1800"/>
              <a:t>Frontend: HTML + JS + Tailwind</a:t>
            </a:r>
            <a:endParaRPr sz="1800"/>
          </a:p>
          <a:p>
            <a:r>
              <a:rPr sz="1800"/>
              <a:t>Supports bilingual switch, collapsible topics</a:t>
            </a:r>
            <a:endParaRPr sz="1800"/>
          </a:p>
          <a:p>
            <a:r>
              <a:rPr sz="1800"/>
              <a:t>PDF download &amp; text copy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后端 &amp; AI Agents / Backend &amp;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后端：用户系统、PDF 高级生成、邮件、资源校验</a:t>
            </a:r>
            <a:endParaRPr sz="1800"/>
          </a:p>
          <a:p>
            <a:r>
              <a:rPr sz="1800"/>
              <a:t>AI Agents：计划优化、资源推荐、语言翻译、错题关联</a:t>
            </a:r>
            <a:endParaRPr sz="1800"/>
          </a:p>
          <a:p>
            <a:endParaRPr sz="1800"/>
          </a:p>
          <a:p>
            <a:r>
              <a:rPr sz="1800"/>
              <a:t>Backend: User system, advanced PDF, email, resource validation</a:t>
            </a:r>
            <a:endParaRPr sz="1800"/>
          </a:p>
          <a:p>
            <a:r>
              <a:rPr sz="1800"/>
              <a:t>AI Agents: Plan optimization, resource recommendation, language translation, wrong-note linking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扩展方向 / Expansion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1183640"/>
            <a:ext cx="7471410" cy="5434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封面 / Cover</vt:lpstr>
      <vt:lpstr>项目背景 / Background</vt:lpstr>
      <vt:lpstr>目标用户 / Target Users</vt:lpstr>
      <vt:lpstr>用户任务 / User Core Tasks</vt:lpstr>
      <vt:lpstr>输入 / 输出 / I/O</vt:lpstr>
      <vt:lpstr>核心功能 vs 扩展功能 / Features</vt:lpstr>
      <vt:lpstr>AI 原型生成 / AI Prototype</vt:lpstr>
      <vt:lpstr>后端 &amp; AI Agents / Backend &amp; AI</vt:lpstr>
      <vt:lpstr>扩展方向 / Expansion</vt:lpstr>
      <vt:lpstr>封底 /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等风来༒笑生醉梦</cp:lastModifiedBy>
  <cp:revision>3</cp:revision>
  <dcterms:created xsi:type="dcterms:W3CDTF">2013-01-27T09:14:00Z</dcterms:created>
  <dcterms:modified xsi:type="dcterms:W3CDTF">2025-08-25T22:35:56Z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7CE32450753B44C48FBA3CFFB8F840A5_12</vt:lpwstr>
  </property>
  <property fmtid="{D5CDD505-2E9C-101B-9397-08002B2CF9AE}" pid="3" name="KSOProductBuildVer">
    <vt:lpwstr>2052-12.1.0.22529</vt:lpwstr>
  </property>
</Properties>
</file>