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68" r:id="rId5"/>
    <p:sldId id="272" r:id="rId6"/>
    <p:sldId id="270" r:id="rId7"/>
    <p:sldId id="275" r:id="rId8"/>
    <p:sldId id="274" r:id="rId9"/>
    <p:sldId id="273" r:id="rId10"/>
    <p:sldId id="271" r:id="rId11"/>
    <p:sldId id="267" r:id="rId12"/>
    <p:sldId id="263" r:id="rId13"/>
    <p:sldId id="276" r:id="rId14"/>
    <p:sldId id="277" r:id="rId15"/>
    <p:sldId id="265" r:id="rId16"/>
    <p:sldId id="266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6233" autoAdjust="0"/>
  </p:normalViewPr>
  <p:slideViewPr>
    <p:cSldViewPr snapToGrid="0">
      <p:cViewPr varScale="1">
        <p:scale>
          <a:sx n="106" d="100"/>
          <a:sy n="106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6510" y="2117587"/>
            <a:ext cx="7778593" cy="2294431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Kernel Ridge Regression</a:t>
            </a:r>
            <a:endParaRPr lang="en-US" sz="8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6131346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764479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603583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Implementation &amp; Core Modules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982470" y="4168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Kernel Functions Overview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982470" y="17424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Defined in kernels.py:</a:t>
            </a:r>
          </a:p>
          <a:p>
            <a:r>
              <a:t>Linear Kernel: K(x, x') = x</a:t>
            </a:r>
            <a:r>
              <a:rPr baseline="30000"/>
              <a:t>T</a:t>
            </a:r>
            <a:r>
              <a:t> x'</a:t>
            </a:r>
          </a:p>
          <a:p>
            <a:r>
              <a:t>Polynomial Kernel: (γ x</a:t>
            </a:r>
            <a:r>
              <a:rPr baseline="30000"/>
              <a:t>T</a:t>
            </a:r>
            <a:r>
              <a:t> x' + c₀)^d</a:t>
            </a:r>
          </a:p>
          <a:p>
            <a:r>
              <a:t>RBF Kernel (Gaussian): exp(-γ ||x - x'||²)</a:t>
            </a:r>
          </a:p>
          <a:p>
            <a:r>
              <a:t>Sigmoid Kernel: tanh(γ x</a:t>
            </a:r>
            <a:r>
              <a:rPr baseline="30000"/>
              <a:t>T</a:t>
            </a:r>
            <a:r>
              <a:t> x' + c₀)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16840" y="457200"/>
            <a:ext cx="11868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KernelRidge Class (kernel_ridge.py)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6840" y="1782445"/>
            <a:ext cx="1186815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Core Methods:</a:t>
            </a:r>
          </a:p>
          <a:p>
            <a:r>
              <a:t>__init__: Initialize parameters (kernel, alpha, gamma, degree, etc.)</a:t>
            </a:r>
          </a:p>
          <a:p>
            <a:r>
              <a:t>fit(X, y): Compute kernel matrix K, solve (K + nαI)α = y</a:t>
            </a:r>
          </a:p>
          <a:p>
            <a:r>
              <a:t>predict(X): Compute kernel matrix between test and train sets, return predictions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981200" y="4117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Example File (example_usage.py)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981200" y="17373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Demonstrates:</a:t>
            </a:r>
          </a:p>
          <a:p>
            <a:r>
              <a:t>Generate nonlinear data: y = sin(x) + noise</a:t>
            </a:r>
          </a:p>
          <a:p>
            <a:r>
              <a:t>Train model with RBF kernel</a:t>
            </a:r>
          </a:p>
          <a:p>
            <a:r>
              <a:t>Plot prediction curve</a:t>
            </a:r>
          </a:p>
          <a:p>
            <a:r>
              <a:t>Compare performance of different kernels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841113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Experiments &amp; Conclusion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3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4794" y="2509575"/>
            <a:ext cx="7778593" cy="119268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sz="8000" i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8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6131346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764479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Overview &amp; Principle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3319" y="342900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------------------ (Kernel Ridge Regression)</a:t>
            </a:r>
            <a:endParaRPr lang="zh-CN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1: Ridge Regression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1925955"/>
            <a:ext cx="10709910" cy="1722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2: Kernel Methods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2383578"/>
            <a:ext cx="10058400" cy="2821459"/>
          </a:xfrm>
        </p:spPr>
        <p:txBody>
          <a:bodyPr rtlCol="0" anchor="ctr">
            <a:normAutofit fontScale="90000"/>
          </a:bodyPr>
          <a:lstStyle/>
          <a:p>
            <a:pPr lvl="0" algn="ctr"/>
            <a:r>
              <a:rPr lang="en-US" altLang="zh-CN" sz="3110" i="1" dirty="0">
                <a:solidFill>
                  <a:srgbClr val="FFFFFF"/>
                </a:solidFill>
              </a:rPr>
              <a:t>1.Linear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just the normal inner product, no mapping.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2.Polynomial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takes combinations of features raised to powers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3.RBF  </a:t>
            </a:r>
            <a:r>
              <a:rPr lang="zh-CN" altLang="en-US" sz="3110" i="1" dirty="0">
                <a:solidFill>
                  <a:srgbClr val="FFFFFF"/>
                </a:solidFill>
              </a:rPr>
              <a:t>（</a:t>
            </a:r>
            <a:r>
              <a:rPr lang="en-US" altLang="zh-CN" sz="3110" i="1" dirty="0">
                <a:solidFill>
                  <a:srgbClr val="FFFFFF"/>
                </a:solidFill>
              </a:rPr>
              <a:t>Gaussian</a:t>
            </a:r>
            <a:r>
              <a:rPr lang="zh-CN" altLang="en-US" sz="3110" i="1" dirty="0">
                <a:solidFill>
                  <a:srgbClr val="FFFFFF"/>
                </a:solidFill>
              </a:rPr>
              <a:t>）</a:t>
            </a:r>
            <a:r>
              <a:rPr lang="en-US" altLang="zh-CN" sz="3110" i="1" dirty="0">
                <a:solidFill>
                  <a:srgbClr val="FFFFFF"/>
                </a:solidFill>
              </a:rPr>
              <a:t>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measures similarity, great for complex nonlinear patterns.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4.Sigmoid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works kind of like a neural network activation function.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br>
              <a:rPr lang="en-US" altLang="zh-CN" sz="3110" i="1" dirty="0">
                <a:solidFill>
                  <a:srgbClr val="FFFFFF"/>
                </a:solidFill>
              </a:rPr>
            </a:br>
            <a:br>
              <a:rPr lang="en-US" altLang="zh-CN" sz="4800" i="1" dirty="0">
                <a:solidFill>
                  <a:srgbClr val="FFFFFF"/>
                </a:solidFill>
              </a:rPr>
            </a:b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3: Kernel Ridge Regression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866900"/>
            <a:ext cx="10873740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Overview &amp; Principle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3319" y="342900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6A02E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Book" panose="020B0503020102020204"/>
                <a:ea typeface="宋体" panose="02010600030101010101" pitchFamily="2" charset="-122"/>
                <a:cs typeface="+mn-cs"/>
              </a:rPr>
              <a:t>------------------ (Kernel Ridge Regression)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6A02E">
                  <a:lumMod val="40000"/>
                  <a:lumOff val="60000"/>
                </a:srgbClr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{CC20DA4B-9E6B-47E8-B498-CA7875E5ACB7}tf56160789_win32</Template>
  <TotalTime>0</TotalTime>
  <Words>1288</Words>
  <Application>WPS 演示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Microsoft YaHei UI</vt:lpstr>
      <vt:lpstr>新宋体</vt:lpstr>
      <vt:lpstr>Calibri</vt:lpstr>
      <vt:lpstr>Franklin Gothic Book</vt:lpstr>
      <vt:lpstr>微软雅黑</vt:lpstr>
      <vt:lpstr>Arial Unicode MS</vt:lpstr>
      <vt:lpstr>等线</vt:lpstr>
      <vt:lpstr>Franklin Gothic Book</vt:lpstr>
      <vt:lpstr>Arial</vt:lpstr>
      <vt:lpstr>自定义</vt:lpstr>
      <vt:lpstr>Kernel Ridge Regression</vt:lpstr>
      <vt:lpstr>Overview &amp; Principle</vt:lpstr>
      <vt:lpstr>Part 1: Ridge Regression</vt:lpstr>
      <vt:lpstr>PowerPoint 演示文稿</vt:lpstr>
      <vt:lpstr>Part 2: Kernel Methods</vt:lpstr>
      <vt:lpstr>1.Linear  kernel：just the normal inner product, no mapping. 2.Polynomial  kernel：takes combinations of features raised to powers 3.RBF  （Gaussian） kernel：measures similarity, great for complex nonlinear patterns. 4.Sigmoid  kernel：works kind of like a neural network activation function.   </vt:lpstr>
      <vt:lpstr>Part 3: Kernel Ridge Regression</vt:lpstr>
      <vt:lpstr>PowerPoint 演示文稿</vt:lpstr>
      <vt:lpstr>Overview &amp; Principle</vt:lpstr>
      <vt:lpstr>Implementation &amp; Core Modules</vt:lpstr>
      <vt:lpstr>Kernel Functions Overview</vt:lpstr>
      <vt:lpstr>KernelRidge Class (kernel_ridge.py)</vt:lpstr>
      <vt:lpstr>Example File (example_usage.py)</vt:lpstr>
      <vt:lpstr>Experiments &amp;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百熠 孙</dc:creator>
  <cp:lastModifiedBy>等风来༒笑生醉梦</cp:lastModifiedBy>
  <cp:revision>3</cp:revision>
  <dcterms:created xsi:type="dcterms:W3CDTF">2025-08-14T21:34:00Z</dcterms:created>
  <dcterms:modified xsi:type="dcterms:W3CDTF">2025-08-14T23:58:45Z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A69250371DE4476DA15182C4BB6B399F_12</vt:lpwstr>
  </property>
  <property fmtid="{D5CDD505-2E9C-101B-9397-08002B2CF9AE}" pid="3" name="KSOProductBuildVer">
    <vt:lpwstr>2052-12.1.0.22215</vt:lpwstr>
  </property>
</Properties>
</file>