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27685"/>
            <a:ext cx="8689976" cy="2509213"/>
          </a:xfrm>
        </p:spPr>
        <p:txBody>
          <a:bodyPr/>
          <a:lstStyle/>
          <a:p>
            <a:r>
              <a:rPr lang="en-ZA" dirty="0"/>
              <a:t>GROUP G WIL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136898"/>
            <a:ext cx="8689976" cy="1371599"/>
          </a:xfrm>
        </p:spPr>
        <p:txBody>
          <a:bodyPr/>
          <a:lstStyle/>
          <a:p>
            <a:r>
              <a:rPr lang="en-ZA" dirty="0"/>
              <a:t>SALON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106" y="5008478"/>
            <a:ext cx="367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GROUP 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DYWILI M – 218008473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BALOYI M. S – 219012179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LANDMAN S. B – </a:t>
            </a:r>
            <a:r>
              <a:rPr lang="en-US" dirty="0"/>
              <a:t>217003250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NDHUKULA M. N - 219007085</a:t>
            </a:r>
          </a:p>
        </p:txBody>
      </p:sp>
    </p:spTree>
    <p:extLst>
      <p:ext uri="{BB962C8B-B14F-4D97-AF65-F5344CB8AC3E}">
        <p14:creationId xmlns:p14="http://schemas.microsoft.com/office/powerpoint/2010/main" val="238000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9A97-2CFF-40C8-8371-718BB0D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9658"/>
          </a:xfrm>
        </p:spPr>
        <p:txBody>
          <a:bodyPr/>
          <a:lstStyle/>
          <a:p>
            <a:r>
              <a:rPr lang="en-ZA" dirty="0"/>
              <a:t>Er diagram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C934530-2692-4BF0-8AF5-E173A41A3B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-1336" t="19511" r="2544" b="-5412"/>
          <a:stretch/>
        </p:blipFill>
        <p:spPr>
          <a:xfrm>
            <a:off x="783771" y="1378633"/>
            <a:ext cx="10494454" cy="4994031"/>
          </a:xfrm>
        </p:spPr>
      </p:pic>
    </p:spTree>
    <p:extLst>
      <p:ext uri="{BB962C8B-B14F-4D97-AF65-F5344CB8AC3E}">
        <p14:creationId xmlns:p14="http://schemas.microsoft.com/office/powerpoint/2010/main" val="231785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7C28-A0F1-4947-8717-66CB91BD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293B7A7-9B28-4F99-A09E-ED49DFB5A8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" t="13042" r="1571"/>
          <a:stretch/>
        </p:blipFill>
        <p:spPr>
          <a:xfrm>
            <a:off x="913774" y="618517"/>
            <a:ext cx="10364451" cy="5620966"/>
          </a:xfrm>
        </p:spPr>
      </p:pic>
    </p:spTree>
    <p:extLst>
      <p:ext uri="{BB962C8B-B14F-4D97-AF65-F5344CB8AC3E}">
        <p14:creationId xmlns:p14="http://schemas.microsoft.com/office/powerpoint/2010/main" val="178808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A018-D5AE-4A4F-9FC6-D186DB98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7064A2A-CE8F-47D1-9607-4F833C78D0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14274" r="1340"/>
          <a:stretch/>
        </p:blipFill>
        <p:spPr>
          <a:xfrm>
            <a:off x="913774" y="618517"/>
            <a:ext cx="10758194" cy="5754148"/>
          </a:xfrm>
        </p:spPr>
      </p:pic>
    </p:spTree>
    <p:extLst>
      <p:ext uri="{BB962C8B-B14F-4D97-AF65-F5344CB8AC3E}">
        <p14:creationId xmlns:p14="http://schemas.microsoft.com/office/powerpoint/2010/main" val="187972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FD40-335D-47A3-88FF-418622C8F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10B6B9B-1CDA-4F03-9130-C18E7EF3E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36920A9E-49AC-46C6-9E6E-131E4AFB4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074FD0-2EB5-4EDD-824F-E4C012F53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894" y="1602450"/>
            <a:ext cx="2020196" cy="4165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E9D0AE-4EA8-4734-B07A-B5C0CC53C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7FDCD1-6F4A-4D80-9E26-423174B1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Ui design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AFA5E8-29A5-4CB1-B9A0-290475194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811" y="1589791"/>
            <a:ext cx="2013899" cy="4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1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411341-E404-4DCA-A55E-CE5E4FBD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12" y="1123528"/>
            <a:ext cx="2233327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97DD85-93C5-4904-81B7-369C5D88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17" y="1123528"/>
            <a:ext cx="2233327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009A7E-DC67-48C2-817A-0BC22E6E0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32" y="1123528"/>
            <a:ext cx="223332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9E42C0C-EEB7-4E31-9156-021BC47B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28" y="1123527"/>
            <a:ext cx="2233327" cy="4604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48C787-0F5B-4D61-9AA4-5D81F193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85" y="1123527"/>
            <a:ext cx="2233327" cy="4604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EE4CD3D-96A4-4C0A-86C1-EB8A2F0F7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32" y="1123528"/>
            <a:ext cx="223332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FEE4CD3D-96A4-4C0A-86C1-EB8A2F0F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78" y="965198"/>
            <a:ext cx="2390378" cy="492861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Text, letter&#10;&#10;Description automatically generated">
            <a:extLst>
              <a:ext uri="{FF2B5EF4-FFF2-40B4-BE49-F238E27FC236}">
                <a16:creationId xmlns:a16="http://schemas.microsoft.com/office/drawing/2014/main" id="{C15D5830-6BBF-40B9-AA51-4FB6F19F8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327" y="965198"/>
            <a:ext cx="2389886" cy="4927601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FC3DC0-F25F-4625-BE8E-9BA4A504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870" y="965198"/>
            <a:ext cx="2388259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5B2BD79-694F-4607-B447-48818211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52" y="965198"/>
            <a:ext cx="2390378" cy="49286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C0FBE-9E81-4F12-AD68-F4C38F05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178" y="965199"/>
            <a:ext cx="2389886" cy="4927601"/>
          </a:xfrm>
          <a:prstGeom prst="rect">
            <a:avLst/>
          </a:prstGeom>
        </p:spPr>
      </p:pic>
      <p:pic>
        <p:nvPicPr>
          <p:cNvPr id="29" name="Picture 2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9EF1F1-3555-408C-8195-1BCB23EA8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57" y="965198"/>
            <a:ext cx="2389886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936F9B-3B59-4633-88BE-107362F8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6" y="965199"/>
            <a:ext cx="2340610" cy="49276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F462DF-A38E-4B9D-B361-9B1CADC7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67" y="965199"/>
            <a:ext cx="2390378" cy="492861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324B841-90B3-4C22-8162-9ABCF6791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78" y="965199"/>
            <a:ext cx="2389886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9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936F9B-3B59-4633-88BE-107362F8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6" y="965199"/>
            <a:ext cx="2340610" cy="49276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C6FA93-3231-4185-87FC-2DD381F8C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895" y="965199"/>
            <a:ext cx="2389886" cy="4927601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8F8C94-9296-44A3-BEF6-CA340389D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561" y="964184"/>
            <a:ext cx="2390378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5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19A2-0EFB-4CCA-A103-0E39B0FF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82195"/>
            <a:ext cx="10364451" cy="884606"/>
          </a:xfrm>
        </p:spPr>
        <p:txBody>
          <a:bodyPr/>
          <a:lstStyle/>
          <a:p>
            <a:r>
              <a:rPr lang="en-US" dirty="0"/>
              <a:t>Summary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CA4E-D857-4C6B-A8FC-5F4C1E734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19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CE14AE92-8479-4004-BAD5-49502E3EA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FE9F282-3FA1-484E-AF39-0C8C10F7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12">
            <a:extLst>
              <a:ext uri="{FF2B5EF4-FFF2-40B4-BE49-F238E27FC236}">
                <a16:creationId xmlns:a16="http://schemas.microsoft.com/office/drawing/2014/main" id="{4E1727D7-C4C0-42F3-94D0-69379A21E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597" y="643467"/>
            <a:ext cx="10742806" cy="5564129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F1C269-21E3-4210-B406-3938A4C7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8" y="1087271"/>
            <a:ext cx="2268112" cy="4676520"/>
          </a:xfrm>
          <a:prstGeom prst="rect">
            <a:avLst/>
          </a:prstGeom>
        </p:spPr>
      </p:pic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936F9B-3B59-4633-88BE-107362F82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564" y="1087271"/>
            <a:ext cx="2221347" cy="4676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0B5DF69-9834-4AA8-A8AB-B8A1E08F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71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8D9719-5E7A-45D6-8171-C8C30851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889" y="1573887"/>
            <a:ext cx="2233327" cy="46048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A97CA4-FCB5-4A53-864F-E432B80E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98" y="1573887"/>
            <a:ext cx="2233327" cy="46048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5AD0F0-2976-4AAE-A891-D63222C27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517" y="1573887"/>
            <a:ext cx="2233327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0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5AD0F0-2976-4AAE-A891-D63222C2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2" y="1123526"/>
            <a:ext cx="2600254" cy="536135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4F9690-E238-4BEB-BDD8-5FF2C5F8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21" y="1123526"/>
            <a:ext cx="2600254" cy="5361351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351324-69B4-4F19-8302-F8DD2140F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301" y="1123527"/>
            <a:ext cx="2600255" cy="53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0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AD5359-1676-47CA-B0DB-C539026C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67" y="965199"/>
            <a:ext cx="2390378" cy="492861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176074-6C95-40B1-88FE-F3837910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178" y="966214"/>
            <a:ext cx="2389886" cy="4927601"/>
          </a:xfrm>
          <a:prstGeom prst="rect">
            <a:avLst/>
          </a:prstGeom>
        </p:spPr>
      </p:pic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AAFF52-97FD-48B3-B3C4-85B80CBA1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36" y="961723"/>
            <a:ext cx="2442781" cy="49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7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8D8B707-7382-45C6-BB24-E2C35D99F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967" y="965199"/>
            <a:ext cx="2390378" cy="49286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6AFFBE78-82C2-4531-A853-29AAB872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178" y="966214"/>
            <a:ext cx="2389886" cy="4927601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3A5B52-CD33-41F5-AF3D-602C2DE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50" y="961723"/>
            <a:ext cx="2442781" cy="49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8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D8F206-C815-4A46-91BC-20081052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932" y="965199"/>
            <a:ext cx="2390378" cy="4928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AB7D1-E4F9-40B2-905B-400BC504A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80" y="962954"/>
            <a:ext cx="2389839" cy="4932091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D069E7-A9B1-462D-94EE-D2DB1E46D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00" y="962954"/>
            <a:ext cx="2442781" cy="49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8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phase –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Use case</a:t>
            </a:r>
          </a:p>
          <a:p>
            <a:r>
              <a:rPr lang="en-ZA" dirty="0" err="1"/>
              <a:t>Uml</a:t>
            </a:r>
            <a:r>
              <a:rPr lang="en-ZA" dirty="0"/>
              <a:t> class diagram</a:t>
            </a:r>
          </a:p>
          <a:p>
            <a:r>
              <a:rPr lang="en-ZA" dirty="0" err="1"/>
              <a:t>ErD</a:t>
            </a:r>
            <a:r>
              <a:rPr lang="en-ZA" dirty="0"/>
              <a:t> diagram</a:t>
            </a:r>
          </a:p>
          <a:p>
            <a:r>
              <a:rPr lang="en-ZA" dirty="0"/>
              <a:t>Ui design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600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4C9-C1BE-481B-822B-673D47E6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 case</a:t>
            </a:r>
            <a:br>
              <a:rPr lang="en-ZA" dirty="0"/>
            </a:b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91" y="1509251"/>
            <a:ext cx="7400825" cy="5139743"/>
          </a:xfrm>
        </p:spPr>
      </p:pic>
    </p:spTree>
    <p:extLst>
      <p:ext uri="{BB962C8B-B14F-4D97-AF65-F5344CB8AC3E}">
        <p14:creationId xmlns:p14="http://schemas.microsoft.com/office/powerpoint/2010/main" val="170073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0" y="862149"/>
            <a:ext cx="6830425" cy="5995596"/>
          </a:xfrm>
        </p:spPr>
      </p:pic>
    </p:spTree>
    <p:extLst>
      <p:ext uri="{BB962C8B-B14F-4D97-AF65-F5344CB8AC3E}">
        <p14:creationId xmlns:p14="http://schemas.microsoft.com/office/powerpoint/2010/main" val="41980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0647" y="1330035"/>
            <a:ext cx="10363826" cy="4655129"/>
          </a:xfrm>
        </p:spPr>
        <p:txBody>
          <a:bodyPr>
            <a:normAutofit/>
          </a:bodyPr>
          <a:lstStyle/>
          <a:p>
            <a:r>
              <a:rPr lang="en-US" b="1" dirty="0"/>
              <a:t>Use Case:</a:t>
            </a:r>
            <a:r>
              <a:rPr lang="en-US" dirty="0"/>
              <a:t> the client Sign IN, Login, Search, book or add reviews</a:t>
            </a:r>
            <a:br>
              <a:rPr lang="en-US" b="1" dirty="0"/>
            </a:br>
            <a:r>
              <a:rPr lang="en-US" b="1" dirty="0"/>
              <a:t>Brief Description: </a:t>
            </a:r>
            <a:r>
              <a:rPr lang="en-US" dirty="0"/>
              <a:t>client Sign in or login, search for salons, book appointments or adding reviews on the application</a:t>
            </a:r>
            <a:br>
              <a:rPr lang="en-US" b="1" dirty="0"/>
            </a:br>
            <a:r>
              <a:rPr lang="en-US" b="1" dirty="0"/>
              <a:t>Step By Step Description: </a:t>
            </a:r>
            <a:br>
              <a:rPr lang="en-US" dirty="0"/>
            </a:br>
            <a:r>
              <a:rPr lang="en-US" dirty="0"/>
              <a:t>1. Sign in details may be entered by the client when its his/her first time using the app</a:t>
            </a:r>
            <a:br>
              <a:rPr lang="en-US" dirty="0"/>
            </a:br>
            <a:r>
              <a:rPr lang="en-US" dirty="0"/>
              <a:t>2. when the client already have an account, they will only verify the login details </a:t>
            </a:r>
            <a:br>
              <a:rPr lang="en-US" dirty="0"/>
            </a:br>
            <a:r>
              <a:rPr lang="en-US" dirty="0"/>
              <a:t>3.client will click “sign in” button to get him/her registered</a:t>
            </a:r>
            <a:br>
              <a:rPr lang="en-US" dirty="0"/>
            </a:br>
            <a:r>
              <a:rPr lang="en-US" dirty="0"/>
              <a:t>4. the client can search for salons on the app and also book appointments by the app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848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7" y="249028"/>
            <a:ext cx="6975565" cy="6386082"/>
          </a:xfrm>
        </p:spPr>
      </p:pic>
    </p:spTree>
    <p:extLst>
      <p:ext uri="{BB962C8B-B14F-4D97-AF65-F5344CB8AC3E}">
        <p14:creationId xmlns:p14="http://schemas.microsoft.com/office/powerpoint/2010/main" val="322773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28914"/>
            <a:ext cx="10363826" cy="4789713"/>
          </a:xfrm>
        </p:spPr>
        <p:txBody>
          <a:bodyPr>
            <a:normAutofit/>
          </a:bodyPr>
          <a:lstStyle/>
          <a:p>
            <a:r>
              <a:rPr lang="en-US" b="1" dirty="0"/>
              <a:t>Use Case:</a:t>
            </a:r>
            <a:r>
              <a:rPr lang="en-US" dirty="0"/>
              <a:t> the service provider sign in, login, add services, view appointments</a:t>
            </a:r>
            <a:br>
              <a:rPr lang="en-US" b="1" dirty="0"/>
            </a:br>
            <a:r>
              <a:rPr lang="en-US" b="1" dirty="0"/>
              <a:t>Brief Description: </a:t>
            </a:r>
            <a:r>
              <a:rPr lang="en-US" dirty="0"/>
              <a:t>the service provider sign in, login,  upload types of services and salon details, or view appointments on the application</a:t>
            </a:r>
            <a:br>
              <a:rPr lang="en-US" b="1" dirty="0"/>
            </a:br>
            <a:r>
              <a:rPr lang="en-US" b="1" dirty="0"/>
              <a:t>Step By Step Description:</a:t>
            </a:r>
            <a:br>
              <a:rPr lang="en-US" b="1" dirty="0"/>
            </a:br>
            <a:r>
              <a:rPr lang="en-US" dirty="0"/>
              <a:t>1. service provider can register their salon on the app by signing in then enter their salon details and the salon’s name</a:t>
            </a:r>
            <a:br>
              <a:rPr lang="en-US" dirty="0"/>
            </a:br>
            <a:r>
              <a:rPr lang="en-US" dirty="0"/>
              <a:t>2. service provider can enter the salon’s address</a:t>
            </a:r>
            <a:br>
              <a:rPr lang="en-US" dirty="0"/>
            </a:br>
            <a:r>
              <a:rPr lang="en-US" dirty="0"/>
              <a:t>3. The service provider can upload pictures of hair styles</a:t>
            </a:r>
            <a:br>
              <a:rPr lang="en-US" dirty="0"/>
            </a:br>
            <a:r>
              <a:rPr lang="en-US" dirty="0"/>
              <a:t>4. The service provider can upload pictures of the environment</a:t>
            </a:r>
            <a:br>
              <a:rPr lang="en-US" dirty="0"/>
            </a:br>
            <a:r>
              <a:rPr lang="en-US" dirty="0"/>
              <a:t>5. The </a:t>
            </a:r>
            <a:r>
              <a:rPr lang="en-US"/>
              <a:t>service provider </a:t>
            </a:r>
            <a:r>
              <a:rPr lang="en-US" dirty="0"/>
              <a:t>can browse the hairstyles and check the reviews of customers </a:t>
            </a:r>
            <a:br>
              <a:rPr lang="en-US" dirty="0"/>
            </a:br>
            <a:r>
              <a:rPr lang="en-US" dirty="0"/>
              <a:t>6. the service provider can view the appointments made.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928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9A97-2CFF-40C8-8371-718BB0D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876299"/>
          </a:xfrm>
        </p:spPr>
        <p:txBody>
          <a:bodyPr>
            <a:normAutofit fontScale="90000"/>
          </a:bodyPr>
          <a:lstStyle/>
          <a:p>
            <a:r>
              <a:rPr lang="en-ZA" dirty="0" err="1"/>
              <a:t>Uml</a:t>
            </a:r>
            <a:r>
              <a:rPr lang="en-ZA" dirty="0"/>
              <a:t> class diagram</a:t>
            </a:r>
            <a:br>
              <a:rPr lang="en-ZA" dirty="0"/>
            </a:b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1264899" cy="6400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9592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313</Words>
  <Application>Microsoft Office PowerPoint</Application>
  <PresentationFormat>Widescreen</PresentationFormat>
  <Paragraphs>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Droplet</vt:lpstr>
      <vt:lpstr>GROUP G WIL</vt:lpstr>
      <vt:lpstr>Summary</vt:lpstr>
      <vt:lpstr>Design phase – phase 2</vt:lpstr>
      <vt:lpstr>Use case </vt:lpstr>
      <vt:lpstr>PowerPoint Presentation</vt:lpstr>
      <vt:lpstr>PowerPoint Presentation</vt:lpstr>
      <vt:lpstr>PowerPoint Presentation</vt:lpstr>
      <vt:lpstr>PowerPoint Presentation</vt:lpstr>
      <vt:lpstr>Uml class diagram </vt:lpstr>
      <vt:lpstr>Er diagram</vt:lpstr>
      <vt:lpstr>PowerPoint Presentation</vt:lpstr>
      <vt:lpstr>PowerPoint Presentation</vt:lpstr>
      <vt:lpstr>Ui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G WIL</dc:title>
  <dc:creator>SAMUEL LANDMAN</dc:creator>
  <cp:lastModifiedBy>SAMUEL LANDMAN</cp:lastModifiedBy>
  <cp:revision>2</cp:revision>
  <dcterms:modified xsi:type="dcterms:W3CDTF">2021-10-27T10:44:10Z</dcterms:modified>
</cp:coreProperties>
</file>