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b04f0c46b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b04f0c46b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b04f0c46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b04f0c46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b31ae75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b31ae75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f82708d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f82708d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f82708d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f82708d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f82708d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f82708d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b04f0c46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b04f0c46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b04f0c46b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b04f0c46b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b04f0c46b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b04f0c46b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f9b0f59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f9b0f59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b04f0c46b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b04f0c46b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b04f0c46b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b04f0c46b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b04f0c46b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b04f0c46b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b04f0c46b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b04f0c46b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b04f0c46b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b04f0c46b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9279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DocEasy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By :- Group J 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Prescription Information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Patient can view his/her prescription which comprises of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Doctor - Details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Patient - Details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Medication Item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Model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 Model comprises of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Doctor Model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Patient Model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E-Prescription Model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Appointment Model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Structure 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263400" y="12542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There are four major API endpoints :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Doctor =&gt; api/doctors/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Patient =&gt; api/patient/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ePrescription =&gt; api/eprescription/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Appointment =&gt; api/appointments/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 built a CI/CD pipeline on Github Actions that automatically creates a docker image when we push/merge something into the repo.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Github/Action then publishes the docker image in the Docker Hub.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Now, we can pull the image and use it to deploy the image on the EC2 instance.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EC2 ( </a:t>
            </a:r>
            <a:r>
              <a:rPr lang="en" sz="3200">
                <a:highlight>
                  <a:srgbClr val="FFFFFF"/>
                </a:highlight>
              </a:rPr>
              <a:t>Elastic Compute Cloud )</a:t>
            </a:r>
            <a:endParaRPr sz="3200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3C3E"/>
                </a:solidFill>
                <a:highlight>
                  <a:srgbClr val="FFFFFF"/>
                </a:highlight>
              </a:rPr>
              <a:t>Launching EC2 instance :-</a:t>
            </a:r>
            <a:endParaRPr>
              <a:solidFill>
                <a:srgbClr val="323C3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23C3E"/>
              </a:buClr>
              <a:buSzPts val="1800"/>
              <a:buAutoNum type="arabicPeriod"/>
            </a:pPr>
            <a:r>
              <a:rPr lang="en">
                <a:solidFill>
                  <a:srgbClr val="323C3E"/>
                </a:solidFill>
                <a:highlight>
                  <a:srgbClr val="FFFFFF"/>
                </a:highlight>
              </a:rPr>
              <a:t>Select an Amazon Machine Image (AMI) </a:t>
            </a:r>
            <a:endParaRPr>
              <a:solidFill>
                <a:srgbClr val="323C3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1800"/>
              <a:buAutoNum type="arabicPeriod"/>
            </a:pPr>
            <a:r>
              <a:rPr lang="en">
                <a:solidFill>
                  <a:srgbClr val="323C3E"/>
                </a:solidFill>
                <a:highlight>
                  <a:srgbClr val="FFFFFF"/>
                </a:highlight>
              </a:rPr>
              <a:t>Select the Instance Type</a:t>
            </a:r>
            <a:endParaRPr>
              <a:solidFill>
                <a:srgbClr val="323C3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1800"/>
              <a:buAutoNum type="arabicPeriod"/>
            </a:pPr>
            <a:r>
              <a:rPr lang="en">
                <a:solidFill>
                  <a:srgbClr val="323C3E"/>
                </a:solidFill>
                <a:highlight>
                  <a:srgbClr val="FFFFFF"/>
                </a:highlight>
              </a:rPr>
              <a:t>Select Configure Security Group</a:t>
            </a:r>
            <a:endParaRPr>
              <a:solidFill>
                <a:srgbClr val="323C3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1800"/>
              <a:buFont typeface="Georgia"/>
              <a:buAutoNum type="arabicPeriod"/>
            </a:pPr>
            <a:r>
              <a:rPr lang="en">
                <a:solidFill>
                  <a:srgbClr val="323C3E"/>
                </a:solidFill>
                <a:highlight>
                  <a:srgbClr val="FFFFFF"/>
                </a:highlight>
              </a:rPr>
              <a:t>After hitting the Launch button you will see a pop-up page that requires you to select a Key Pair</a:t>
            </a:r>
            <a:endParaRPr>
              <a:solidFill>
                <a:srgbClr val="323C3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1800"/>
              <a:buAutoNum type="arabicPeriod"/>
            </a:pPr>
            <a:r>
              <a:rPr lang="en">
                <a:solidFill>
                  <a:srgbClr val="323C3E"/>
                </a:solidFill>
                <a:highlight>
                  <a:srgbClr val="FFFFFF"/>
                </a:highlight>
              </a:rPr>
              <a:t>Save your key file on the system in private mode</a:t>
            </a:r>
            <a:endParaRPr>
              <a:solidFill>
                <a:srgbClr val="323C3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1800"/>
              <a:buAutoNum type="arabicPeriod"/>
            </a:pPr>
            <a:r>
              <a:rPr lang="en">
                <a:solidFill>
                  <a:srgbClr val="323C3E"/>
                </a:solidFill>
                <a:highlight>
                  <a:srgbClr val="FFFFFF"/>
                </a:highlight>
              </a:rPr>
              <a:t>Then install docker in EC2 instance on the system </a:t>
            </a:r>
            <a:endParaRPr>
              <a:solidFill>
                <a:srgbClr val="323C3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1800"/>
              <a:buAutoNum type="arabicPeriod"/>
            </a:pPr>
            <a:r>
              <a:rPr lang="en">
                <a:solidFill>
                  <a:srgbClr val="323C3E"/>
                </a:solidFill>
                <a:highlight>
                  <a:srgbClr val="FFFFFF"/>
                </a:highlight>
              </a:rPr>
              <a:t>You can run your image.</a:t>
            </a:r>
            <a:endParaRPr>
              <a:solidFill>
                <a:srgbClr val="323C3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23C3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Selenium Testing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API Testing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0" y="261125"/>
            <a:ext cx="8520600" cy="4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</a:t>
            </a:r>
            <a:endParaRPr b="1"/>
          </a:p>
        </p:txBody>
      </p:sp>
      <p:sp>
        <p:nvSpPr>
          <p:cNvPr id="157" name="Google Shape;157;p28"/>
          <p:cNvSpPr txBox="1"/>
          <p:nvPr/>
        </p:nvSpPr>
        <p:spPr>
          <a:xfrm>
            <a:off x="1805350" y="1642625"/>
            <a:ext cx="5316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b="1" sz="57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548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b="1" lang="en" sz="67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Sahil Verma -&gt; Frontend, Backend, Deployment</a:t>
            </a:r>
            <a:endParaRPr b="1" sz="673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48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b="1" lang="en" sz="67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Ritik Jain -&gt; Backend, Deployment</a:t>
            </a:r>
            <a:endParaRPr b="1" sz="673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48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b="1" lang="en" sz="67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Mayank Garg -&gt; Frontend, Deployment</a:t>
            </a:r>
            <a:endParaRPr b="1" sz="673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48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b="1" lang="en" sz="67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Shallum Israel -&gt; Backend, Deployment</a:t>
            </a:r>
            <a:endParaRPr b="1" sz="673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48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b="1" lang="en" sz="67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Rachna Kumari -&gt; Backend, Deployment</a:t>
            </a:r>
            <a:endParaRPr b="1" sz="673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48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b="1" lang="en" sz="67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Shivangi -&gt; Frontend, Testing</a:t>
            </a:r>
            <a:endParaRPr b="1" sz="673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48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b="1" lang="en" sz="67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Ratna Priya Jha -&gt; Frontend, Testing</a:t>
            </a:r>
            <a:endParaRPr b="1" sz="673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48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b="1" lang="en" sz="67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Santhosh -&gt; Backend, Testing</a:t>
            </a:r>
            <a:endParaRPr b="1" sz="73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82776"/>
            <a:ext cx="85206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Project comprises</a:t>
            </a:r>
            <a:endParaRPr sz="34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87200" y="1060699"/>
            <a:ext cx="85206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897" lvl="0" marL="457200" rtl="0" algn="l">
              <a:lnSpc>
                <a:spcPct val="32000"/>
              </a:lnSpc>
              <a:spcBef>
                <a:spcPts val="0"/>
              </a:spcBef>
              <a:spcAft>
                <a:spcPts val="0"/>
              </a:spcAft>
              <a:buSzPts val="1485"/>
              <a:buChar char="●"/>
            </a:pPr>
            <a:r>
              <a:rPr b="1" lang="en" sz="1485"/>
              <a:t>Home page</a:t>
            </a:r>
            <a:endParaRPr b="1" sz="1485"/>
          </a:p>
          <a:p>
            <a:pPr indent="0" lvl="0" marL="0" rtl="0" algn="l">
              <a:lnSpc>
                <a:spcPct val="3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85"/>
              <a:t>                </a:t>
            </a:r>
            <a:r>
              <a:rPr lang="en" sz="1485"/>
              <a:t>D</a:t>
            </a:r>
            <a:r>
              <a:rPr lang="en" sz="1485"/>
              <a:t>octor Portal</a:t>
            </a:r>
            <a:endParaRPr sz="1485"/>
          </a:p>
          <a:p>
            <a:pPr indent="0" lvl="0" marL="457200" rtl="0" algn="l">
              <a:lnSpc>
                <a:spcPct val="3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5"/>
              <a:t>       Patient Portal</a:t>
            </a:r>
            <a:endParaRPr sz="1485"/>
          </a:p>
          <a:p>
            <a:pPr indent="0" lvl="0" marL="457200" rtl="0" algn="l">
              <a:lnSpc>
                <a:spcPct val="3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5"/>
              <a:t>       Make Appointment</a:t>
            </a:r>
            <a:endParaRPr sz="1485"/>
          </a:p>
          <a:p>
            <a:pPr indent="0" lvl="0" marL="457200" rtl="0" algn="l">
              <a:lnSpc>
                <a:spcPct val="3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85"/>
          </a:p>
          <a:p>
            <a:pPr indent="-322897" lvl="0" marL="457200" rtl="0" algn="l">
              <a:lnSpc>
                <a:spcPct val="32000"/>
              </a:lnSpc>
              <a:spcBef>
                <a:spcPts val="1200"/>
              </a:spcBef>
              <a:spcAft>
                <a:spcPts val="0"/>
              </a:spcAft>
              <a:buSzPts val="1485"/>
              <a:buChar char="●"/>
            </a:pPr>
            <a:r>
              <a:rPr b="1" lang="en" sz="1485"/>
              <a:t>Doctor-portal</a:t>
            </a:r>
            <a:endParaRPr sz="1485"/>
          </a:p>
          <a:p>
            <a:pPr indent="457200" lvl="0" marL="0" rtl="0" algn="l">
              <a:lnSpc>
                <a:spcPct val="3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5"/>
              <a:t>       </a:t>
            </a:r>
            <a:r>
              <a:rPr lang="en" sz="1485"/>
              <a:t>Doctor -Login</a:t>
            </a:r>
            <a:endParaRPr sz="1485"/>
          </a:p>
          <a:p>
            <a:pPr indent="457200" lvl="0" marL="0" rtl="0" algn="l">
              <a:lnSpc>
                <a:spcPct val="3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5"/>
              <a:t>       Doctor-Dashboard</a:t>
            </a:r>
            <a:endParaRPr sz="1485"/>
          </a:p>
          <a:p>
            <a:pPr indent="0" lvl="0" marL="457200" rtl="0" algn="l">
              <a:lnSpc>
                <a:spcPct val="3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5"/>
              <a:t>       Add-patient</a:t>
            </a:r>
            <a:endParaRPr sz="1485"/>
          </a:p>
          <a:p>
            <a:pPr indent="0" lvl="0" marL="0" rtl="0" algn="l">
              <a:lnSpc>
                <a:spcPct val="3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5"/>
              <a:t>                View  Appointment</a:t>
            </a:r>
            <a:endParaRPr sz="1485"/>
          </a:p>
          <a:p>
            <a:pPr indent="0" lvl="0" marL="0" rtl="0" algn="l">
              <a:lnSpc>
                <a:spcPct val="3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5"/>
              <a:t>                Add-prescription</a:t>
            </a:r>
            <a:endParaRPr sz="1485"/>
          </a:p>
          <a:p>
            <a:pPr indent="0" lvl="0" marL="0" rtl="0" algn="l">
              <a:lnSpc>
                <a:spcPct val="3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85"/>
          </a:p>
          <a:p>
            <a:pPr indent="-322897" lvl="0" marL="457200" rtl="0" algn="l">
              <a:lnSpc>
                <a:spcPct val="32000"/>
              </a:lnSpc>
              <a:spcBef>
                <a:spcPts val="1200"/>
              </a:spcBef>
              <a:spcAft>
                <a:spcPts val="0"/>
              </a:spcAft>
              <a:buSzPts val="1485"/>
              <a:buChar char="●"/>
            </a:pPr>
            <a:r>
              <a:rPr b="1" lang="en" sz="1485"/>
              <a:t>Patient-portal</a:t>
            </a:r>
            <a:endParaRPr b="1" sz="1485"/>
          </a:p>
          <a:p>
            <a:pPr indent="0" lvl="0" marL="0" rtl="0" algn="l">
              <a:lnSpc>
                <a:spcPct val="3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85"/>
              <a:t>               </a:t>
            </a:r>
            <a:r>
              <a:rPr lang="en" sz="1485"/>
              <a:t>View Details</a:t>
            </a:r>
            <a:endParaRPr sz="1485"/>
          </a:p>
          <a:p>
            <a:pPr indent="0" lvl="0" marL="457200" rtl="0" algn="l">
              <a:lnSpc>
                <a:spcPct val="3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5"/>
              <a:t>      View Latest -Prescription</a:t>
            </a:r>
            <a:endParaRPr sz="1485"/>
          </a:p>
          <a:p>
            <a:pPr indent="0" lvl="0" marL="457200" rtl="0" algn="l">
              <a:lnSpc>
                <a:spcPct val="3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5"/>
              <a:t>      View All Prescription </a:t>
            </a:r>
            <a:endParaRPr sz="1485"/>
          </a:p>
          <a:p>
            <a:pPr indent="0" lvl="0" marL="457200" rtl="0" algn="l">
              <a:lnSpc>
                <a:spcPct val="32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85"/>
              <a:t>                   </a:t>
            </a:r>
            <a:endParaRPr sz="38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 implement a portal that helps in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Generating Prescriptions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Viewing Prescriptions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Making Appointments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Future Scope :- Pharmacy Feature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used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ReactJs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DJango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DJango Rest Framework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EC2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Docker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Selenium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325" y="770100"/>
            <a:ext cx="6265024" cy="3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269900" y="187300"/>
            <a:ext cx="441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Visual Structure of Doctor Portal</a:t>
            </a:r>
            <a:endParaRPr b="1" sz="2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Doctor-Dashboard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Doctor can add new patient.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Doctor can give  prescription to registered patient 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Doctor can view his/her appointments 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2342350" y="144550"/>
            <a:ext cx="449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Visual Structure of</a:t>
            </a:r>
            <a:r>
              <a:rPr b="1" lang="en"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Patient Portal</a:t>
            </a:r>
            <a:endParaRPr b="1" sz="2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475" y="777475"/>
            <a:ext cx="6375051" cy="42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Dashboard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Patient can view his/her details.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Patient can view their latest/all prescription that was prescribed to them 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Patient can make their appointment 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