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9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24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EE6A-9863-FF4C-86C7-9A2AEC5FBC05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900239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The Map App</a:t>
            </a:r>
            <a:endParaRPr lang="en-US" sz="9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5" y="2107808"/>
            <a:ext cx="5280319" cy="41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Motivation</a:t>
            </a:r>
            <a:endParaRPr lang="en-US" b="1" dirty="0"/>
          </a:p>
        </p:txBody>
      </p:sp>
      <p:pic>
        <p:nvPicPr>
          <p:cNvPr id="4" name="Picture 3" descr="Maze Phot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0" t="1328" r="5426"/>
          <a:stretch/>
        </p:blipFill>
        <p:spPr>
          <a:xfrm>
            <a:off x="2844800" y="1781960"/>
            <a:ext cx="6685280" cy="45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Aims &amp;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2069465"/>
            <a:ext cx="9585960" cy="3975735"/>
          </a:xfrm>
        </p:spPr>
        <p:txBody>
          <a:bodyPr/>
          <a:lstStyle/>
          <a:p>
            <a:r>
              <a:rPr lang="en-US" dirty="0" smtClean="0"/>
              <a:t>To create a user friendly android application</a:t>
            </a:r>
          </a:p>
          <a:p>
            <a:endParaRPr lang="en-US" dirty="0"/>
          </a:p>
          <a:p>
            <a:r>
              <a:rPr lang="en-US" dirty="0" smtClean="0"/>
              <a:t>To include an offline pathfinder</a:t>
            </a:r>
          </a:p>
          <a:p>
            <a:endParaRPr lang="en-US" dirty="0"/>
          </a:p>
          <a:p>
            <a:r>
              <a:rPr lang="en-US" dirty="0" smtClean="0"/>
              <a:t>To include a search feature to locate buildings and 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97" y="2181817"/>
            <a:ext cx="7762189" cy="3356568"/>
          </a:xfrm>
        </p:spPr>
        <p:txBody>
          <a:bodyPr/>
          <a:lstStyle/>
          <a:p>
            <a:r>
              <a:rPr lang="en-US" dirty="0" smtClean="0"/>
              <a:t>An Intuitive and user friendly application</a:t>
            </a:r>
          </a:p>
          <a:p>
            <a:endParaRPr lang="en-US" dirty="0"/>
          </a:p>
          <a:p>
            <a:r>
              <a:rPr lang="en-US" dirty="0" smtClean="0"/>
              <a:t>Intended for offline use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Created with accessibility in mind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20" y="2204720"/>
            <a:ext cx="6476298" cy="3220035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 smtClean="0"/>
              <a:t>to get feedback on current design</a:t>
            </a:r>
          </a:p>
          <a:p>
            <a:endParaRPr lang="en-US" dirty="0"/>
          </a:p>
          <a:p>
            <a:r>
              <a:rPr lang="en-US" dirty="0" smtClean="0"/>
              <a:t>Used to verify target audience</a:t>
            </a:r>
          </a:p>
          <a:p>
            <a:endParaRPr lang="en-US" dirty="0"/>
          </a:p>
          <a:p>
            <a:r>
              <a:rPr lang="en-US" dirty="0" smtClean="0"/>
              <a:t>Will update the design based on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71134" y="1817955"/>
            <a:ext cx="3543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25" y="4062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05" y="2204720"/>
            <a:ext cx="3760640" cy="4215187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r>
              <a:rPr lang="en-US" dirty="0"/>
              <a:t>Milestones</a:t>
            </a:r>
          </a:p>
          <a:p>
            <a:endParaRPr lang="en-US" dirty="0"/>
          </a:p>
          <a:p>
            <a:r>
              <a:rPr lang="en-US" dirty="0" smtClean="0"/>
              <a:t>Group Meetings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 descr="App Develp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80" y="2204720"/>
            <a:ext cx="352471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32418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Outcomes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67" y="2010031"/>
            <a:ext cx="7503160" cy="4351338"/>
          </a:xfrm>
        </p:spPr>
        <p:txBody>
          <a:bodyPr/>
          <a:lstStyle/>
          <a:p>
            <a:r>
              <a:rPr lang="en-US" dirty="0" smtClean="0"/>
              <a:t>Selected the A* path finding algorithm</a:t>
            </a:r>
          </a:p>
          <a:p>
            <a:endParaRPr lang="en-US" dirty="0"/>
          </a:p>
          <a:p>
            <a:r>
              <a:rPr lang="en-US" dirty="0" smtClean="0"/>
              <a:t>Created Node maps of each buildings</a:t>
            </a:r>
          </a:p>
          <a:p>
            <a:endParaRPr lang="en-US" dirty="0"/>
          </a:p>
          <a:p>
            <a:r>
              <a:rPr lang="en-US" dirty="0" smtClean="0"/>
              <a:t>Designed Prototype</a:t>
            </a:r>
          </a:p>
          <a:p>
            <a:endParaRPr lang="en-US" dirty="0"/>
          </a:p>
          <a:p>
            <a:r>
              <a:rPr lang="en-US" dirty="0" smtClean="0"/>
              <a:t>Currently halfway through the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78" y="375399"/>
            <a:ext cx="11343731" cy="1325563"/>
          </a:xfrm>
        </p:spPr>
        <p:txBody>
          <a:bodyPr/>
          <a:lstStyle/>
          <a:p>
            <a:pPr algn="ctr"/>
            <a:r>
              <a:rPr lang="en-US" b="1" dirty="0" smtClean="0"/>
              <a:t>Future Plans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279" y="1839273"/>
            <a:ext cx="9656928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Addendum Build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9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100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The Map App</vt:lpstr>
      <vt:lpstr>The Motivation</vt:lpstr>
      <vt:lpstr>Aims &amp; Objectives</vt:lpstr>
      <vt:lpstr>Design</vt:lpstr>
      <vt:lpstr>Research</vt:lpstr>
      <vt:lpstr>Development</vt:lpstr>
      <vt:lpstr>Outcomes to date</vt:lpstr>
      <vt:lpstr>Future Plans</vt:lpstr>
      <vt:lpstr>Addendum Build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Map App</dc:title>
  <dc:creator>Microsoft Office User</dc:creator>
  <cp:lastModifiedBy>Microsoft Office User</cp:lastModifiedBy>
  <cp:revision>27</cp:revision>
  <dcterms:created xsi:type="dcterms:W3CDTF">2017-03-07T18:15:40Z</dcterms:created>
  <dcterms:modified xsi:type="dcterms:W3CDTF">2017-03-08T17:47:27Z</dcterms:modified>
</cp:coreProperties>
</file>