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39"/>
    <p:restoredTop sz="91829" autoAdjust="0"/>
  </p:normalViewPr>
  <p:slideViewPr>
    <p:cSldViewPr snapToGrid="0" snapToObjects="1">
      <p:cViewPr>
        <p:scale>
          <a:sx n="94" d="100"/>
          <a:sy n="94" d="100"/>
        </p:scale>
        <p:origin x="-152" y="-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32E86-729D-413A-9811-CB7F37589E43}" type="datetimeFigureOut">
              <a:rPr lang="en-GB" smtClean="0"/>
              <a:t>09/03/17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5A75C-F45E-4B59-B24E-E1E92C63B3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9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848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4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06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735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9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4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28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09/03/17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09/03/17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09/03/17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3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09/03/17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09/03/17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6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09/03/17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09/03/17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0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09/03/17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09/03/17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8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09/03/17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09/03/17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3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1EE6A-9863-FF4C-86C7-9A2AEC5FBC05}" type="datetimeFigureOut">
              <a:rPr lang="en-US" smtClean="0"/>
              <a:t>09/03/17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svg"/><Relationship Id="rId6" Type="http://schemas.openxmlformats.org/officeDocument/2006/relationships/image" Target="../media/image6.png"/><Relationship Id="rId7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2.svg"/><Relationship Id="rId7" Type="http://schemas.openxmlformats.org/officeDocument/2006/relationships/image" Target="../media/image10.png"/><Relationship Id="rId8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7.svg"/><Relationship Id="rId6" Type="http://schemas.openxmlformats.org/officeDocument/2006/relationships/image" Target="../media/image13.png"/><Relationship Id="rId7" Type="http://schemas.openxmlformats.org/officeDocument/2006/relationships/image" Target="../media/image19.svg"/><Relationship Id="rId8" Type="http://schemas.openxmlformats.org/officeDocument/2006/relationships/image" Target="../media/image14.png"/><Relationship Id="rId9" Type="http://schemas.openxmlformats.org/officeDocument/2006/relationships/image" Target="../media/image21.svg"/><Relationship Id="rId10" Type="http://schemas.openxmlformats.org/officeDocument/2006/relationships/image" Target="../media/image15.png"/><Relationship Id="rId11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482" y="-205273"/>
            <a:ext cx="10151706" cy="1714636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accent4">
                    <a:lumMod val="75000"/>
                  </a:schemeClr>
                </a:solidFill>
              </a:rPr>
              <a:t>Goldsmiths </a:t>
            </a:r>
            <a:r>
              <a:rPr lang="en-US" sz="7200" b="1" dirty="0">
                <a:solidFill>
                  <a:schemeClr val="accent4">
                    <a:lumMod val="75000"/>
                  </a:schemeClr>
                </a:solidFill>
              </a:rPr>
              <a:t>Map App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2210905"/>
            <a:ext cx="4687202" cy="37084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38677" y="2261125"/>
            <a:ext cx="5219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Ian Gulland Lecture Theatre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536" t="9595" r="9597" b="46770"/>
          <a:stretch/>
        </p:blipFill>
        <p:spPr>
          <a:xfrm>
            <a:off x="5321684" y="2794669"/>
            <a:ext cx="6653486" cy="24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6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443" y="-11289"/>
            <a:ext cx="12271464" cy="71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9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Aims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171" y="2218075"/>
            <a:ext cx="9585960" cy="3975735"/>
          </a:xfrm>
        </p:spPr>
        <p:txBody>
          <a:bodyPr/>
          <a:lstStyle/>
          <a:p>
            <a:r>
              <a:rPr lang="en-US" dirty="0"/>
              <a:t>To create a user friendly android application</a:t>
            </a:r>
          </a:p>
          <a:p>
            <a:endParaRPr lang="en-US" dirty="0"/>
          </a:p>
          <a:p>
            <a:r>
              <a:rPr lang="en-US" dirty="0"/>
              <a:t>To include an offline pathfinder</a:t>
            </a:r>
          </a:p>
          <a:p>
            <a:endParaRPr lang="en-US" dirty="0"/>
          </a:p>
          <a:p>
            <a:r>
              <a:rPr lang="en-US" dirty="0"/>
              <a:t>To include a search feature to locate buildings and rooms</a:t>
            </a:r>
          </a:p>
        </p:txBody>
      </p:sp>
    </p:spTree>
    <p:extLst>
      <p:ext uri="{BB962C8B-B14F-4D97-AF65-F5344CB8AC3E}">
        <p14:creationId xmlns:p14="http://schemas.microsoft.com/office/powerpoint/2010/main" val="347840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286" y="1582608"/>
            <a:ext cx="6242754" cy="4286251"/>
          </a:xfrm>
        </p:spPr>
        <p:txBody>
          <a:bodyPr>
            <a:normAutofit fontScale="92500"/>
          </a:bodyPr>
          <a:lstStyle/>
          <a:p>
            <a:pPr>
              <a:lnSpc>
                <a:spcPct val="300000"/>
              </a:lnSpc>
            </a:pPr>
            <a:r>
              <a:rPr lang="en-US" dirty="0"/>
              <a:t>Intended for offline use</a:t>
            </a:r>
          </a:p>
          <a:p>
            <a:pPr>
              <a:lnSpc>
                <a:spcPct val="300000"/>
              </a:lnSpc>
            </a:pPr>
            <a:r>
              <a:rPr lang="en-US" dirty="0"/>
              <a:t>Created with accessibility in mind</a:t>
            </a:r>
          </a:p>
          <a:p>
            <a:pPr>
              <a:lnSpc>
                <a:spcPct val="300000"/>
              </a:lnSpc>
            </a:pPr>
            <a:r>
              <a:rPr lang="en-US" dirty="0"/>
              <a:t>An Intuitive and user friendly application</a:t>
            </a:r>
          </a:p>
          <a:p>
            <a:pPr>
              <a:lnSpc>
                <a:spcPct val="30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12130" y="3378563"/>
            <a:ext cx="930234" cy="106119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8053" y="1798246"/>
            <a:ext cx="1315876" cy="1315876"/>
          </a:xfrm>
          <a:prstGeom prst="rect">
            <a:avLst/>
          </a:prstGeom>
        </p:spPr>
      </p:pic>
      <p:pic>
        <p:nvPicPr>
          <p:cNvPr id="11" name="Graphic 10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61015" y="4834550"/>
            <a:ext cx="1232914" cy="1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6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51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195" y="2008035"/>
            <a:ext cx="6782011" cy="3220035"/>
          </a:xfrm>
        </p:spPr>
        <p:txBody>
          <a:bodyPr/>
          <a:lstStyle/>
          <a:p>
            <a:r>
              <a:rPr lang="en-US" dirty="0"/>
              <a:t>Used to get feedback </a:t>
            </a:r>
            <a:r>
              <a:rPr lang="en-US" dirty="0" smtClean="0"/>
              <a:t>on the </a:t>
            </a:r>
            <a:r>
              <a:rPr lang="en-US" dirty="0"/>
              <a:t>current design</a:t>
            </a:r>
          </a:p>
          <a:p>
            <a:endParaRPr lang="en-US" dirty="0"/>
          </a:p>
          <a:p>
            <a:r>
              <a:rPr lang="en-US" dirty="0"/>
              <a:t>Used to </a:t>
            </a:r>
            <a:r>
              <a:rPr lang="en-US" dirty="0" smtClean="0"/>
              <a:t>verify the </a:t>
            </a:r>
            <a:r>
              <a:rPr lang="en-US" dirty="0"/>
              <a:t>target audience</a:t>
            </a:r>
          </a:p>
          <a:p>
            <a:endParaRPr lang="en-US" dirty="0"/>
          </a:p>
          <a:p>
            <a:r>
              <a:rPr lang="en-US" dirty="0" smtClean="0"/>
              <a:t>Shows the demand for the application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86559" y="2069548"/>
            <a:ext cx="2552199" cy="2643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850" y="3425360"/>
            <a:ext cx="1088493" cy="580530"/>
          </a:xfrm>
          <a:prstGeom prst="rect">
            <a:avLst/>
          </a:prstGeom>
        </p:spPr>
      </p:pic>
      <p:pic>
        <p:nvPicPr>
          <p:cNvPr id="9" name="Graphic 8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3194" y="5099870"/>
            <a:ext cx="1281737" cy="1281737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59522" y="5099870"/>
            <a:ext cx="1281737" cy="12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8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925" y="21005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8617" y="1409011"/>
            <a:ext cx="3760640" cy="32399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Group Meetings</a:t>
            </a:r>
          </a:p>
          <a:p>
            <a:pPr>
              <a:lnSpc>
                <a:spcPct val="150000"/>
              </a:lnSpc>
            </a:pPr>
            <a:r>
              <a:rPr lang="en-US" dirty="0"/>
              <a:t>Milestones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Gantt </a:t>
            </a:r>
            <a:r>
              <a:rPr lang="en-US" dirty="0"/>
              <a:t>Chart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Picture 4" descr="App Develpme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124" y="1535621"/>
            <a:ext cx="2863474" cy="2806348"/>
          </a:xfrm>
          <a:prstGeom prst="rect">
            <a:avLst/>
          </a:prstGeom>
        </p:spPr>
      </p:pic>
      <p:pic>
        <p:nvPicPr>
          <p:cNvPr id="6" name="Graphic 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7173" y="5067514"/>
            <a:ext cx="1271161" cy="1271161"/>
          </a:xfrm>
          <a:prstGeom prst="rect">
            <a:avLst/>
          </a:prstGeom>
        </p:spPr>
      </p:pic>
      <p:pic>
        <p:nvPicPr>
          <p:cNvPr id="8" name="Graphic 7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0914" y="4898922"/>
            <a:ext cx="1608343" cy="1608343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0155" y="5067514"/>
            <a:ext cx="1271162" cy="1271162"/>
          </a:xfrm>
          <a:prstGeom prst="rect">
            <a:avLst/>
          </a:prstGeom>
        </p:spPr>
      </p:pic>
      <p:pic>
        <p:nvPicPr>
          <p:cNvPr id="12" name="Graphic 11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89534" y="5067514"/>
            <a:ext cx="1271161" cy="12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3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7" y="32418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Outcomes to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8067" y="2010031"/>
            <a:ext cx="7503160" cy="4351338"/>
          </a:xfrm>
        </p:spPr>
        <p:txBody>
          <a:bodyPr/>
          <a:lstStyle/>
          <a:p>
            <a:r>
              <a:rPr lang="en-US" dirty="0"/>
              <a:t>Selected the A* path finding algorithm</a:t>
            </a:r>
          </a:p>
          <a:p>
            <a:endParaRPr lang="en-US" dirty="0"/>
          </a:p>
          <a:p>
            <a:r>
              <a:rPr lang="en-US" dirty="0"/>
              <a:t>Created Node maps of each </a:t>
            </a:r>
            <a:r>
              <a:rPr lang="en-US" dirty="0" smtClean="0"/>
              <a:t>building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Designed Prototype</a:t>
            </a:r>
          </a:p>
          <a:p>
            <a:endParaRPr lang="en-US" dirty="0"/>
          </a:p>
          <a:p>
            <a:r>
              <a:rPr lang="en-US" dirty="0"/>
              <a:t>Currently halfway through the milestones</a:t>
            </a:r>
          </a:p>
        </p:txBody>
      </p:sp>
    </p:spTree>
    <p:extLst>
      <p:ext uri="{BB962C8B-B14F-4D97-AF65-F5344CB8AC3E}">
        <p14:creationId xmlns:p14="http://schemas.microsoft.com/office/powerpoint/2010/main" val="246612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78" y="375399"/>
            <a:ext cx="1134373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142" y="1974373"/>
            <a:ext cx="9656928" cy="4351338"/>
          </a:xfrm>
        </p:spPr>
        <p:txBody>
          <a:bodyPr/>
          <a:lstStyle/>
          <a:p>
            <a:r>
              <a:rPr lang="en-US" dirty="0" smtClean="0"/>
              <a:t>To extract the data from the node maps efficiently</a:t>
            </a:r>
          </a:p>
          <a:p>
            <a:endParaRPr lang="en-US" dirty="0" smtClean="0"/>
          </a:p>
          <a:p>
            <a:r>
              <a:rPr lang="en-US" dirty="0" smtClean="0"/>
              <a:t>Additional Research to find suitable data structures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Redesign the aesthetics based on user feedback</a:t>
            </a:r>
          </a:p>
          <a:p>
            <a:endParaRPr lang="en-US" dirty="0"/>
          </a:p>
          <a:p>
            <a:r>
              <a:rPr lang="en-US" dirty="0" smtClean="0"/>
              <a:t>Implementing a working version for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 T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75" y="886187"/>
            <a:ext cx="5269294" cy="52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152</Words>
  <Application>Microsoft Macintosh PowerPoint</Application>
  <PresentationFormat>Custom</PresentationFormat>
  <Paragraphs>54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Goldsmiths Map App</vt:lpstr>
      <vt:lpstr>PowerPoint Presentation</vt:lpstr>
      <vt:lpstr>Aims &amp; Objectives</vt:lpstr>
      <vt:lpstr>Design</vt:lpstr>
      <vt:lpstr>Research</vt:lpstr>
      <vt:lpstr>Development</vt:lpstr>
      <vt:lpstr>Outcomes to date</vt:lpstr>
      <vt:lpstr>Future Plans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Map App</dc:title>
  <dc:creator>Microsoft Office User</dc:creator>
  <cp:lastModifiedBy>d</cp:lastModifiedBy>
  <cp:revision>66</cp:revision>
  <dcterms:created xsi:type="dcterms:W3CDTF">2017-03-07T18:15:40Z</dcterms:created>
  <dcterms:modified xsi:type="dcterms:W3CDTF">2017-03-09T23:22:13Z</dcterms:modified>
</cp:coreProperties>
</file>