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3"/>
    <p:restoredTop sz="91787" autoAdjust="0"/>
  </p:normalViewPr>
  <p:slideViewPr>
    <p:cSldViewPr snapToGrid="0" snapToObjects="1">
      <p:cViewPr>
        <p:scale>
          <a:sx n="94" d="100"/>
          <a:sy n="94" d="100"/>
        </p:scale>
        <p:origin x="1424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2E86-729D-413A-9811-CB7F37589E43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A75C-F45E-4B59-B24E-E1E92C63B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4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9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EE6A-9863-FF4C-86C7-9A2AEC5FBC0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image" Target="../media/image6.png"/><Relationship Id="rId7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7.svg"/><Relationship Id="rId6" Type="http://schemas.openxmlformats.org/officeDocument/2006/relationships/image" Target="../media/image9.png"/><Relationship Id="rId7" Type="http://schemas.openxmlformats.org/officeDocument/2006/relationships/image" Target="../media/image19.svg"/><Relationship Id="rId8" Type="http://schemas.openxmlformats.org/officeDocument/2006/relationships/image" Target="../media/image10.png"/><Relationship Id="rId9" Type="http://schemas.openxmlformats.org/officeDocument/2006/relationships/image" Target="../media/image21.svg"/><Relationship Id="rId10" Type="http://schemas.openxmlformats.org/officeDocument/2006/relationships/image" Target="../media/image11.png"/><Relationship Id="rId11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482" y="-205273"/>
            <a:ext cx="10151706" cy="1714636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4">
                    <a:lumMod val="75000"/>
                  </a:schemeClr>
                </a:solidFill>
              </a:rPr>
              <a:t>Goldsmiths </a:t>
            </a:r>
            <a:r>
              <a:rPr lang="en-US" sz="7200" b="1" dirty="0">
                <a:solidFill>
                  <a:schemeClr val="accent4">
                    <a:lumMod val="75000"/>
                  </a:schemeClr>
                </a:solidFill>
              </a:rPr>
              <a:t>Map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210905"/>
            <a:ext cx="4687202" cy="3708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8677" y="2261125"/>
            <a:ext cx="521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Ian Gulland Lecture Theatre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36" t="9595" r="9597" b="46770"/>
          <a:stretch/>
        </p:blipFill>
        <p:spPr>
          <a:xfrm>
            <a:off x="5321684" y="2794669"/>
            <a:ext cx="6653486" cy="24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43" y="-11289"/>
            <a:ext cx="12271464" cy="71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Our Pathway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71" y="2218075"/>
            <a:ext cx="9585960" cy="3975735"/>
          </a:xfrm>
        </p:spPr>
        <p:txBody>
          <a:bodyPr/>
          <a:lstStyle/>
          <a:p>
            <a:r>
              <a:rPr lang="en-US" dirty="0" smtClean="0"/>
              <a:t>We started by Identifying the issue by asking students around the university about their issues and difficulties.</a:t>
            </a:r>
          </a:p>
          <a:p>
            <a:r>
              <a:rPr lang="en-US" dirty="0" smtClean="0"/>
              <a:t>Further research was done to figure out an initial design and the necessary features </a:t>
            </a:r>
          </a:p>
          <a:p>
            <a:r>
              <a:rPr lang="en-US" dirty="0" smtClean="0"/>
              <a:t>We decided to go with an application that would help students find their way around the university without having to use Wi-Fi on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Features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86" y="1582608"/>
            <a:ext cx="6242754" cy="42862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Intended for offline use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Accessible interface 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Adding features with others in mind 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Easy Use of the </a:t>
            </a:r>
            <a:r>
              <a:rPr lang="en-US" dirty="0" err="1" smtClean="0"/>
              <a:t>programm</a:t>
            </a:r>
            <a:endParaRPr lang="en-US" dirty="0" smtClean="0"/>
          </a:p>
          <a:p>
            <a:pPr>
              <a:lnSpc>
                <a:spcPct val="3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130" y="3378563"/>
            <a:ext cx="930234" cy="106119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8053" y="1798246"/>
            <a:ext cx="1315876" cy="1315876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1015" y="4834550"/>
            <a:ext cx="1232914" cy="1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25" y="2100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Current Developments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617" y="1409011"/>
            <a:ext cx="3760640" cy="323991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Operating system has been chosen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Map sourced  and nodding process started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Secondary research completed on algorithms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Demo created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Github</a:t>
            </a:r>
            <a:endParaRPr lang="en-US" dirty="0" smtClean="0"/>
          </a:p>
        </p:txBody>
      </p:sp>
      <p:pic>
        <p:nvPicPr>
          <p:cNvPr id="5" name="Picture 4" descr="App Develp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24" y="1535621"/>
            <a:ext cx="2863474" cy="2806348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173" y="5067514"/>
            <a:ext cx="1271161" cy="1271161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0914" y="4898922"/>
            <a:ext cx="1608343" cy="1608343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0155" y="5067514"/>
            <a:ext cx="1271162" cy="1271162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9534" y="5067514"/>
            <a:ext cx="1271161" cy="12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32418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Evaluation of the software 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Original requirements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67" y="2010031"/>
            <a:ext cx="750316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Software to be accessible on most devices  and easy to use </a:t>
            </a:r>
          </a:p>
          <a:p>
            <a:r>
              <a:rPr lang="en-US" dirty="0" smtClean="0"/>
              <a:t>Map sourced from university</a:t>
            </a:r>
          </a:p>
          <a:p>
            <a:r>
              <a:rPr lang="en-US" dirty="0" smtClean="0"/>
              <a:t>Offline access to be available alongside online</a:t>
            </a:r>
          </a:p>
          <a:p>
            <a:r>
              <a:rPr lang="en-US" dirty="0" smtClean="0"/>
              <a:t>Elevators to be marked to help students </a:t>
            </a:r>
          </a:p>
          <a:p>
            <a:r>
              <a:rPr lang="en-US" dirty="0"/>
              <a:t>Aspire to include support and log in </a:t>
            </a:r>
            <a:r>
              <a:rPr lang="en-US" dirty="0" smtClean="0"/>
              <a:t>(students and staff) for </a:t>
            </a:r>
            <a:r>
              <a:rPr lang="en-US" dirty="0"/>
              <a:t>software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1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78" y="375399"/>
            <a:ext cx="113437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142" y="1974373"/>
            <a:ext cx="96569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extract the data from the node maps efficiently</a:t>
            </a:r>
          </a:p>
          <a:p>
            <a:endParaRPr lang="en-US" dirty="0" smtClean="0"/>
          </a:p>
          <a:p>
            <a:r>
              <a:rPr lang="en-US" dirty="0" smtClean="0"/>
              <a:t>Additional Research to find suitable data structures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Redesign the aesthetics based on user </a:t>
            </a:r>
            <a:r>
              <a:rPr lang="en-US" dirty="0" smtClean="0"/>
              <a:t>feedback</a:t>
            </a:r>
            <a:endParaRPr lang="en-US" dirty="0"/>
          </a:p>
          <a:p>
            <a:r>
              <a:rPr lang="en-US" dirty="0" smtClean="0"/>
              <a:t>Implementing a working version for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Get </a:t>
            </a:r>
            <a:r>
              <a:rPr lang="en-US" dirty="0"/>
              <a:t>the software to be approved and used by the university as their official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75" y="886187"/>
            <a:ext cx="5269294" cy="5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216</Words>
  <Application>Microsoft Macintosh PowerPoint</Application>
  <PresentationFormat>Widescreen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Goldsmiths Map App</vt:lpstr>
      <vt:lpstr>PowerPoint Presentation</vt:lpstr>
      <vt:lpstr>Our Pathway</vt:lpstr>
      <vt:lpstr>Features</vt:lpstr>
      <vt:lpstr>Current Developments</vt:lpstr>
      <vt:lpstr>Evaluation of the software  Original requirements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Map App</dc:title>
  <dc:creator>Microsoft Office User</dc:creator>
  <cp:lastModifiedBy>Behzad Karimizadehbehbahani</cp:lastModifiedBy>
  <cp:revision>73</cp:revision>
  <dcterms:created xsi:type="dcterms:W3CDTF">2017-03-07T18:15:40Z</dcterms:created>
  <dcterms:modified xsi:type="dcterms:W3CDTF">2017-03-19T21:08:14Z</dcterms:modified>
</cp:coreProperties>
</file>