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9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96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32E86-729D-413A-9811-CB7F37589E43}" type="datetimeFigureOut">
              <a:rPr lang="en-GB" smtClean="0"/>
              <a:t>09/03/2017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5A75C-F45E-4B59-B24E-E1E92C63B3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4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4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6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35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9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24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5A75C-F45E-4B59-B24E-E1E92C63B3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8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EE6A-9863-FF4C-86C7-9A2AEC5FB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296E-0049-8E4B-9C9F-A4AF3FA1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482" y="-205273"/>
            <a:ext cx="10151706" cy="1714636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4">
                    <a:lumMod val="75000"/>
                  </a:schemeClr>
                </a:solidFill>
              </a:rPr>
              <a:t>Goldsmith’s Map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210905"/>
            <a:ext cx="4687202" cy="37084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8677" y="2261125"/>
            <a:ext cx="521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Ian Gulland Lecture Theatre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536" t="9595" r="9597" b="46770"/>
          <a:stretch/>
        </p:blipFill>
        <p:spPr>
          <a:xfrm>
            <a:off x="5321684" y="2784345"/>
            <a:ext cx="6653486" cy="24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443" y="-11289"/>
            <a:ext cx="12271464" cy="71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Aims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2069465"/>
            <a:ext cx="9585960" cy="3975735"/>
          </a:xfrm>
        </p:spPr>
        <p:txBody>
          <a:bodyPr/>
          <a:lstStyle/>
          <a:p>
            <a:r>
              <a:rPr lang="en-US" dirty="0"/>
              <a:t>To create a user friendly android application</a:t>
            </a:r>
          </a:p>
          <a:p>
            <a:endParaRPr lang="en-US" dirty="0"/>
          </a:p>
          <a:p>
            <a:r>
              <a:rPr lang="en-US" dirty="0"/>
              <a:t>To include an offline pathfinder</a:t>
            </a:r>
          </a:p>
          <a:p>
            <a:endParaRPr lang="en-US" dirty="0"/>
          </a:p>
          <a:p>
            <a:r>
              <a:rPr lang="en-US" dirty="0"/>
              <a:t>To include a search feature to locate buildings and rooms</a:t>
            </a:r>
          </a:p>
        </p:txBody>
      </p:sp>
    </p:spTree>
    <p:extLst>
      <p:ext uri="{BB962C8B-B14F-4D97-AF65-F5344CB8AC3E}">
        <p14:creationId xmlns:p14="http://schemas.microsoft.com/office/powerpoint/2010/main" val="34784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311" y="1798246"/>
            <a:ext cx="6242754" cy="4513979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Intended for offline use</a:t>
            </a:r>
          </a:p>
          <a:p>
            <a:pPr>
              <a:lnSpc>
                <a:spcPct val="300000"/>
              </a:lnSpc>
            </a:pPr>
            <a:r>
              <a:rPr lang="en-US" dirty="0"/>
              <a:t>Created with accessibility in mind</a:t>
            </a:r>
          </a:p>
          <a:p>
            <a:pPr>
              <a:lnSpc>
                <a:spcPct val="300000"/>
              </a:lnSpc>
            </a:pPr>
            <a:r>
              <a:rPr lang="en-US" dirty="0"/>
              <a:t>An Intuitive and user friendly application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360" y="3378563"/>
            <a:ext cx="930234" cy="106119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Graphic 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9586" y="1798246"/>
            <a:ext cx="1315876" cy="1315876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1020" y="4834550"/>
            <a:ext cx="1232914" cy="1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6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935"/>
            <a:ext cx="6476298" cy="3220035"/>
          </a:xfrm>
        </p:spPr>
        <p:txBody>
          <a:bodyPr/>
          <a:lstStyle/>
          <a:p>
            <a:r>
              <a:rPr lang="en-US" dirty="0"/>
              <a:t>Used to get feedback on current design</a:t>
            </a:r>
          </a:p>
          <a:p>
            <a:endParaRPr lang="en-US" dirty="0"/>
          </a:p>
          <a:p>
            <a:r>
              <a:rPr lang="en-US" dirty="0"/>
              <a:t>Used to verify target audience</a:t>
            </a:r>
          </a:p>
          <a:p>
            <a:endParaRPr lang="en-US" dirty="0"/>
          </a:p>
          <a:p>
            <a:r>
              <a:rPr lang="en-US" dirty="0"/>
              <a:t>Will update the design based on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59682" y="1956400"/>
            <a:ext cx="3266278" cy="3383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498" y="3648075"/>
            <a:ext cx="1088493" cy="580530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7528" y="4918347"/>
            <a:ext cx="1281737" cy="1281737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012" y="4918346"/>
            <a:ext cx="1281737" cy="12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8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25" y="40622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037" y="1659014"/>
            <a:ext cx="3760640" cy="3239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Gantt Chart</a:t>
            </a:r>
          </a:p>
          <a:p>
            <a:pPr>
              <a:lnSpc>
                <a:spcPct val="150000"/>
              </a:lnSpc>
            </a:pPr>
            <a:r>
              <a:rPr lang="en-US" dirty="0"/>
              <a:t>Milestones</a:t>
            </a:r>
          </a:p>
          <a:p>
            <a:pPr>
              <a:lnSpc>
                <a:spcPct val="150000"/>
              </a:lnSpc>
            </a:pPr>
            <a:r>
              <a:rPr lang="en-US" dirty="0"/>
              <a:t>Group Meetings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 descr="App Develpme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81" y="1731785"/>
            <a:ext cx="2863474" cy="2806348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2937" y="5067514"/>
            <a:ext cx="1271161" cy="1271161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8937" y="4898922"/>
            <a:ext cx="1608343" cy="1608343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7777" y="5067511"/>
            <a:ext cx="1271162" cy="1271162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9437" y="5067512"/>
            <a:ext cx="1271161" cy="12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32418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Outcomes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8067" y="2010031"/>
            <a:ext cx="7503160" cy="4351338"/>
          </a:xfrm>
        </p:spPr>
        <p:txBody>
          <a:bodyPr/>
          <a:lstStyle/>
          <a:p>
            <a:r>
              <a:rPr lang="en-US" dirty="0"/>
              <a:t>Selected the A* path finding algorithm</a:t>
            </a:r>
          </a:p>
          <a:p>
            <a:endParaRPr lang="en-US" dirty="0"/>
          </a:p>
          <a:p>
            <a:r>
              <a:rPr lang="en-US" dirty="0"/>
              <a:t>Created Node maps of each buildings</a:t>
            </a:r>
          </a:p>
          <a:p>
            <a:endParaRPr lang="en-US" dirty="0"/>
          </a:p>
          <a:p>
            <a:r>
              <a:rPr lang="en-US" dirty="0"/>
              <a:t>Designed Prototype</a:t>
            </a:r>
          </a:p>
          <a:p>
            <a:endParaRPr lang="en-US" dirty="0"/>
          </a:p>
          <a:p>
            <a:r>
              <a:rPr lang="en-US" dirty="0"/>
              <a:t>Currently halfway through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246612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78" y="375399"/>
            <a:ext cx="1134373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279" y="1839273"/>
            <a:ext cx="9656928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Addendum Build</a:t>
            </a:r>
          </a:p>
        </p:txBody>
      </p:sp>
    </p:spTree>
    <p:extLst>
      <p:ext uri="{BB962C8B-B14F-4D97-AF65-F5344CB8AC3E}">
        <p14:creationId xmlns:p14="http://schemas.microsoft.com/office/powerpoint/2010/main" val="84695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124</Words>
  <Application>Microsoft Office PowerPoint</Application>
  <PresentationFormat>Widescreen</PresentationFormat>
  <Paragraphs>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Goldsmith’s Map App</vt:lpstr>
      <vt:lpstr>PowerPoint Presentation</vt:lpstr>
      <vt:lpstr>Aims &amp; Objectives</vt:lpstr>
      <vt:lpstr>Design</vt:lpstr>
      <vt:lpstr>Research</vt:lpstr>
      <vt:lpstr>Development</vt:lpstr>
      <vt:lpstr>Outcomes to date</vt:lpstr>
      <vt:lpstr>Future Plans</vt:lpstr>
      <vt:lpstr>Addendum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Map App</dc:title>
  <dc:creator>Microsoft Office User</dc:creator>
  <cp:lastModifiedBy>Joel Mayner</cp:lastModifiedBy>
  <cp:revision>55</cp:revision>
  <dcterms:created xsi:type="dcterms:W3CDTF">2017-03-07T18:15:40Z</dcterms:created>
  <dcterms:modified xsi:type="dcterms:W3CDTF">2017-03-09T13:08:14Z</dcterms:modified>
</cp:coreProperties>
</file>