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62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602A3-541F-041A-0300-B40219475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5213B1-8ECC-4017-DB81-8FD0E8848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31E580-A753-549F-09D5-4915E1CA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FEFF-3F0A-4297-B0D7-462D4925B3E2}" type="datetimeFigureOut">
              <a:rPr lang="es-ES" smtClean="0"/>
              <a:t>02/09/2023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7DBF6F-E6C0-AC56-4F11-1A229D8E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DD7418-DD55-C281-EE1A-D7231DA0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D7D9-9C95-4755-A782-93334152A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703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CD2D3-3862-5299-8998-7C40B5F3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644BC1-12AF-0A16-78DD-98E6CC93F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3F514E-2BDC-370F-2790-8189941F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FEFF-3F0A-4297-B0D7-462D4925B3E2}" type="datetimeFigureOut">
              <a:rPr lang="es-ES" smtClean="0"/>
              <a:t>02/09/2023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F69918-ED46-1938-C903-9598D8F4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1C5B0B-2E89-C819-5F0E-2C0B0621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D7D9-9C95-4755-A782-93334152A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023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91F6D0-8DF2-B4CE-461C-A8FFBCD01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39590D-53C6-3C20-619B-428801CD2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FF2C38-73B5-52FC-EDC4-C3846F1A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FEFF-3F0A-4297-B0D7-462D4925B3E2}" type="datetimeFigureOut">
              <a:rPr lang="es-ES" smtClean="0"/>
              <a:t>02/09/2023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C1D530-1559-858F-923B-B4C87FCC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D771E-D014-0C5D-1B53-0B88CF22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D7D9-9C95-4755-A782-93334152A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15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79FD2-4D82-6B1F-51AD-56879239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1FE5A2-6713-DA10-00C1-3C3D9C1CF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C8E013-AD23-C848-6E2F-91F30828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FEFF-3F0A-4297-B0D7-462D4925B3E2}" type="datetimeFigureOut">
              <a:rPr lang="es-ES" smtClean="0"/>
              <a:t>02/09/2023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0E97CB-E8E1-CE5D-9C13-4DA5CDFB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DA85ED-6241-81AF-E446-4C353063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D7D9-9C95-4755-A782-93334152A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37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B1F41-F686-0D3E-54E2-E8C5CE11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5C7FC5-0EB8-380B-DB8E-40F36981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EED21E-A169-F3DD-BEF6-5A724D67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FEFF-3F0A-4297-B0D7-462D4925B3E2}" type="datetimeFigureOut">
              <a:rPr lang="es-ES" smtClean="0"/>
              <a:t>02/09/2023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24F19B-0327-DC56-267E-716AC19F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7583F9-50A2-B36D-E792-8A664E73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D7D9-9C95-4755-A782-93334152A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70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F3FCB-4F12-E636-6A6F-840B4AF7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943D15-5D50-3BE7-FC03-93FE8FB09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54618C-2A0C-D5AA-B1D1-FC09033A2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37E2E0-9FC5-73A1-6ADB-F370DB75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FEFF-3F0A-4297-B0D7-462D4925B3E2}" type="datetimeFigureOut">
              <a:rPr lang="es-ES" smtClean="0"/>
              <a:t>02/09/2023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1C34DA-273C-00AA-FA4E-F1B07D58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EDE7ED-9251-6070-FD6F-5E5D716B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D7D9-9C95-4755-A782-93334152A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415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7021F-504B-DD6A-588C-C428F94A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1904FD-78A9-F46A-9C22-86524D87A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3DF914-6A88-471A-DA09-332232C2E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5FE4EA-5E19-2EAF-2DB7-243C81385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971D05-8F4D-B9D6-EF79-215C3E804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E7AB1D-BC3C-EA5A-7B58-7E43D5AB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FEFF-3F0A-4297-B0D7-462D4925B3E2}" type="datetimeFigureOut">
              <a:rPr lang="es-ES" smtClean="0"/>
              <a:t>02/09/2023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57DF9E-3D11-292F-1888-5846F22A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25E83B-7C80-5DD6-71CE-9F6189F9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D7D9-9C95-4755-A782-93334152A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008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6436D-01CD-FBE2-1DD5-F770F8FD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2F0DE6-9F5F-BD36-85AE-456F98F7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FEFF-3F0A-4297-B0D7-462D4925B3E2}" type="datetimeFigureOut">
              <a:rPr lang="es-ES" smtClean="0"/>
              <a:t>02/09/2023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5B0C00-618D-EDC3-DCDA-711444FA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BD005B-6B5B-5B16-A390-7F06FFAA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D7D9-9C95-4755-A782-93334152A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07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ADA811-83A5-A198-FEA1-73E29F65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FEFF-3F0A-4297-B0D7-462D4925B3E2}" type="datetimeFigureOut">
              <a:rPr lang="es-ES" smtClean="0"/>
              <a:t>02/09/2023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7ECECB2-8AF6-5868-D9BD-2A362CA8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9532EE-D1AB-EE7D-1AE0-4F2F1D1C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D7D9-9C95-4755-A782-93334152A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684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B9BC9-DA10-DAFA-D2B3-185327CC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5F539B-C561-D27F-C5B0-04CF65FC0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ADF064-7569-BCA8-ADBF-8C3D2A687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1032F1-FFEE-AF85-9759-994F2C68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FEFF-3F0A-4297-B0D7-462D4925B3E2}" type="datetimeFigureOut">
              <a:rPr lang="es-ES" smtClean="0"/>
              <a:t>02/09/2023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3DC6F1-95FD-8699-09E9-D318BA75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F7CEE1-C221-1A63-4CD7-AE6D2F4B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D7D9-9C95-4755-A782-93334152A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357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455C5-146C-1FD7-620F-62CB3747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E2A9F6-4692-955C-A1DC-2D85C49D4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2EED4D-68C9-27B6-61BB-51E384197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94C0AC-BBE8-1CEB-BA3F-AB4FF4B7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FEFF-3F0A-4297-B0D7-462D4925B3E2}" type="datetimeFigureOut">
              <a:rPr lang="es-ES" smtClean="0"/>
              <a:t>02/09/2023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768059-58D5-C3B6-AC1E-A69EDA58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A40493-AB90-965F-79AC-9C6845BB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D7D9-9C95-4755-A782-93334152A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87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217BD3-2DBA-324C-9FD0-C5719252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175DA5-078D-0818-CA2D-F5811F0C8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AB4757-6F9D-F558-4124-29B098221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BFEFF-3F0A-4297-B0D7-462D4925B3E2}" type="datetimeFigureOut">
              <a:rPr lang="es-ES" smtClean="0"/>
              <a:t>02/09/2023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D29EB5-C752-A610-3737-87091CD74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E82704-7A62-5FA6-8E22-BB3E1E450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0D7D9-9C95-4755-A782-93334152AE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86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Rectángulo 1065">
            <a:extLst>
              <a:ext uri="{FF2B5EF4-FFF2-40B4-BE49-F238E27FC236}">
                <a16:creationId xmlns:a16="http://schemas.microsoft.com/office/drawing/2014/main" id="{68DD43BE-8FFD-30F9-E7FE-2A22AC03F3B1}"/>
              </a:ext>
            </a:extLst>
          </p:cNvPr>
          <p:cNvSpPr/>
          <p:nvPr/>
        </p:nvSpPr>
        <p:spPr>
          <a:xfrm>
            <a:off x="7334864" y="3686647"/>
            <a:ext cx="1131339" cy="8382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7" name="CuadroTexto 1066">
            <a:extLst>
              <a:ext uri="{FF2B5EF4-FFF2-40B4-BE49-F238E27FC236}">
                <a16:creationId xmlns:a16="http://schemas.microsoft.com/office/drawing/2014/main" id="{B5D1F090-ED6E-7515-F8DE-BB59CB9941CC}"/>
              </a:ext>
            </a:extLst>
          </p:cNvPr>
          <p:cNvSpPr txBox="1"/>
          <p:nvPr/>
        </p:nvSpPr>
        <p:spPr>
          <a:xfrm>
            <a:off x="7417352" y="4023819"/>
            <a:ext cx="1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</a:rPr>
              <a:t>Sciforma</a:t>
            </a:r>
          </a:p>
          <a:p>
            <a:r>
              <a:rPr lang="es-ES" sz="800" dirty="0">
                <a:solidFill>
                  <a:srgbClr val="CC99FF"/>
                </a:solidFill>
              </a:rPr>
              <a:t>Click see more</a:t>
            </a:r>
          </a:p>
        </p:txBody>
      </p:sp>
      <p:sp>
        <p:nvSpPr>
          <p:cNvPr id="1057" name="Rectángulo 1056">
            <a:extLst>
              <a:ext uri="{FF2B5EF4-FFF2-40B4-BE49-F238E27FC236}">
                <a16:creationId xmlns:a16="http://schemas.microsoft.com/office/drawing/2014/main" id="{004686A0-A5C3-F95E-A5C0-F7FBB5D7E58E}"/>
              </a:ext>
            </a:extLst>
          </p:cNvPr>
          <p:cNvSpPr/>
          <p:nvPr/>
        </p:nvSpPr>
        <p:spPr>
          <a:xfrm>
            <a:off x="7328147" y="2739373"/>
            <a:ext cx="1131339" cy="8382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8" name="Rectángulo 1047">
            <a:extLst>
              <a:ext uri="{FF2B5EF4-FFF2-40B4-BE49-F238E27FC236}">
                <a16:creationId xmlns:a16="http://schemas.microsoft.com/office/drawing/2014/main" id="{EA8401A6-BD9D-1DD2-989F-B0A3053B2230}"/>
              </a:ext>
            </a:extLst>
          </p:cNvPr>
          <p:cNvSpPr/>
          <p:nvPr/>
        </p:nvSpPr>
        <p:spPr>
          <a:xfrm>
            <a:off x="7328148" y="792833"/>
            <a:ext cx="1131339" cy="8662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1" name="Rectángulo 1030">
            <a:extLst>
              <a:ext uri="{FF2B5EF4-FFF2-40B4-BE49-F238E27FC236}">
                <a16:creationId xmlns:a16="http://schemas.microsoft.com/office/drawing/2014/main" id="{238CED9E-08AF-4C22-6B20-C1A822BF435C}"/>
              </a:ext>
            </a:extLst>
          </p:cNvPr>
          <p:cNvSpPr/>
          <p:nvPr/>
        </p:nvSpPr>
        <p:spPr>
          <a:xfrm>
            <a:off x="431227" y="5417762"/>
            <a:ext cx="1470659" cy="8461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3" name="CuadroTexto 1032">
            <a:extLst>
              <a:ext uri="{FF2B5EF4-FFF2-40B4-BE49-F238E27FC236}">
                <a16:creationId xmlns:a16="http://schemas.microsoft.com/office/drawing/2014/main" id="{B0937C89-D372-6472-DB35-4E62D45103D3}"/>
              </a:ext>
            </a:extLst>
          </p:cNvPr>
          <p:cNvSpPr txBox="1"/>
          <p:nvPr/>
        </p:nvSpPr>
        <p:spPr>
          <a:xfrm>
            <a:off x="480219" y="5732480"/>
            <a:ext cx="1084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</a:rPr>
              <a:t>Google Merchant Center</a:t>
            </a:r>
          </a:p>
          <a:p>
            <a:r>
              <a:rPr lang="es-ES" sz="800" dirty="0">
                <a:solidFill>
                  <a:srgbClr val="CC99FF"/>
                </a:solidFill>
              </a:rPr>
              <a:t>Click see more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76699841-3DE5-4167-CADD-081E434CA084}"/>
              </a:ext>
            </a:extLst>
          </p:cNvPr>
          <p:cNvSpPr/>
          <p:nvPr/>
        </p:nvSpPr>
        <p:spPr>
          <a:xfrm>
            <a:off x="418114" y="3572814"/>
            <a:ext cx="1470659" cy="8461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99A53E2B-2664-38A5-BAE3-874EAC30DA54}"/>
              </a:ext>
            </a:extLst>
          </p:cNvPr>
          <p:cNvSpPr/>
          <p:nvPr/>
        </p:nvSpPr>
        <p:spPr>
          <a:xfrm>
            <a:off x="403792" y="2656528"/>
            <a:ext cx="1470659" cy="8461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BA16627-0FF1-5389-E2F9-ABD655ACBD98}"/>
              </a:ext>
            </a:extLst>
          </p:cNvPr>
          <p:cNvSpPr txBox="1"/>
          <p:nvPr/>
        </p:nvSpPr>
        <p:spPr>
          <a:xfrm>
            <a:off x="452784" y="2971246"/>
            <a:ext cx="1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</a:rPr>
              <a:t>Google </a:t>
            </a:r>
            <a:r>
              <a:rPr lang="es-ES" sz="1000" b="1" dirty="0" err="1">
                <a:solidFill>
                  <a:schemeClr val="bg1"/>
                </a:solidFill>
              </a:rPr>
              <a:t>Analytics</a:t>
            </a:r>
            <a:endParaRPr lang="es-ES" sz="1000" b="1" dirty="0">
              <a:solidFill>
                <a:schemeClr val="bg1"/>
              </a:solidFill>
            </a:endParaRPr>
          </a:p>
          <a:p>
            <a:r>
              <a:rPr lang="es-ES" sz="800" dirty="0">
                <a:solidFill>
                  <a:srgbClr val="CC99FF"/>
                </a:solidFill>
              </a:rPr>
              <a:t>Click see more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9A8481A9-3E93-B1B5-982A-B866C27E19C1}"/>
              </a:ext>
            </a:extLst>
          </p:cNvPr>
          <p:cNvSpPr/>
          <p:nvPr/>
        </p:nvSpPr>
        <p:spPr>
          <a:xfrm>
            <a:off x="403792" y="1739032"/>
            <a:ext cx="1470659" cy="8461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7FA3D9C-C65A-6E2B-4671-DFD9AD2EDF80}"/>
              </a:ext>
            </a:extLst>
          </p:cNvPr>
          <p:cNvSpPr/>
          <p:nvPr/>
        </p:nvSpPr>
        <p:spPr>
          <a:xfrm>
            <a:off x="7328148" y="1792099"/>
            <a:ext cx="1131339" cy="8382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6" name="Picture 12" descr="Sendcloud - eDesk | Faster, smarter customer support software for eCommerce">
            <a:extLst>
              <a:ext uri="{FF2B5EF4-FFF2-40B4-BE49-F238E27FC236}">
                <a16:creationId xmlns:a16="http://schemas.microsoft.com/office/drawing/2014/main" id="{FB26D9F2-3055-01E3-E26C-FEDD69AD0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" t="16199" r="-913" b="32245"/>
          <a:stretch/>
        </p:blipFill>
        <p:spPr bwMode="auto">
          <a:xfrm>
            <a:off x="430773" y="1792099"/>
            <a:ext cx="936488" cy="20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6D190BB-7DAA-7468-96E0-6D7EB560655C}"/>
              </a:ext>
            </a:extLst>
          </p:cNvPr>
          <p:cNvSpPr/>
          <p:nvPr/>
        </p:nvSpPr>
        <p:spPr>
          <a:xfrm>
            <a:off x="4958962" y="792834"/>
            <a:ext cx="1177948" cy="37320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Sage Group - Wikipedia">
            <a:extLst>
              <a:ext uri="{FF2B5EF4-FFF2-40B4-BE49-F238E27FC236}">
                <a16:creationId xmlns:a16="http://schemas.microsoft.com/office/drawing/2014/main" id="{C62A70CC-B076-808A-8E42-664CF461F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672" y="923528"/>
            <a:ext cx="462045" cy="26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07C902D-20FC-1765-DB0E-5D9EB515C32F}"/>
              </a:ext>
            </a:extLst>
          </p:cNvPr>
          <p:cNvSpPr/>
          <p:nvPr/>
        </p:nvSpPr>
        <p:spPr>
          <a:xfrm>
            <a:off x="2865510" y="792833"/>
            <a:ext cx="1131339" cy="54579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8" name="Picture 4" descr="Opiniones de WooCommerce (plugin para Wordpress) - Webolto">
            <a:extLst>
              <a:ext uri="{FF2B5EF4-FFF2-40B4-BE49-F238E27FC236}">
                <a16:creationId xmlns:a16="http://schemas.microsoft.com/office/drawing/2014/main" id="{36220312-A696-D439-E452-22CC6AB1E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329" y="862598"/>
            <a:ext cx="452634" cy="32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72D77BC-E22D-0D11-5CB6-D85F7568FFCB}"/>
              </a:ext>
            </a:extLst>
          </p:cNvPr>
          <p:cNvCxnSpPr>
            <a:cxnSpLocks/>
          </p:cNvCxnSpPr>
          <p:nvPr/>
        </p:nvCxnSpPr>
        <p:spPr>
          <a:xfrm>
            <a:off x="2112383" y="1356356"/>
            <a:ext cx="66931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2D229CC-2DBF-8BB8-49AD-6087440D62D1}"/>
              </a:ext>
            </a:extLst>
          </p:cNvPr>
          <p:cNvCxnSpPr>
            <a:cxnSpLocks/>
          </p:cNvCxnSpPr>
          <p:nvPr/>
        </p:nvCxnSpPr>
        <p:spPr>
          <a:xfrm flipH="1">
            <a:off x="2000070" y="1467593"/>
            <a:ext cx="64063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F2A6FAE-0084-E6BC-FC97-E258478BA184}"/>
              </a:ext>
            </a:extLst>
          </p:cNvPr>
          <p:cNvSpPr txBox="1"/>
          <p:nvPr/>
        </p:nvSpPr>
        <p:spPr>
          <a:xfrm>
            <a:off x="1945072" y="924818"/>
            <a:ext cx="97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</a:rPr>
              <a:t>API</a:t>
            </a:r>
          </a:p>
          <a:p>
            <a:r>
              <a:rPr lang="es-ES" sz="800" dirty="0">
                <a:solidFill>
                  <a:srgbClr val="CC99FF"/>
                </a:solidFill>
              </a:rPr>
              <a:t>Click see more</a:t>
            </a:r>
          </a:p>
        </p:txBody>
      </p:sp>
      <p:pic>
        <p:nvPicPr>
          <p:cNvPr id="1030" name="Picture 6" descr="HIOFFICE - Arpe Lanzarote %">
            <a:extLst>
              <a:ext uri="{FF2B5EF4-FFF2-40B4-BE49-F238E27FC236}">
                <a16:creationId xmlns:a16="http://schemas.microsoft.com/office/drawing/2014/main" id="{2667CF03-6F24-0AD5-301D-4BCFE6655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717" y="998847"/>
            <a:ext cx="639170" cy="9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F11E8DC9-7C2A-1A9C-8A17-7CA8153E4E2D}"/>
              </a:ext>
            </a:extLst>
          </p:cNvPr>
          <p:cNvSpPr/>
          <p:nvPr/>
        </p:nvSpPr>
        <p:spPr>
          <a:xfrm>
            <a:off x="391402" y="794245"/>
            <a:ext cx="1470659" cy="8461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4BBA5FE-81A5-8891-A0A3-6D86437F7412}"/>
              </a:ext>
            </a:extLst>
          </p:cNvPr>
          <p:cNvSpPr txBox="1"/>
          <p:nvPr/>
        </p:nvSpPr>
        <p:spPr>
          <a:xfrm>
            <a:off x="433859" y="1199650"/>
            <a:ext cx="1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</a:rPr>
              <a:t>Tidio</a:t>
            </a:r>
          </a:p>
          <a:p>
            <a:r>
              <a:rPr lang="es-ES" sz="800" dirty="0">
                <a:solidFill>
                  <a:srgbClr val="CC99FF"/>
                </a:solidFill>
              </a:rPr>
              <a:t>Click see more</a:t>
            </a:r>
          </a:p>
        </p:txBody>
      </p:sp>
      <p:pic>
        <p:nvPicPr>
          <p:cNvPr id="1032" name="Picture 8" descr="Customer Service Software To Grow Your Business | Tidio">
            <a:extLst>
              <a:ext uri="{FF2B5EF4-FFF2-40B4-BE49-F238E27FC236}">
                <a16:creationId xmlns:a16="http://schemas.microsoft.com/office/drawing/2014/main" id="{E4AFC14D-985B-5EE5-0814-153D80733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13" y="857928"/>
            <a:ext cx="664709" cy="30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72D14C1-2E7A-DB2D-ACC2-0E6D232F6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1" y="2758651"/>
            <a:ext cx="437403" cy="1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wer BI Datasets &amp; Services Simplified 101 - Learn | Hevo">
            <a:extLst>
              <a:ext uri="{FF2B5EF4-FFF2-40B4-BE49-F238E27FC236}">
                <a16:creationId xmlns:a16="http://schemas.microsoft.com/office/drawing/2014/main" id="{CA7912BE-CACD-C366-6625-F1F40B7B6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093" y="1845168"/>
            <a:ext cx="515709" cy="23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GMAOLinx Sphere | GMAO Linx | Software de Mantenimiento">
            <a:extLst>
              <a:ext uri="{FF2B5EF4-FFF2-40B4-BE49-F238E27FC236}">
                <a16:creationId xmlns:a16="http://schemas.microsoft.com/office/drawing/2014/main" id="{FB839C2E-1F57-65C4-B81B-D6CC68EAE3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4433"/>
          <a:stretch/>
        </p:blipFill>
        <p:spPr bwMode="auto">
          <a:xfrm>
            <a:off x="7466383" y="2864136"/>
            <a:ext cx="382337" cy="17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69CC83AF-60E1-C00B-D63B-4F44BD5E268A}"/>
              </a:ext>
            </a:extLst>
          </p:cNvPr>
          <p:cNvSpPr txBox="1"/>
          <p:nvPr/>
        </p:nvSpPr>
        <p:spPr>
          <a:xfrm>
            <a:off x="2911858" y="1217007"/>
            <a:ext cx="1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</a:rPr>
              <a:t>WooCommerce</a:t>
            </a:r>
          </a:p>
          <a:p>
            <a:r>
              <a:rPr lang="es-ES" sz="800" dirty="0">
                <a:solidFill>
                  <a:srgbClr val="CC99FF"/>
                </a:solidFill>
              </a:rPr>
              <a:t>Click see more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E9FC2E46-FA03-767F-2726-8E55595C483F}"/>
              </a:ext>
            </a:extLst>
          </p:cNvPr>
          <p:cNvCxnSpPr>
            <a:cxnSpLocks/>
          </p:cNvCxnSpPr>
          <p:nvPr/>
        </p:nvCxnSpPr>
        <p:spPr>
          <a:xfrm>
            <a:off x="2122035" y="2253988"/>
            <a:ext cx="66931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7E65160A-9404-627F-8727-24CCA5C12D8A}"/>
              </a:ext>
            </a:extLst>
          </p:cNvPr>
          <p:cNvCxnSpPr>
            <a:cxnSpLocks/>
          </p:cNvCxnSpPr>
          <p:nvPr/>
        </p:nvCxnSpPr>
        <p:spPr>
          <a:xfrm flipH="1">
            <a:off x="2009722" y="2365225"/>
            <a:ext cx="64063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9A05D115-8CD8-A76C-5F7F-0BD3F19FCCD7}"/>
              </a:ext>
            </a:extLst>
          </p:cNvPr>
          <p:cNvSpPr txBox="1"/>
          <p:nvPr/>
        </p:nvSpPr>
        <p:spPr>
          <a:xfrm>
            <a:off x="1954724" y="1822450"/>
            <a:ext cx="97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</a:rPr>
              <a:t>API</a:t>
            </a:r>
          </a:p>
          <a:p>
            <a:r>
              <a:rPr lang="es-ES" sz="800" dirty="0">
                <a:solidFill>
                  <a:srgbClr val="CC99FF"/>
                </a:solidFill>
              </a:rPr>
              <a:t>Click see more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EA8C362-4A98-2BD9-038B-0C5571AB24DF}"/>
              </a:ext>
            </a:extLst>
          </p:cNvPr>
          <p:cNvSpPr txBox="1"/>
          <p:nvPr/>
        </p:nvSpPr>
        <p:spPr>
          <a:xfrm>
            <a:off x="452784" y="2053750"/>
            <a:ext cx="1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</a:rPr>
              <a:t>Sendcloud</a:t>
            </a:r>
          </a:p>
          <a:p>
            <a:r>
              <a:rPr lang="es-ES" sz="800" dirty="0">
                <a:solidFill>
                  <a:srgbClr val="CC99FF"/>
                </a:solidFill>
              </a:rPr>
              <a:t>Click see more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30DB07AD-510E-D712-584B-4334558ADC8F}"/>
              </a:ext>
            </a:extLst>
          </p:cNvPr>
          <p:cNvSpPr txBox="1"/>
          <p:nvPr/>
        </p:nvSpPr>
        <p:spPr>
          <a:xfrm>
            <a:off x="5051918" y="1224879"/>
            <a:ext cx="1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</a:rPr>
              <a:t>Sage</a:t>
            </a:r>
          </a:p>
          <a:p>
            <a:r>
              <a:rPr lang="es-ES" sz="800" dirty="0">
                <a:solidFill>
                  <a:srgbClr val="CC99FF"/>
                </a:solidFill>
              </a:rPr>
              <a:t>Click see more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D88BEE17-809C-5172-AD92-D6973F499E0A}"/>
              </a:ext>
            </a:extLst>
          </p:cNvPr>
          <p:cNvSpPr txBox="1"/>
          <p:nvPr/>
        </p:nvSpPr>
        <p:spPr>
          <a:xfrm>
            <a:off x="467106" y="3887532"/>
            <a:ext cx="1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 err="1">
                <a:solidFill>
                  <a:schemeClr val="bg1"/>
                </a:solidFill>
              </a:rPr>
              <a:t>Clarity</a:t>
            </a:r>
            <a:endParaRPr lang="es-ES" sz="1000" b="1" dirty="0">
              <a:solidFill>
                <a:schemeClr val="bg1"/>
              </a:solidFill>
            </a:endParaRPr>
          </a:p>
          <a:p>
            <a:r>
              <a:rPr lang="es-ES" sz="800" dirty="0">
                <a:solidFill>
                  <a:srgbClr val="CC99FF"/>
                </a:solidFill>
              </a:rPr>
              <a:t>Click see more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0D60BED8-9ABD-3471-825A-2044FA4E5EEB}"/>
              </a:ext>
            </a:extLst>
          </p:cNvPr>
          <p:cNvSpPr/>
          <p:nvPr/>
        </p:nvSpPr>
        <p:spPr>
          <a:xfrm>
            <a:off x="431227" y="4489100"/>
            <a:ext cx="1470659" cy="8461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4" name="CuadroTexto 1023">
            <a:extLst>
              <a:ext uri="{FF2B5EF4-FFF2-40B4-BE49-F238E27FC236}">
                <a16:creationId xmlns:a16="http://schemas.microsoft.com/office/drawing/2014/main" id="{2509BF2F-448E-26EF-BECC-89FE12B9F64B}"/>
              </a:ext>
            </a:extLst>
          </p:cNvPr>
          <p:cNvSpPr txBox="1"/>
          <p:nvPr/>
        </p:nvSpPr>
        <p:spPr>
          <a:xfrm>
            <a:off x="480219" y="4803818"/>
            <a:ext cx="1084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</a:rPr>
              <a:t>Google Merchant Center</a:t>
            </a:r>
          </a:p>
          <a:p>
            <a:r>
              <a:rPr lang="es-ES" sz="800" dirty="0">
                <a:solidFill>
                  <a:srgbClr val="CC99FF"/>
                </a:solidFill>
              </a:rPr>
              <a:t>Click see more</a:t>
            </a:r>
          </a:p>
        </p:txBody>
      </p:sp>
      <p:pic>
        <p:nvPicPr>
          <p:cNvPr id="1025" name="Picture 2">
            <a:extLst>
              <a:ext uri="{FF2B5EF4-FFF2-40B4-BE49-F238E27FC236}">
                <a16:creationId xmlns:a16="http://schemas.microsoft.com/office/drawing/2014/main" id="{6F9E4D59-A02B-76AD-3DB6-0DCFB8B49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1" y="3657181"/>
            <a:ext cx="188439" cy="18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4" descr="Google Merchant Center Logo PNG Vector (SVG) Free Download">
            <a:extLst>
              <a:ext uri="{FF2B5EF4-FFF2-40B4-BE49-F238E27FC236}">
                <a16:creationId xmlns:a16="http://schemas.microsoft.com/office/drawing/2014/main" id="{6E6E118E-A909-3C96-8ACA-0B98BEBEA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65" y="4571662"/>
            <a:ext cx="212575" cy="21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6" descr="Google Search Console">
            <a:extLst>
              <a:ext uri="{FF2B5EF4-FFF2-40B4-BE49-F238E27FC236}">
                <a16:creationId xmlns:a16="http://schemas.microsoft.com/office/drawing/2014/main" id="{D1A74204-F8F4-FBBF-32D3-50541113F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6" b="19951"/>
          <a:stretch/>
        </p:blipFill>
        <p:spPr bwMode="auto">
          <a:xfrm>
            <a:off x="537833" y="5477084"/>
            <a:ext cx="439637" cy="27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5" name="Conector recto de flecha 1034">
            <a:extLst>
              <a:ext uri="{FF2B5EF4-FFF2-40B4-BE49-F238E27FC236}">
                <a16:creationId xmlns:a16="http://schemas.microsoft.com/office/drawing/2014/main" id="{3E795549-BB41-ECCF-C9E2-8BF9BD3B4107}"/>
              </a:ext>
            </a:extLst>
          </p:cNvPr>
          <p:cNvCxnSpPr>
            <a:cxnSpLocks/>
          </p:cNvCxnSpPr>
          <p:nvPr/>
        </p:nvCxnSpPr>
        <p:spPr>
          <a:xfrm>
            <a:off x="2090754" y="3149974"/>
            <a:ext cx="66931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ector recto de flecha 1036">
            <a:extLst>
              <a:ext uri="{FF2B5EF4-FFF2-40B4-BE49-F238E27FC236}">
                <a16:creationId xmlns:a16="http://schemas.microsoft.com/office/drawing/2014/main" id="{0DD61B54-FAF0-FA73-A0C5-236156330828}"/>
              </a:ext>
            </a:extLst>
          </p:cNvPr>
          <p:cNvCxnSpPr>
            <a:cxnSpLocks/>
          </p:cNvCxnSpPr>
          <p:nvPr/>
        </p:nvCxnSpPr>
        <p:spPr>
          <a:xfrm flipH="1">
            <a:off x="1978441" y="3261211"/>
            <a:ext cx="64063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CuadroTexto 1037">
            <a:extLst>
              <a:ext uri="{FF2B5EF4-FFF2-40B4-BE49-F238E27FC236}">
                <a16:creationId xmlns:a16="http://schemas.microsoft.com/office/drawing/2014/main" id="{FF009962-4B96-A836-B658-BD1DDD60362B}"/>
              </a:ext>
            </a:extLst>
          </p:cNvPr>
          <p:cNvSpPr txBox="1"/>
          <p:nvPr/>
        </p:nvSpPr>
        <p:spPr>
          <a:xfrm>
            <a:off x="1923443" y="2718436"/>
            <a:ext cx="97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</a:rPr>
              <a:t>API</a:t>
            </a:r>
          </a:p>
          <a:p>
            <a:r>
              <a:rPr lang="es-ES" sz="800" dirty="0">
                <a:solidFill>
                  <a:srgbClr val="CC99FF"/>
                </a:solidFill>
              </a:rPr>
              <a:t>Click see more</a:t>
            </a:r>
          </a:p>
        </p:txBody>
      </p:sp>
      <p:cxnSp>
        <p:nvCxnSpPr>
          <p:cNvPr id="1039" name="Conector recto de flecha 1038">
            <a:extLst>
              <a:ext uri="{FF2B5EF4-FFF2-40B4-BE49-F238E27FC236}">
                <a16:creationId xmlns:a16="http://schemas.microsoft.com/office/drawing/2014/main" id="{81DC3F93-9B0F-908F-46D7-52D9975F7F47}"/>
              </a:ext>
            </a:extLst>
          </p:cNvPr>
          <p:cNvCxnSpPr>
            <a:cxnSpLocks/>
          </p:cNvCxnSpPr>
          <p:nvPr/>
        </p:nvCxnSpPr>
        <p:spPr>
          <a:xfrm>
            <a:off x="2145752" y="4109813"/>
            <a:ext cx="66931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ector recto de flecha 1039">
            <a:extLst>
              <a:ext uri="{FF2B5EF4-FFF2-40B4-BE49-F238E27FC236}">
                <a16:creationId xmlns:a16="http://schemas.microsoft.com/office/drawing/2014/main" id="{E365D988-2B33-506E-D3EF-CB9435CF51C6}"/>
              </a:ext>
            </a:extLst>
          </p:cNvPr>
          <p:cNvCxnSpPr>
            <a:cxnSpLocks/>
          </p:cNvCxnSpPr>
          <p:nvPr/>
        </p:nvCxnSpPr>
        <p:spPr>
          <a:xfrm flipH="1">
            <a:off x="2033439" y="4221050"/>
            <a:ext cx="64063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CuadroTexto 1040">
            <a:extLst>
              <a:ext uri="{FF2B5EF4-FFF2-40B4-BE49-F238E27FC236}">
                <a16:creationId xmlns:a16="http://schemas.microsoft.com/office/drawing/2014/main" id="{C2943953-966A-BA02-D4A6-7533A50C99ED}"/>
              </a:ext>
            </a:extLst>
          </p:cNvPr>
          <p:cNvSpPr txBox="1"/>
          <p:nvPr/>
        </p:nvSpPr>
        <p:spPr>
          <a:xfrm>
            <a:off x="1978441" y="3678275"/>
            <a:ext cx="97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</a:rPr>
              <a:t>API</a:t>
            </a:r>
          </a:p>
          <a:p>
            <a:r>
              <a:rPr lang="es-ES" sz="800" dirty="0">
                <a:solidFill>
                  <a:srgbClr val="CC99FF"/>
                </a:solidFill>
              </a:rPr>
              <a:t>Click see more</a:t>
            </a:r>
          </a:p>
        </p:txBody>
      </p:sp>
      <p:cxnSp>
        <p:nvCxnSpPr>
          <p:cNvPr id="1042" name="Conector recto de flecha 1041">
            <a:extLst>
              <a:ext uri="{FF2B5EF4-FFF2-40B4-BE49-F238E27FC236}">
                <a16:creationId xmlns:a16="http://schemas.microsoft.com/office/drawing/2014/main" id="{B2175B7E-F18E-4A4E-EDA0-DCE2AA615C75}"/>
              </a:ext>
            </a:extLst>
          </p:cNvPr>
          <p:cNvCxnSpPr>
            <a:cxnSpLocks/>
          </p:cNvCxnSpPr>
          <p:nvPr/>
        </p:nvCxnSpPr>
        <p:spPr>
          <a:xfrm>
            <a:off x="2115406" y="5031109"/>
            <a:ext cx="66931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ector recto de flecha 1042">
            <a:extLst>
              <a:ext uri="{FF2B5EF4-FFF2-40B4-BE49-F238E27FC236}">
                <a16:creationId xmlns:a16="http://schemas.microsoft.com/office/drawing/2014/main" id="{9665CBD8-1CAA-E638-3564-51002A38619E}"/>
              </a:ext>
            </a:extLst>
          </p:cNvPr>
          <p:cNvCxnSpPr>
            <a:cxnSpLocks/>
          </p:cNvCxnSpPr>
          <p:nvPr/>
        </p:nvCxnSpPr>
        <p:spPr>
          <a:xfrm flipH="1">
            <a:off x="2003093" y="5142346"/>
            <a:ext cx="64063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CuadroTexto 1043">
            <a:extLst>
              <a:ext uri="{FF2B5EF4-FFF2-40B4-BE49-F238E27FC236}">
                <a16:creationId xmlns:a16="http://schemas.microsoft.com/office/drawing/2014/main" id="{CEEC9D00-A7CA-51A7-F5CC-441624BE12C3}"/>
              </a:ext>
            </a:extLst>
          </p:cNvPr>
          <p:cNvSpPr txBox="1"/>
          <p:nvPr/>
        </p:nvSpPr>
        <p:spPr>
          <a:xfrm>
            <a:off x="1948095" y="4599571"/>
            <a:ext cx="97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</a:rPr>
              <a:t>API</a:t>
            </a:r>
          </a:p>
          <a:p>
            <a:r>
              <a:rPr lang="es-ES" sz="800" dirty="0">
                <a:solidFill>
                  <a:srgbClr val="CC99FF"/>
                </a:solidFill>
              </a:rPr>
              <a:t>Click see more</a:t>
            </a:r>
          </a:p>
        </p:txBody>
      </p:sp>
      <p:cxnSp>
        <p:nvCxnSpPr>
          <p:cNvPr id="1045" name="Conector recto de flecha 1044">
            <a:extLst>
              <a:ext uri="{FF2B5EF4-FFF2-40B4-BE49-F238E27FC236}">
                <a16:creationId xmlns:a16="http://schemas.microsoft.com/office/drawing/2014/main" id="{8F83210A-F60C-3D15-1339-A4A070C2A724}"/>
              </a:ext>
            </a:extLst>
          </p:cNvPr>
          <p:cNvCxnSpPr>
            <a:cxnSpLocks/>
          </p:cNvCxnSpPr>
          <p:nvPr/>
        </p:nvCxnSpPr>
        <p:spPr>
          <a:xfrm>
            <a:off x="2165987" y="5956122"/>
            <a:ext cx="66931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Conector recto de flecha 1045">
            <a:extLst>
              <a:ext uri="{FF2B5EF4-FFF2-40B4-BE49-F238E27FC236}">
                <a16:creationId xmlns:a16="http://schemas.microsoft.com/office/drawing/2014/main" id="{C9CFAD2F-FACE-5DE6-5415-8BD78F4CB7B7}"/>
              </a:ext>
            </a:extLst>
          </p:cNvPr>
          <p:cNvCxnSpPr>
            <a:cxnSpLocks/>
          </p:cNvCxnSpPr>
          <p:nvPr/>
        </p:nvCxnSpPr>
        <p:spPr>
          <a:xfrm flipH="1">
            <a:off x="2053674" y="6067359"/>
            <a:ext cx="64063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CuadroTexto 1046">
            <a:extLst>
              <a:ext uri="{FF2B5EF4-FFF2-40B4-BE49-F238E27FC236}">
                <a16:creationId xmlns:a16="http://schemas.microsoft.com/office/drawing/2014/main" id="{1AE8866D-34B6-DEAB-C57E-0D4B07D5F8C3}"/>
              </a:ext>
            </a:extLst>
          </p:cNvPr>
          <p:cNvSpPr txBox="1"/>
          <p:nvPr/>
        </p:nvSpPr>
        <p:spPr>
          <a:xfrm>
            <a:off x="1998676" y="5524584"/>
            <a:ext cx="97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</a:rPr>
              <a:t>API</a:t>
            </a:r>
          </a:p>
          <a:p>
            <a:r>
              <a:rPr lang="es-ES" sz="800" dirty="0">
                <a:solidFill>
                  <a:srgbClr val="CC99FF"/>
                </a:solidFill>
              </a:rPr>
              <a:t>Click see more</a:t>
            </a:r>
          </a:p>
        </p:txBody>
      </p:sp>
      <p:sp>
        <p:nvSpPr>
          <p:cNvPr id="1049" name="CuadroTexto 1048">
            <a:extLst>
              <a:ext uri="{FF2B5EF4-FFF2-40B4-BE49-F238E27FC236}">
                <a16:creationId xmlns:a16="http://schemas.microsoft.com/office/drawing/2014/main" id="{ED69C0B8-9715-AE47-9990-C014F0060D06}"/>
              </a:ext>
            </a:extLst>
          </p:cNvPr>
          <p:cNvSpPr txBox="1"/>
          <p:nvPr/>
        </p:nvSpPr>
        <p:spPr>
          <a:xfrm>
            <a:off x="7374496" y="1217007"/>
            <a:ext cx="1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</a:rPr>
              <a:t>WooCommerce</a:t>
            </a:r>
          </a:p>
          <a:p>
            <a:r>
              <a:rPr lang="es-ES" sz="800" dirty="0">
                <a:solidFill>
                  <a:srgbClr val="CC99FF"/>
                </a:solidFill>
              </a:rPr>
              <a:t>Click see more</a:t>
            </a:r>
          </a:p>
        </p:txBody>
      </p:sp>
      <p:cxnSp>
        <p:nvCxnSpPr>
          <p:cNvPr id="1050" name="Conector recto de flecha 1049">
            <a:extLst>
              <a:ext uri="{FF2B5EF4-FFF2-40B4-BE49-F238E27FC236}">
                <a16:creationId xmlns:a16="http://schemas.microsoft.com/office/drawing/2014/main" id="{4E78854A-2E8F-A22C-94DF-5023DA150D2B}"/>
              </a:ext>
            </a:extLst>
          </p:cNvPr>
          <p:cNvCxnSpPr>
            <a:cxnSpLocks/>
          </p:cNvCxnSpPr>
          <p:nvPr/>
        </p:nvCxnSpPr>
        <p:spPr>
          <a:xfrm>
            <a:off x="4205671" y="1355066"/>
            <a:ext cx="66931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Conector recto de flecha 1050">
            <a:extLst>
              <a:ext uri="{FF2B5EF4-FFF2-40B4-BE49-F238E27FC236}">
                <a16:creationId xmlns:a16="http://schemas.microsoft.com/office/drawing/2014/main" id="{FAABB77C-9E8C-BC5E-AFEE-19DED9A3C467}"/>
              </a:ext>
            </a:extLst>
          </p:cNvPr>
          <p:cNvCxnSpPr>
            <a:cxnSpLocks/>
          </p:cNvCxnSpPr>
          <p:nvPr/>
        </p:nvCxnSpPr>
        <p:spPr>
          <a:xfrm flipH="1">
            <a:off x="4093358" y="1466303"/>
            <a:ext cx="64063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CuadroTexto 1051">
            <a:extLst>
              <a:ext uri="{FF2B5EF4-FFF2-40B4-BE49-F238E27FC236}">
                <a16:creationId xmlns:a16="http://schemas.microsoft.com/office/drawing/2014/main" id="{C0362E7B-252B-B943-2FDB-920CD30DD7D7}"/>
              </a:ext>
            </a:extLst>
          </p:cNvPr>
          <p:cNvSpPr txBox="1"/>
          <p:nvPr/>
        </p:nvSpPr>
        <p:spPr>
          <a:xfrm>
            <a:off x="4038360" y="923528"/>
            <a:ext cx="97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</a:rPr>
              <a:t>API</a:t>
            </a:r>
          </a:p>
          <a:p>
            <a:r>
              <a:rPr lang="es-ES" sz="800" dirty="0">
                <a:solidFill>
                  <a:srgbClr val="CC99FF"/>
                </a:solidFill>
              </a:rPr>
              <a:t>Click see more</a:t>
            </a:r>
          </a:p>
        </p:txBody>
      </p:sp>
      <p:cxnSp>
        <p:nvCxnSpPr>
          <p:cNvPr id="1053" name="Conector recto de flecha 1052">
            <a:extLst>
              <a:ext uri="{FF2B5EF4-FFF2-40B4-BE49-F238E27FC236}">
                <a16:creationId xmlns:a16="http://schemas.microsoft.com/office/drawing/2014/main" id="{1FE54601-D259-1AAE-D105-C9F051F59942}"/>
              </a:ext>
            </a:extLst>
          </p:cNvPr>
          <p:cNvCxnSpPr>
            <a:cxnSpLocks/>
          </p:cNvCxnSpPr>
          <p:nvPr/>
        </p:nvCxnSpPr>
        <p:spPr>
          <a:xfrm>
            <a:off x="6429833" y="1337333"/>
            <a:ext cx="66931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Conector recto de flecha 1053">
            <a:extLst>
              <a:ext uri="{FF2B5EF4-FFF2-40B4-BE49-F238E27FC236}">
                <a16:creationId xmlns:a16="http://schemas.microsoft.com/office/drawing/2014/main" id="{9AA11837-CB1E-3F3D-D122-B60F659B002B}"/>
              </a:ext>
            </a:extLst>
          </p:cNvPr>
          <p:cNvCxnSpPr>
            <a:cxnSpLocks/>
          </p:cNvCxnSpPr>
          <p:nvPr/>
        </p:nvCxnSpPr>
        <p:spPr>
          <a:xfrm flipH="1">
            <a:off x="6317520" y="1448570"/>
            <a:ext cx="64063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CuadroTexto 1054">
            <a:extLst>
              <a:ext uri="{FF2B5EF4-FFF2-40B4-BE49-F238E27FC236}">
                <a16:creationId xmlns:a16="http://schemas.microsoft.com/office/drawing/2014/main" id="{E7063439-5A57-4BDB-906E-3C302314E41D}"/>
              </a:ext>
            </a:extLst>
          </p:cNvPr>
          <p:cNvSpPr txBox="1"/>
          <p:nvPr/>
        </p:nvSpPr>
        <p:spPr>
          <a:xfrm>
            <a:off x="6262522" y="905795"/>
            <a:ext cx="97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</a:rPr>
              <a:t>API</a:t>
            </a:r>
          </a:p>
          <a:p>
            <a:r>
              <a:rPr lang="es-ES" sz="800" dirty="0">
                <a:solidFill>
                  <a:srgbClr val="CC99FF"/>
                </a:solidFill>
              </a:rPr>
              <a:t>Click see more</a:t>
            </a:r>
          </a:p>
        </p:txBody>
      </p:sp>
      <p:sp>
        <p:nvSpPr>
          <p:cNvPr id="1056" name="CuadroTexto 1055">
            <a:extLst>
              <a:ext uri="{FF2B5EF4-FFF2-40B4-BE49-F238E27FC236}">
                <a16:creationId xmlns:a16="http://schemas.microsoft.com/office/drawing/2014/main" id="{4ACA0C53-E179-DFE3-5C8C-1035C44E818C}"/>
              </a:ext>
            </a:extLst>
          </p:cNvPr>
          <p:cNvSpPr txBox="1"/>
          <p:nvPr/>
        </p:nvSpPr>
        <p:spPr>
          <a:xfrm>
            <a:off x="7394368" y="2162933"/>
            <a:ext cx="1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</a:rPr>
              <a:t>Power BI</a:t>
            </a:r>
          </a:p>
          <a:p>
            <a:r>
              <a:rPr lang="es-ES" sz="800" dirty="0">
                <a:solidFill>
                  <a:srgbClr val="CC99FF"/>
                </a:solidFill>
              </a:rPr>
              <a:t>Click see more</a:t>
            </a:r>
          </a:p>
        </p:txBody>
      </p:sp>
      <p:sp>
        <p:nvSpPr>
          <p:cNvPr id="1058" name="CuadroTexto 1057">
            <a:extLst>
              <a:ext uri="{FF2B5EF4-FFF2-40B4-BE49-F238E27FC236}">
                <a16:creationId xmlns:a16="http://schemas.microsoft.com/office/drawing/2014/main" id="{F3337BA1-AA38-709E-BCEA-9CF3C7C05456}"/>
              </a:ext>
            </a:extLst>
          </p:cNvPr>
          <p:cNvSpPr txBox="1"/>
          <p:nvPr/>
        </p:nvSpPr>
        <p:spPr>
          <a:xfrm>
            <a:off x="7410635" y="3076545"/>
            <a:ext cx="1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</a:rPr>
              <a:t>Power BI</a:t>
            </a:r>
          </a:p>
          <a:p>
            <a:r>
              <a:rPr lang="es-ES" sz="800" dirty="0">
                <a:solidFill>
                  <a:srgbClr val="CC99FF"/>
                </a:solidFill>
              </a:rPr>
              <a:t>Click see more</a:t>
            </a:r>
          </a:p>
        </p:txBody>
      </p:sp>
      <p:cxnSp>
        <p:nvCxnSpPr>
          <p:cNvPr id="1059" name="Conector recto de flecha 1058">
            <a:extLst>
              <a:ext uri="{FF2B5EF4-FFF2-40B4-BE49-F238E27FC236}">
                <a16:creationId xmlns:a16="http://schemas.microsoft.com/office/drawing/2014/main" id="{A864226A-9469-1AE3-F181-7495B6AB5351}"/>
              </a:ext>
            </a:extLst>
          </p:cNvPr>
          <p:cNvCxnSpPr>
            <a:cxnSpLocks/>
          </p:cNvCxnSpPr>
          <p:nvPr/>
        </p:nvCxnSpPr>
        <p:spPr>
          <a:xfrm>
            <a:off x="6429833" y="2319488"/>
            <a:ext cx="66931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Conector recto de flecha 1059">
            <a:extLst>
              <a:ext uri="{FF2B5EF4-FFF2-40B4-BE49-F238E27FC236}">
                <a16:creationId xmlns:a16="http://schemas.microsoft.com/office/drawing/2014/main" id="{06A7994D-3229-9560-2787-7FC8118B50B3}"/>
              </a:ext>
            </a:extLst>
          </p:cNvPr>
          <p:cNvCxnSpPr>
            <a:cxnSpLocks/>
          </p:cNvCxnSpPr>
          <p:nvPr/>
        </p:nvCxnSpPr>
        <p:spPr>
          <a:xfrm flipH="1">
            <a:off x="6317520" y="2430725"/>
            <a:ext cx="64063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CuadroTexto 1060">
            <a:extLst>
              <a:ext uri="{FF2B5EF4-FFF2-40B4-BE49-F238E27FC236}">
                <a16:creationId xmlns:a16="http://schemas.microsoft.com/office/drawing/2014/main" id="{86A60A4F-3AE3-F7AB-1A7A-BDC688F61BDD}"/>
              </a:ext>
            </a:extLst>
          </p:cNvPr>
          <p:cNvSpPr txBox="1"/>
          <p:nvPr/>
        </p:nvSpPr>
        <p:spPr>
          <a:xfrm>
            <a:off x="6262522" y="1887950"/>
            <a:ext cx="97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</a:rPr>
              <a:t>API</a:t>
            </a:r>
          </a:p>
          <a:p>
            <a:r>
              <a:rPr lang="es-ES" sz="800" dirty="0">
                <a:solidFill>
                  <a:srgbClr val="CC99FF"/>
                </a:solidFill>
              </a:rPr>
              <a:t>Click see more</a:t>
            </a:r>
          </a:p>
        </p:txBody>
      </p:sp>
      <p:cxnSp>
        <p:nvCxnSpPr>
          <p:cNvPr id="1062" name="Conector recto de flecha 1061">
            <a:extLst>
              <a:ext uri="{FF2B5EF4-FFF2-40B4-BE49-F238E27FC236}">
                <a16:creationId xmlns:a16="http://schemas.microsoft.com/office/drawing/2014/main" id="{6CE096FD-13C2-F6E8-E4D2-742BB56B0156}"/>
              </a:ext>
            </a:extLst>
          </p:cNvPr>
          <p:cNvCxnSpPr>
            <a:cxnSpLocks/>
          </p:cNvCxnSpPr>
          <p:nvPr/>
        </p:nvCxnSpPr>
        <p:spPr>
          <a:xfrm>
            <a:off x="6477964" y="3261211"/>
            <a:ext cx="66931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Conector recto de flecha 1062">
            <a:extLst>
              <a:ext uri="{FF2B5EF4-FFF2-40B4-BE49-F238E27FC236}">
                <a16:creationId xmlns:a16="http://schemas.microsoft.com/office/drawing/2014/main" id="{28CAF3ED-1D79-26EA-5F29-68DDC5FEEF5A}"/>
              </a:ext>
            </a:extLst>
          </p:cNvPr>
          <p:cNvCxnSpPr>
            <a:cxnSpLocks/>
          </p:cNvCxnSpPr>
          <p:nvPr/>
        </p:nvCxnSpPr>
        <p:spPr>
          <a:xfrm flipH="1">
            <a:off x="6365651" y="3372448"/>
            <a:ext cx="64063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CuadroTexto 1063">
            <a:extLst>
              <a:ext uri="{FF2B5EF4-FFF2-40B4-BE49-F238E27FC236}">
                <a16:creationId xmlns:a16="http://schemas.microsoft.com/office/drawing/2014/main" id="{67E782C5-36CE-4EB4-E922-A1B2A97ABE13}"/>
              </a:ext>
            </a:extLst>
          </p:cNvPr>
          <p:cNvSpPr txBox="1"/>
          <p:nvPr/>
        </p:nvSpPr>
        <p:spPr>
          <a:xfrm>
            <a:off x="6310653" y="2829673"/>
            <a:ext cx="97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</a:rPr>
              <a:t>API</a:t>
            </a:r>
          </a:p>
          <a:p>
            <a:r>
              <a:rPr lang="es-ES" sz="800" dirty="0">
                <a:solidFill>
                  <a:srgbClr val="CC99FF"/>
                </a:solidFill>
              </a:rPr>
              <a:t>Click see more</a:t>
            </a:r>
          </a:p>
        </p:txBody>
      </p:sp>
      <p:pic>
        <p:nvPicPr>
          <p:cNvPr id="1065" name="Picture 8" descr="Expertise Sciforma®">
            <a:extLst>
              <a:ext uri="{FF2B5EF4-FFF2-40B4-BE49-F238E27FC236}">
                <a16:creationId xmlns:a16="http://schemas.microsoft.com/office/drawing/2014/main" id="{99487222-EC93-BC0A-D42F-6413851D3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795" y="3813395"/>
            <a:ext cx="521739" cy="13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CuadroTexto 1067">
            <a:extLst>
              <a:ext uri="{FF2B5EF4-FFF2-40B4-BE49-F238E27FC236}">
                <a16:creationId xmlns:a16="http://schemas.microsoft.com/office/drawing/2014/main" id="{EF8293D5-D80B-C963-C8B4-3D0784BF742F}"/>
              </a:ext>
            </a:extLst>
          </p:cNvPr>
          <p:cNvSpPr txBox="1"/>
          <p:nvPr/>
        </p:nvSpPr>
        <p:spPr>
          <a:xfrm>
            <a:off x="382136" y="271418"/>
            <a:ext cx="115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Overview</a:t>
            </a:r>
          </a:p>
        </p:txBody>
      </p:sp>
      <p:cxnSp>
        <p:nvCxnSpPr>
          <p:cNvPr id="1069" name="Conector recto 1068">
            <a:extLst>
              <a:ext uri="{FF2B5EF4-FFF2-40B4-BE49-F238E27FC236}">
                <a16:creationId xmlns:a16="http://schemas.microsoft.com/office/drawing/2014/main" id="{1594790E-FEE2-A8E3-BBFE-18B6614CA6CE}"/>
              </a:ext>
            </a:extLst>
          </p:cNvPr>
          <p:cNvCxnSpPr/>
          <p:nvPr/>
        </p:nvCxnSpPr>
        <p:spPr>
          <a:xfrm>
            <a:off x="1538622" y="271418"/>
            <a:ext cx="0" cy="369332"/>
          </a:xfrm>
          <a:prstGeom prst="line">
            <a:avLst/>
          </a:prstGeom>
          <a:ln w="38100">
            <a:solidFill>
              <a:srgbClr val="CC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46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AEA0D98-05E4-E10D-EB44-AD566BE7CA96}"/>
              </a:ext>
            </a:extLst>
          </p:cNvPr>
          <p:cNvSpPr txBox="1"/>
          <p:nvPr/>
        </p:nvSpPr>
        <p:spPr>
          <a:xfrm>
            <a:off x="1740816" y="271692"/>
            <a:ext cx="722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C563E51-BCA8-57FB-C8E8-C22BB50E317E}"/>
              </a:ext>
            </a:extLst>
          </p:cNvPr>
          <p:cNvSpPr txBox="1"/>
          <p:nvPr/>
        </p:nvSpPr>
        <p:spPr>
          <a:xfrm>
            <a:off x="230283" y="271692"/>
            <a:ext cx="155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Overview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B6C8116-AB68-B8C0-A9B3-12B97A3CCB9F}"/>
              </a:ext>
            </a:extLst>
          </p:cNvPr>
          <p:cNvCxnSpPr/>
          <p:nvPr/>
        </p:nvCxnSpPr>
        <p:spPr>
          <a:xfrm>
            <a:off x="1371600" y="271692"/>
            <a:ext cx="0" cy="369332"/>
          </a:xfrm>
          <a:prstGeom prst="line">
            <a:avLst/>
          </a:prstGeom>
          <a:ln w="38100">
            <a:solidFill>
              <a:srgbClr val="CC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Atlassian Jira y plugins de Jira - Jira">
            <a:extLst>
              <a:ext uri="{FF2B5EF4-FFF2-40B4-BE49-F238E27FC236}">
                <a16:creationId xmlns:a16="http://schemas.microsoft.com/office/drawing/2014/main" id="{651AD1D5-B8F8-6276-A102-3C4504DAF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51" y="4994736"/>
            <a:ext cx="794083" cy="31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Github Logo - Free social media icons">
            <a:extLst>
              <a:ext uri="{FF2B5EF4-FFF2-40B4-BE49-F238E27FC236}">
                <a16:creationId xmlns:a16="http://schemas.microsoft.com/office/drawing/2014/main" id="{7F763EF3-0040-EE90-19E4-127BE1D6B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" y="4166365"/>
            <a:ext cx="337511" cy="33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Microsoft SharePoint - Viquipèdia, l'enciclopèdia lliure">
            <a:extLst>
              <a:ext uri="{FF2B5EF4-FFF2-40B4-BE49-F238E27FC236}">
                <a16:creationId xmlns:a16="http://schemas.microsoft.com/office/drawing/2014/main" id="{2B25F5F6-9E8E-9549-16A6-45D626852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14" y="2485316"/>
            <a:ext cx="346999" cy="33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piensasolutions.com (@piensasolutions) / X">
            <a:extLst>
              <a:ext uri="{FF2B5EF4-FFF2-40B4-BE49-F238E27FC236}">
                <a16:creationId xmlns:a16="http://schemas.microsoft.com/office/drawing/2014/main" id="{4E5A405B-BC34-EB80-85B3-0F8B7DA13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68" y="3274877"/>
            <a:ext cx="758890" cy="7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ervice Desk Jira | Rootstack">
            <a:extLst>
              <a:ext uri="{FF2B5EF4-FFF2-40B4-BE49-F238E27FC236}">
                <a16:creationId xmlns:a16="http://schemas.microsoft.com/office/drawing/2014/main" id="{B79734C5-65FC-56D4-1262-F73C16690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713" y="2029671"/>
            <a:ext cx="1438130" cy="45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4B836BC7-1C6B-5BEE-0EBA-9C5B0CCBD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9" y="1901137"/>
            <a:ext cx="391731" cy="25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mail Vector Icons free download in SVG, PNG Format">
            <a:extLst>
              <a:ext uri="{FF2B5EF4-FFF2-40B4-BE49-F238E27FC236}">
                <a16:creationId xmlns:a16="http://schemas.microsoft.com/office/drawing/2014/main" id="{114E7F47-D234-9D86-8AAE-2146955A2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61" y="1140781"/>
            <a:ext cx="391731" cy="39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17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7">
            <a:extLst>
              <a:ext uri="{FF2B5EF4-FFF2-40B4-BE49-F238E27FC236}">
                <a16:creationId xmlns:a16="http://schemas.microsoft.com/office/drawing/2014/main" id="{B5D521F6-23BD-8409-EA1B-3BC0445B0C55}"/>
              </a:ext>
            </a:extLst>
          </p:cNvPr>
          <p:cNvSpPr txBox="1"/>
          <p:nvPr/>
        </p:nvSpPr>
        <p:spPr>
          <a:xfrm>
            <a:off x="230282" y="955984"/>
            <a:ext cx="115959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Tidio is a ticketing tool for customer service. When an incidence occurs, an user opens a ticket that Will be handled by an agent.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Used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La Botiga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MIM Spare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Main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admin@businessnamedomain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AEA0D98-05E4-E10D-EB44-AD566BE7CA96}"/>
              </a:ext>
            </a:extLst>
          </p:cNvPr>
          <p:cNvSpPr txBox="1"/>
          <p:nvPr/>
        </p:nvSpPr>
        <p:spPr>
          <a:xfrm>
            <a:off x="1272778" y="271692"/>
            <a:ext cx="722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Tidio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C563E51-BCA8-57FB-C8E8-C22BB50E317E}"/>
              </a:ext>
            </a:extLst>
          </p:cNvPr>
          <p:cNvSpPr txBox="1"/>
          <p:nvPr/>
        </p:nvSpPr>
        <p:spPr>
          <a:xfrm>
            <a:off x="230283" y="271692"/>
            <a:ext cx="85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Apps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B6C8116-AB68-B8C0-A9B3-12B97A3CCB9F}"/>
              </a:ext>
            </a:extLst>
          </p:cNvPr>
          <p:cNvCxnSpPr/>
          <p:nvPr/>
        </p:nvCxnSpPr>
        <p:spPr>
          <a:xfrm>
            <a:off x="924560" y="271692"/>
            <a:ext cx="0" cy="369332"/>
          </a:xfrm>
          <a:prstGeom prst="line">
            <a:avLst/>
          </a:prstGeom>
          <a:ln w="38100">
            <a:solidFill>
              <a:srgbClr val="CC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23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AEA0D98-05E4-E10D-EB44-AD566BE7CA96}"/>
              </a:ext>
            </a:extLst>
          </p:cNvPr>
          <p:cNvSpPr txBox="1"/>
          <p:nvPr/>
        </p:nvSpPr>
        <p:spPr>
          <a:xfrm>
            <a:off x="1272778" y="271692"/>
            <a:ext cx="722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Sendcloud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C563E51-BCA8-57FB-C8E8-C22BB50E317E}"/>
              </a:ext>
            </a:extLst>
          </p:cNvPr>
          <p:cNvSpPr txBox="1"/>
          <p:nvPr/>
        </p:nvSpPr>
        <p:spPr>
          <a:xfrm>
            <a:off x="230283" y="271692"/>
            <a:ext cx="85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Apps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B6C8116-AB68-B8C0-A9B3-12B97A3CCB9F}"/>
              </a:ext>
            </a:extLst>
          </p:cNvPr>
          <p:cNvCxnSpPr/>
          <p:nvPr/>
        </p:nvCxnSpPr>
        <p:spPr>
          <a:xfrm>
            <a:off x="924560" y="271692"/>
            <a:ext cx="0" cy="369332"/>
          </a:xfrm>
          <a:prstGeom prst="line">
            <a:avLst/>
          </a:prstGeom>
          <a:ln w="38100">
            <a:solidFill>
              <a:srgbClr val="CC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40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AEA0D98-05E4-E10D-EB44-AD566BE7CA96}"/>
              </a:ext>
            </a:extLst>
          </p:cNvPr>
          <p:cNvSpPr txBox="1"/>
          <p:nvPr/>
        </p:nvSpPr>
        <p:spPr>
          <a:xfrm>
            <a:off x="1272778" y="271692"/>
            <a:ext cx="722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Definition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C563E51-BCA8-57FB-C8E8-C22BB50E317E}"/>
              </a:ext>
            </a:extLst>
          </p:cNvPr>
          <p:cNvSpPr txBox="1"/>
          <p:nvPr/>
        </p:nvSpPr>
        <p:spPr>
          <a:xfrm>
            <a:off x="230283" y="271692"/>
            <a:ext cx="85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APIs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B6C8116-AB68-B8C0-A9B3-12B97A3CCB9F}"/>
              </a:ext>
            </a:extLst>
          </p:cNvPr>
          <p:cNvCxnSpPr/>
          <p:nvPr/>
        </p:nvCxnSpPr>
        <p:spPr>
          <a:xfrm>
            <a:off x="924560" y="271692"/>
            <a:ext cx="0" cy="369332"/>
          </a:xfrm>
          <a:prstGeom prst="line">
            <a:avLst/>
          </a:prstGeom>
          <a:ln w="38100">
            <a:solidFill>
              <a:srgbClr val="CC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1909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143</Words>
  <Application>Microsoft Office PowerPoint</Application>
  <PresentationFormat>Panorámica</PresentationFormat>
  <Paragraphs>61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 Lecha Puig</dc:creator>
  <cp:lastModifiedBy>Eduard Lecha Puig</cp:lastModifiedBy>
  <cp:revision>6</cp:revision>
  <dcterms:created xsi:type="dcterms:W3CDTF">2023-09-01T09:39:45Z</dcterms:created>
  <dcterms:modified xsi:type="dcterms:W3CDTF">2023-09-02T11:19:29Z</dcterms:modified>
</cp:coreProperties>
</file>