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8" r:id="rId2"/>
    <p:sldId id="263" r:id="rId3"/>
    <p:sldId id="257" r:id="rId4"/>
    <p:sldId id="264" r:id="rId5"/>
    <p:sldId id="261" r:id="rId6"/>
    <p:sldId id="262" r:id="rId7"/>
    <p:sldId id="266" r:id="rId8"/>
    <p:sldId id="267" r:id="rId9"/>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B9B"/>
    <a:srgbClr val="CC99FF"/>
    <a:srgbClr val="FC8C8C"/>
    <a:srgbClr val="753F3F"/>
    <a:srgbClr val="92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301" autoAdjust="0"/>
    <p:restoredTop sz="94660"/>
  </p:normalViewPr>
  <p:slideViewPr>
    <p:cSldViewPr snapToGrid="0">
      <p:cViewPr varScale="1">
        <p:scale>
          <a:sx n="111" d="100"/>
          <a:sy n="111" d="100"/>
        </p:scale>
        <p:origin x="97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D602A3-541F-041A-0300-B40219475796}"/>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7F5213B1-8ECC-4017-DB81-8FD0E88485C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E031E580-A753-549F-09D5-4915E1CAFEDA}"/>
              </a:ext>
            </a:extLst>
          </p:cNvPr>
          <p:cNvSpPr>
            <a:spLocks noGrp="1"/>
          </p:cNvSpPr>
          <p:nvPr>
            <p:ph type="dt" sz="half" idx="10"/>
          </p:nvPr>
        </p:nvSpPr>
        <p:spPr/>
        <p:txBody>
          <a:bodyPr/>
          <a:lstStyle/>
          <a:p>
            <a:fld id="{1A4BFEFF-3F0A-4297-B0D7-462D4925B3E2}" type="datetimeFigureOut">
              <a:rPr lang="es-ES" smtClean="0"/>
              <a:t>06/09/2023</a:t>
            </a:fld>
            <a:endParaRPr lang="es-ES"/>
          </a:p>
        </p:txBody>
      </p:sp>
      <p:sp>
        <p:nvSpPr>
          <p:cNvPr id="5" name="Marcador de pie de página 4">
            <a:extLst>
              <a:ext uri="{FF2B5EF4-FFF2-40B4-BE49-F238E27FC236}">
                <a16:creationId xmlns:a16="http://schemas.microsoft.com/office/drawing/2014/main" id="{007DBF6F-E6C0-AC56-4F11-1A229D8EC295}"/>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32DD7418-DD55-C281-EE1A-D7231DA05EA5}"/>
              </a:ext>
            </a:extLst>
          </p:cNvPr>
          <p:cNvSpPr>
            <a:spLocks noGrp="1"/>
          </p:cNvSpPr>
          <p:nvPr>
            <p:ph type="sldNum" sz="quarter" idx="12"/>
          </p:nvPr>
        </p:nvSpPr>
        <p:spPr/>
        <p:txBody>
          <a:bodyPr/>
          <a:lstStyle/>
          <a:p>
            <a:fld id="{A1D0D7D9-9C95-4755-A782-93334152AE1A}" type="slidenum">
              <a:rPr lang="es-ES" smtClean="0"/>
              <a:t>‹Nº›</a:t>
            </a:fld>
            <a:endParaRPr lang="es-ES"/>
          </a:p>
        </p:txBody>
      </p:sp>
    </p:spTree>
    <p:extLst>
      <p:ext uri="{BB962C8B-B14F-4D97-AF65-F5344CB8AC3E}">
        <p14:creationId xmlns:p14="http://schemas.microsoft.com/office/powerpoint/2010/main" val="15870357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5CD2D3-3862-5299-8998-7C40B5F3CDA2}"/>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EE644BC1-12AF-0A16-78DD-98E6CC93FCCB}"/>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403F514E-2BDC-370F-2790-8189941FB2EB}"/>
              </a:ext>
            </a:extLst>
          </p:cNvPr>
          <p:cNvSpPr>
            <a:spLocks noGrp="1"/>
          </p:cNvSpPr>
          <p:nvPr>
            <p:ph type="dt" sz="half" idx="10"/>
          </p:nvPr>
        </p:nvSpPr>
        <p:spPr/>
        <p:txBody>
          <a:bodyPr/>
          <a:lstStyle/>
          <a:p>
            <a:fld id="{1A4BFEFF-3F0A-4297-B0D7-462D4925B3E2}" type="datetimeFigureOut">
              <a:rPr lang="es-ES" smtClean="0"/>
              <a:t>06/09/2023</a:t>
            </a:fld>
            <a:endParaRPr lang="es-ES"/>
          </a:p>
        </p:txBody>
      </p:sp>
      <p:sp>
        <p:nvSpPr>
          <p:cNvPr id="5" name="Marcador de pie de página 4">
            <a:extLst>
              <a:ext uri="{FF2B5EF4-FFF2-40B4-BE49-F238E27FC236}">
                <a16:creationId xmlns:a16="http://schemas.microsoft.com/office/drawing/2014/main" id="{78F69918-ED46-1938-C903-9598D8F41788}"/>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1E1C5B0B-2E89-C819-5F0E-2C0B0621BB23}"/>
              </a:ext>
            </a:extLst>
          </p:cNvPr>
          <p:cNvSpPr>
            <a:spLocks noGrp="1"/>
          </p:cNvSpPr>
          <p:nvPr>
            <p:ph type="sldNum" sz="quarter" idx="12"/>
          </p:nvPr>
        </p:nvSpPr>
        <p:spPr/>
        <p:txBody>
          <a:bodyPr/>
          <a:lstStyle/>
          <a:p>
            <a:fld id="{A1D0D7D9-9C95-4755-A782-93334152AE1A}" type="slidenum">
              <a:rPr lang="es-ES" smtClean="0"/>
              <a:t>‹Nº›</a:t>
            </a:fld>
            <a:endParaRPr lang="es-ES"/>
          </a:p>
        </p:txBody>
      </p:sp>
    </p:spTree>
    <p:extLst>
      <p:ext uri="{BB962C8B-B14F-4D97-AF65-F5344CB8AC3E}">
        <p14:creationId xmlns:p14="http://schemas.microsoft.com/office/powerpoint/2010/main" val="4602341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B091F6D0-8DF2-B4CE-461C-A8FFBCD016EC}"/>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F039590D-53C6-3C20-619B-428801CD2261}"/>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42FF2C38-73B5-52FC-EDC4-C3846F1A2DE4}"/>
              </a:ext>
            </a:extLst>
          </p:cNvPr>
          <p:cNvSpPr>
            <a:spLocks noGrp="1"/>
          </p:cNvSpPr>
          <p:nvPr>
            <p:ph type="dt" sz="half" idx="10"/>
          </p:nvPr>
        </p:nvSpPr>
        <p:spPr/>
        <p:txBody>
          <a:bodyPr/>
          <a:lstStyle/>
          <a:p>
            <a:fld id="{1A4BFEFF-3F0A-4297-B0D7-462D4925B3E2}" type="datetimeFigureOut">
              <a:rPr lang="es-ES" smtClean="0"/>
              <a:t>06/09/2023</a:t>
            </a:fld>
            <a:endParaRPr lang="es-ES"/>
          </a:p>
        </p:txBody>
      </p:sp>
      <p:sp>
        <p:nvSpPr>
          <p:cNvPr id="5" name="Marcador de pie de página 4">
            <a:extLst>
              <a:ext uri="{FF2B5EF4-FFF2-40B4-BE49-F238E27FC236}">
                <a16:creationId xmlns:a16="http://schemas.microsoft.com/office/drawing/2014/main" id="{52C1D530-1559-858F-923B-B4C87FCCA20B}"/>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586D771E-D014-0C5D-1B53-0B88CF220CEB}"/>
              </a:ext>
            </a:extLst>
          </p:cNvPr>
          <p:cNvSpPr>
            <a:spLocks noGrp="1"/>
          </p:cNvSpPr>
          <p:nvPr>
            <p:ph type="sldNum" sz="quarter" idx="12"/>
          </p:nvPr>
        </p:nvSpPr>
        <p:spPr/>
        <p:txBody>
          <a:bodyPr/>
          <a:lstStyle/>
          <a:p>
            <a:fld id="{A1D0D7D9-9C95-4755-A782-93334152AE1A}" type="slidenum">
              <a:rPr lang="es-ES" smtClean="0"/>
              <a:t>‹Nº›</a:t>
            </a:fld>
            <a:endParaRPr lang="es-ES"/>
          </a:p>
        </p:txBody>
      </p:sp>
    </p:spTree>
    <p:extLst>
      <p:ext uri="{BB962C8B-B14F-4D97-AF65-F5344CB8AC3E}">
        <p14:creationId xmlns:p14="http://schemas.microsoft.com/office/powerpoint/2010/main" val="39681541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3C79FD2-4D82-6B1F-51AD-56879239639E}"/>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C41FE5A2-6713-DA10-00C1-3C3D9C1CFF1B}"/>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E0C8E013-AD23-C848-6E2F-91F308284FD4}"/>
              </a:ext>
            </a:extLst>
          </p:cNvPr>
          <p:cNvSpPr>
            <a:spLocks noGrp="1"/>
          </p:cNvSpPr>
          <p:nvPr>
            <p:ph type="dt" sz="half" idx="10"/>
          </p:nvPr>
        </p:nvSpPr>
        <p:spPr/>
        <p:txBody>
          <a:bodyPr/>
          <a:lstStyle/>
          <a:p>
            <a:fld id="{1A4BFEFF-3F0A-4297-B0D7-462D4925B3E2}" type="datetimeFigureOut">
              <a:rPr lang="es-ES" smtClean="0"/>
              <a:t>06/09/2023</a:t>
            </a:fld>
            <a:endParaRPr lang="es-ES"/>
          </a:p>
        </p:txBody>
      </p:sp>
      <p:sp>
        <p:nvSpPr>
          <p:cNvPr id="5" name="Marcador de pie de página 4">
            <a:extLst>
              <a:ext uri="{FF2B5EF4-FFF2-40B4-BE49-F238E27FC236}">
                <a16:creationId xmlns:a16="http://schemas.microsoft.com/office/drawing/2014/main" id="{3C0E97CB-E8E1-CE5D-9C13-4DA5CDFBAB74}"/>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95DA85ED-6241-81AF-E446-4C353063FB26}"/>
              </a:ext>
            </a:extLst>
          </p:cNvPr>
          <p:cNvSpPr>
            <a:spLocks noGrp="1"/>
          </p:cNvSpPr>
          <p:nvPr>
            <p:ph type="sldNum" sz="quarter" idx="12"/>
          </p:nvPr>
        </p:nvSpPr>
        <p:spPr/>
        <p:txBody>
          <a:bodyPr/>
          <a:lstStyle/>
          <a:p>
            <a:fld id="{A1D0D7D9-9C95-4755-A782-93334152AE1A}" type="slidenum">
              <a:rPr lang="es-ES" smtClean="0"/>
              <a:t>‹Nº›</a:t>
            </a:fld>
            <a:endParaRPr lang="es-ES"/>
          </a:p>
        </p:txBody>
      </p:sp>
    </p:spTree>
    <p:extLst>
      <p:ext uri="{BB962C8B-B14F-4D97-AF65-F5344CB8AC3E}">
        <p14:creationId xmlns:p14="http://schemas.microsoft.com/office/powerpoint/2010/main" val="2481374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AB1F41-F686-0D3E-54E2-E8C5CE11E686}"/>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205C7FC5-0EB8-380B-DB8E-40F36981635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5BEED21E-A169-F3DD-BEF6-5A724D67725A}"/>
              </a:ext>
            </a:extLst>
          </p:cNvPr>
          <p:cNvSpPr>
            <a:spLocks noGrp="1"/>
          </p:cNvSpPr>
          <p:nvPr>
            <p:ph type="dt" sz="half" idx="10"/>
          </p:nvPr>
        </p:nvSpPr>
        <p:spPr/>
        <p:txBody>
          <a:bodyPr/>
          <a:lstStyle/>
          <a:p>
            <a:fld id="{1A4BFEFF-3F0A-4297-B0D7-462D4925B3E2}" type="datetimeFigureOut">
              <a:rPr lang="es-ES" smtClean="0"/>
              <a:t>06/09/2023</a:t>
            </a:fld>
            <a:endParaRPr lang="es-ES"/>
          </a:p>
        </p:txBody>
      </p:sp>
      <p:sp>
        <p:nvSpPr>
          <p:cNvPr id="5" name="Marcador de pie de página 4">
            <a:extLst>
              <a:ext uri="{FF2B5EF4-FFF2-40B4-BE49-F238E27FC236}">
                <a16:creationId xmlns:a16="http://schemas.microsoft.com/office/drawing/2014/main" id="{4324F19B-0327-DC56-267E-716AC19F5429}"/>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687583F9-50A2-B36D-E792-8A664E738196}"/>
              </a:ext>
            </a:extLst>
          </p:cNvPr>
          <p:cNvSpPr>
            <a:spLocks noGrp="1"/>
          </p:cNvSpPr>
          <p:nvPr>
            <p:ph type="sldNum" sz="quarter" idx="12"/>
          </p:nvPr>
        </p:nvSpPr>
        <p:spPr/>
        <p:txBody>
          <a:bodyPr/>
          <a:lstStyle/>
          <a:p>
            <a:fld id="{A1D0D7D9-9C95-4755-A782-93334152AE1A}" type="slidenum">
              <a:rPr lang="es-ES" smtClean="0"/>
              <a:t>‹Nº›</a:t>
            </a:fld>
            <a:endParaRPr lang="es-ES"/>
          </a:p>
        </p:txBody>
      </p:sp>
    </p:spTree>
    <p:extLst>
      <p:ext uri="{BB962C8B-B14F-4D97-AF65-F5344CB8AC3E}">
        <p14:creationId xmlns:p14="http://schemas.microsoft.com/office/powerpoint/2010/main" val="27197055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CBF3FCB-4F12-E636-6A6F-840B4AF73EA4}"/>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A9943D15-5D50-3BE7-FC03-93FE8FB09E07}"/>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6254618C-2A0C-D5AA-B1D1-FC09033A2949}"/>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9D37E2E0-9FC5-73A1-6ADB-F370DB756F42}"/>
              </a:ext>
            </a:extLst>
          </p:cNvPr>
          <p:cNvSpPr>
            <a:spLocks noGrp="1"/>
          </p:cNvSpPr>
          <p:nvPr>
            <p:ph type="dt" sz="half" idx="10"/>
          </p:nvPr>
        </p:nvSpPr>
        <p:spPr/>
        <p:txBody>
          <a:bodyPr/>
          <a:lstStyle/>
          <a:p>
            <a:fld id="{1A4BFEFF-3F0A-4297-B0D7-462D4925B3E2}" type="datetimeFigureOut">
              <a:rPr lang="es-ES" smtClean="0"/>
              <a:t>06/09/2023</a:t>
            </a:fld>
            <a:endParaRPr lang="es-ES"/>
          </a:p>
        </p:txBody>
      </p:sp>
      <p:sp>
        <p:nvSpPr>
          <p:cNvPr id="6" name="Marcador de pie de página 5">
            <a:extLst>
              <a:ext uri="{FF2B5EF4-FFF2-40B4-BE49-F238E27FC236}">
                <a16:creationId xmlns:a16="http://schemas.microsoft.com/office/drawing/2014/main" id="{331C34DA-273C-00AA-FA4E-F1B07D58F2FF}"/>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ABEDE7ED-9251-6070-FD6F-5E5D716BA26C}"/>
              </a:ext>
            </a:extLst>
          </p:cNvPr>
          <p:cNvSpPr>
            <a:spLocks noGrp="1"/>
          </p:cNvSpPr>
          <p:nvPr>
            <p:ph type="sldNum" sz="quarter" idx="12"/>
          </p:nvPr>
        </p:nvSpPr>
        <p:spPr/>
        <p:txBody>
          <a:bodyPr/>
          <a:lstStyle/>
          <a:p>
            <a:fld id="{A1D0D7D9-9C95-4755-A782-93334152AE1A}" type="slidenum">
              <a:rPr lang="es-ES" smtClean="0"/>
              <a:t>‹Nº›</a:t>
            </a:fld>
            <a:endParaRPr lang="es-ES"/>
          </a:p>
        </p:txBody>
      </p:sp>
    </p:spTree>
    <p:extLst>
      <p:ext uri="{BB962C8B-B14F-4D97-AF65-F5344CB8AC3E}">
        <p14:creationId xmlns:p14="http://schemas.microsoft.com/office/powerpoint/2010/main" val="18241514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37021F-504B-DD6A-588C-C428F94A3652}"/>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901904FD-78A9-F46A-9C22-86524D87ACC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1F3DF914-6A88-471A-DA09-332232C2E53C}"/>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595FE4EA-5E19-2EAF-2DB7-243C81385F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78971D05-8F4D-B9D6-EF79-215C3E804877}"/>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02E7AB1D-BC3C-EA5A-7B58-7E43D5ABB8F4}"/>
              </a:ext>
            </a:extLst>
          </p:cNvPr>
          <p:cNvSpPr>
            <a:spLocks noGrp="1"/>
          </p:cNvSpPr>
          <p:nvPr>
            <p:ph type="dt" sz="half" idx="10"/>
          </p:nvPr>
        </p:nvSpPr>
        <p:spPr/>
        <p:txBody>
          <a:bodyPr/>
          <a:lstStyle/>
          <a:p>
            <a:fld id="{1A4BFEFF-3F0A-4297-B0D7-462D4925B3E2}" type="datetimeFigureOut">
              <a:rPr lang="es-ES" smtClean="0"/>
              <a:t>06/09/2023</a:t>
            </a:fld>
            <a:endParaRPr lang="es-ES"/>
          </a:p>
        </p:txBody>
      </p:sp>
      <p:sp>
        <p:nvSpPr>
          <p:cNvPr id="8" name="Marcador de pie de página 7">
            <a:extLst>
              <a:ext uri="{FF2B5EF4-FFF2-40B4-BE49-F238E27FC236}">
                <a16:creationId xmlns:a16="http://schemas.microsoft.com/office/drawing/2014/main" id="{1657DF9E-3D11-292F-1888-5846F22AA662}"/>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C825E83B-7C80-5DD6-71CE-9F6189F9DF4F}"/>
              </a:ext>
            </a:extLst>
          </p:cNvPr>
          <p:cNvSpPr>
            <a:spLocks noGrp="1"/>
          </p:cNvSpPr>
          <p:nvPr>
            <p:ph type="sldNum" sz="quarter" idx="12"/>
          </p:nvPr>
        </p:nvSpPr>
        <p:spPr/>
        <p:txBody>
          <a:bodyPr/>
          <a:lstStyle/>
          <a:p>
            <a:fld id="{A1D0D7D9-9C95-4755-A782-93334152AE1A}" type="slidenum">
              <a:rPr lang="es-ES" smtClean="0"/>
              <a:t>‹Nº›</a:t>
            </a:fld>
            <a:endParaRPr lang="es-ES"/>
          </a:p>
        </p:txBody>
      </p:sp>
    </p:spTree>
    <p:extLst>
      <p:ext uri="{BB962C8B-B14F-4D97-AF65-F5344CB8AC3E}">
        <p14:creationId xmlns:p14="http://schemas.microsoft.com/office/powerpoint/2010/main" val="31900810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D6436D-01CD-FBE2-1DD5-F770F8FD6486}"/>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832F0DE6-9F5F-BD36-85AE-456F98F72660}"/>
              </a:ext>
            </a:extLst>
          </p:cNvPr>
          <p:cNvSpPr>
            <a:spLocks noGrp="1"/>
          </p:cNvSpPr>
          <p:nvPr>
            <p:ph type="dt" sz="half" idx="10"/>
          </p:nvPr>
        </p:nvSpPr>
        <p:spPr/>
        <p:txBody>
          <a:bodyPr/>
          <a:lstStyle/>
          <a:p>
            <a:fld id="{1A4BFEFF-3F0A-4297-B0D7-462D4925B3E2}" type="datetimeFigureOut">
              <a:rPr lang="es-ES" smtClean="0"/>
              <a:t>06/09/2023</a:t>
            </a:fld>
            <a:endParaRPr lang="es-ES"/>
          </a:p>
        </p:txBody>
      </p:sp>
      <p:sp>
        <p:nvSpPr>
          <p:cNvPr id="4" name="Marcador de pie de página 3">
            <a:extLst>
              <a:ext uri="{FF2B5EF4-FFF2-40B4-BE49-F238E27FC236}">
                <a16:creationId xmlns:a16="http://schemas.microsoft.com/office/drawing/2014/main" id="{FF5B0C00-618D-EDC3-DCDA-711444FA125F}"/>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E1BD005B-6B5B-5B16-A390-7F06FFAAB89E}"/>
              </a:ext>
            </a:extLst>
          </p:cNvPr>
          <p:cNvSpPr>
            <a:spLocks noGrp="1"/>
          </p:cNvSpPr>
          <p:nvPr>
            <p:ph type="sldNum" sz="quarter" idx="12"/>
          </p:nvPr>
        </p:nvSpPr>
        <p:spPr/>
        <p:txBody>
          <a:bodyPr/>
          <a:lstStyle/>
          <a:p>
            <a:fld id="{A1D0D7D9-9C95-4755-A782-93334152AE1A}" type="slidenum">
              <a:rPr lang="es-ES" smtClean="0"/>
              <a:t>‹Nº›</a:t>
            </a:fld>
            <a:endParaRPr lang="es-ES"/>
          </a:p>
        </p:txBody>
      </p:sp>
    </p:spTree>
    <p:extLst>
      <p:ext uri="{BB962C8B-B14F-4D97-AF65-F5344CB8AC3E}">
        <p14:creationId xmlns:p14="http://schemas.microsoft.com/office/powerpoint/2010/main" val="7500753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03ADA811-83A5-A198-FEA1-73E29F65E804}"/>
              </a:ext>
            </a:extLst>
          </p:cNvPr>
          <p:cNvSpPr>
            <a:spLocks noGrp="1"/>
          </p:cNvSpPr>
          <p:nvPr>
            <p:ph type="dt" sz="half" idx="10"/>
          </p:nvPr>
        </p:nvSpPr>
        <p:spPr/>
        <p:txBody>
          <a:bodyPr/>
          <a:lstStyle/>
          <a:p>
            <a:fld id="{1A4BFEFF-3F0A-4297-B0D7-462D4925B3E2}" type="datetimeFigureOut">
              <a:rPr lang="es-ES" smtClean="0"/>
              <a:t>06/09/2023</a:t>
            </a:fld>
            <a:endParaRPr lang="es-ES"/>
          </a:p>
        </p:txBody>
      </p:sp>
      <p:sp>
        <p:nvSpPr>
          <p:cNvPr id="3" name="Marcador de pie de página 2">
            <a:extLst>
              <a:ext uri="{FF2B5EF4-FFF2-40B4-BE49-F238E27FC236}">
                <a16:creationId xmlns:a16="http://schemas.microsoft.com/office/drawing/2014/main" id="{C7ECECB2-8AF6-5868-D9BD-2A362CA882C8}"/>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449532EE-D1AB-EE7D-1AE0-4F2F1D1CF691}"/>
              </a:ext>
            </a:extLst>
          </p:cNvPr>
          <p:cNvSpPr>
            <a:spLocks noGrp="1"/>
          </p:cNvSpPr>
          <p:nvPr>
            <p:ph type="sldNum" sz="quarter" idx="12"/>
          </p:nvPr>
        </p:nvSpPr>
        <p:spPr/>
        <p:txBody>
          <a:bodyPr/>
          <a:lstStyle/>
          <a:p>
            <a:fld id="{A1D0D7D9-9C95-4755-A782-93334152AE1A}" type="slidenum">
              <a:rPr lang="es-ES" smtClean="0"/>
              <a:t>‹Nº›</a:t>
            </a:fld>
            <a:endParaRPr lang="es-ES"/>
          </a:p>
        </p:txBody>
      </p:sp>
    </p:spTree>
    <p:extLst>
      <p:ext uri="{BB962C8B-B14F-4D97-AF65-F5344CB8AC3E}">
        <p14:creationId xmlns:p14="http://schemas.microsoft.com/office/powerpoint/2010/main" val="2916840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05B9BC9-DA10-DAFA-D2B3-185327CCDF86}"/>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EB5F539B-C561-D27F-C5B0-04CF65FC081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25ADF064-7569-BCA8-ADBF-8C3D2A6870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9C1032F1-FFEE-AF85-9759-994F2C68027C}"/>
              </a:ext>
            </a:extLst>
          </p:cNvPr>
          <p:cNvSpPr>
            <a:spLocks noGrp="1"/>
          </p:cNvSpPr>
          <p:nvPr>
            <p:ph type="dt" sz="half" idx="10"/>
          </p:nvPr>
        </p:nvSpPr>
        <p:spPr/>
        <p:txBody>
          <a:bodyPr/>
          <a:lstStyle/>
          <a:p>
            <a:fld id="{1A4BFEFF-3F0A-4297-B0D7-462D4925B3E2}" type="datetimeFigureOut">
              <a:rPr lang="es-ES" smtClean="0"/>
              <a:t>06/09/2023</a:t>
            </a:fld>
            <a:endParaRPr lang="es-ES"/>
          </a:p>
        </p:txBody>
      </p:sp>
      <p:sp>
        <p:nvSpPr>
          <p:cNvPr id="6" name="Marcador de pie de página 5">
            <a:extLst>
              <a:ext uri="{FF2B5EF4-FFF2-40B4-BE49-F238E27FC236}">
                <a16:creationId xmlns:a16="http://schemas.microsoft.com/office/drawing/2014/main" id="{CD3DC6F1-95FD-8699-09E9-D318BA75078F}"/>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D7F7CEE1-C221-1A63-4CD7-AE6D2F4B5B4A}"/>
              </a:ext>
            </a:extLst>
          </p:cNvPr>
          <p:cNvSpPr>
            <a:spLocks noGrp="1"/>
          </p:cNvSpPr>
          <p:nvPr>
            <p:ph type="sldNum" sz="quarter" idx="12"/>
          </p:nvPr>
        </p:nvSpPr>
        <p:spPr/>
        <p:txBody>
          <a:bodyPr/>
          <a:lstStyle/>
          <a:p>
            <a:fld id="{A1D0D7D9-9C95-4755-A782-93334152AE1A}" type="slidenum">
              <a:rPr lang="es-ES" smtClean="0"/>
              <a:t>‹Nº›</a:t>
            </a:fld>
            <a:endParaRPr lang="es-ES"/>
          </a:p>
        </p:txBody>
      </p:sp>
    </p:spTree>
    <p:extLst>
      <p:ext uri="{BB962C8B-B14F-4D97-AF65-F5344CB8AC3E}">
        <p14:creationId xmlns:p14="http://schemas.microsoft.com/office/powerpoint/2010/main" val="29935792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F455C5-146C-1FD7-620F-62CB37470B86}"/>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DFE2A9F6-4692-955C-A1DC-2D85C49D4CF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632EED4D-68C9-27B6-61BB-51E384197F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2694C0AC-BBE8-1CEB-BA3F-AB4FF4B72C0D}"/>
              </a:ext>
            </a:extLst>
          </p:cNvPr>
          <p:cNvSpPr>
            <a:spLocks noGrp="1"/>
          </p:cNvSpPr>
          <p:nvPr>
            <p:ph type="dt" sz="half" idx="10"/>
          </p:nvPr>
        </p:nvSpPr>
        <p:spPr/>
        <p:txBody>
          <a:bodyPr/>
          <a:lstStyle/>
          <a:p>
            <a:fld id="{1A4BFEFF-3F0A-4297-B0D7-462D4925B3E2}" type="datetimeFigureOut">
              <a:rPr lang="es-ES" smtClean="0"/>
              <a:t>06/09/2023</a:t>
            </a:fld>
            <a:endParaRPr lang="es-ES"/>
          </a:p>
        </p:txBody>
      </p:sp>
      <p:sp>
        <p:nvSpPr>
          <p:cNvPr id="6" name="Marcador de pie de página 5">
            <a:extLst>
              <a:ext uri="{FF2B5EF4-FFF2-40B4-BE49-F238E27FC236}">
                <a16:creationId xmlns:a16="http://schemas.microsoft.com/office/drawing/2014/main" id="{BB768059-58D5-C3B6-AC1E-A69EDA584278}"/>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16A40493-AB90-965F-79AC-9C6845BBDC7C}"/>
              </a:ext>
            </a:extLst>
          </p:cNvPr>
          <p:cNvSpPr>
            <a:spLocks noGrp="1"/>
          </p:cNvSpPr>
          <p:nvPr>
            <p:ph type="sldNum" sz="quarter" idx="12"/>
          </p:nvPr>
        </p:nvSpPr>
        <p:spPr/>
        <p:txBody>
          <a:bodyPr/>
          <a:lstStyle/>
          <a:p>
            <a:fld id="{A1D0D7D9-9C95-4755-A782-93334152AE1A}" type="slidenum">
              <a:rPr lang="es-ES" smtClean="0"/>
              <a:t>‹Nº›</a:t>
            </a:fld>
            <a:endParaRPr lang="es-ES"/>
          </a:p>
        </p:txBody>
      </p:sp>
    </p:spTree>
    <p:extLst>
      <p:ext uri="{BB962C8B-B14F-4D97-AF65-F5344CB8AC3E}">
        <p14:creationId xmlns:p14="http://schemas.microsoft.com/office/powerpoint/2010/main" val="41538722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CF217BD3-2DBA-324C-9FD0-C57192521A4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6A175DA5-078D-0818-CA2D-F5811F0C81B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93AB4757-6F9D-F558-4124-29B0982217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4BFEFF-3F0A-4297-B0D7-462D4925B3E2}" type="datetimeFigureOut">
              <a:rPr lang="es-ES" smtClean="0"/>
              <a:t>06/09/2023</a:t>
            </a:fld>
            <a:endParaRPr lang="es-ES"/>
          </a:p>
        </p:txBody>
      </p:sp>
      <p:sp>
        <p:nvSpPr>
          <p:cNvPr id="5" name="Marcador de pie de página 4">
            <a:extLst>
              <a:ext uri="{FF2B5EF4-FFF2-40B4-BE49-F238E27FC236}">
                <a16:creationId xmlns:a16="http://schemas.microsoft.com/office/drawing/2014/main" id="{0ED29EB5-C752-A610-3737-87091CD7453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98E82704-7A62-5FA6-8E22-BB3E1E450FC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D0D7D9-9C95-4755-A782-93334152AE1A}" type="slidenum">
              <a:rPr lang="es-ES" smtClean="0"/>
              <a:t>‹Nº›</a:t>
            </a:fld>
            <a:endParaRPr lang="es-ES"/>
          </a:p>
        </p:txBody>
      </p:sp>
    </p:spTree>
    <p:extLst>
      <p:ext uri="{BB962C8B-B14F-4D97-AF65-F5344CB8AC3E}">
        <p14:creationId xmlns:p14="http://schemas.microsoft.com/office/powerpoint/2010/main" val="6638640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image" Target="../media/image7.png"/><Relationship Id="rId18" Type="http://schemas.openxmlformats.org/officeDocument/2006/relationships/hyperlink" Target="https://clarity.microsoft.com/" TargetMode="External"/><Relationship Id="rId26" Type="http://schemas.openxmlformats.org/officeDocument/2006/relationships/hyperlink" Target="https://www.cashdro.com/es/" TargetMode="External"/><Relationship Id="rId3" Type="http://schemas.openxmlformats.org/officeDocument/2006/relationships/hyperlink" Target="https://www.sciforma.com/" TargetMode="External"/><Relationship Id="rId21" Type="http://schemas.openxmlformats.org/officeDocument/2006/relationships/image" Target="../media/image10.png"/><Relationship Id="rId34" Type="http://schemas.openxmlformats.org/officeDocument/2006/relationships/image" Target="../media/image17.png"/><Relationship Id="rId7" Type="http://schemas.openxmlformats.org/officeDocument/2006/relationships/image" Target="../media/image2.png"/><Relationship Id="rId12" Type="http://schemas.openxmlformats.org/officeDocument/2006/relationships/image" Target="../media/image6.png"/><Relationship Id="rId17" Type="http://schemas.openxmlformats.org/officeDocument/2006/relationships/hyperlink" Target="https://www.sage.com/es-es/?utm_gachannelgroup=PaidSearch&amp;utm_source=GOOGLE&amp;utm_medium=PaidSearch&amp;utm_campaign=ES%7CGoogle%7CContent/Brand%7CBrand_PureBrand/Main(MaxConv-Multiple)NA_CONBRND_&amp;utm_delivery=Paid&amp;gad=1&amp;gclid=Cj0KCQjwxuCnBhDLARIsAB-cq1qgtOBmpHsCqYMDnChce3kDTtN7KmVNXg0Tuf9jT4PmBQ4aakXXoYQaAsHAEALw_wcB&amp;gclsrc=aw.ds" TargetMode="External"/><Relationship Id="rId25" Type="http://schemas.openxmlformats.org/officeDocument/2006/relationships/image" Target="../media/image11.png"/><Relationship Id="rId33" Type="http://schemas.openxmlformats.org/officeDocument/2006/relationships/image" Target="../media/image16.png"/><Relationship Id="rId2" Type="http://schemas.openxmlformats.org/officeDocument/2006/relationships/hyperlink" Target="https://www.pickandpay.app/en" TargetMode="External"/><Relationship Id="rId16" Type="http://schemas.openxmlformats.org/officeDocument/2006/relationships/hyperlink" Target="https://www.sendcloud.com/" TargetMode="External"/><Relationship Id="rId20" Type="http://schemas.openxmlformats.org/officeDocument/2006/relationships/image" Target="../media/image9.png"/><Relationship Id="rId29" Type="http://schemas.openxmlformats.org/officeDocument/2006/relationships/hyperlink" Target="https://www.atlassian.com/" TargetMode="External"/><Relationship Id="rId1" Type="http://schemas.openxmlformats.org/officeDocument/2006/relationships/slideLayout" Target="../slideLayouts/slideLayout1.xml"/><Relationship Id="rId6" Type="http://schemas.openxmlformats.org/officeDocument/2006/relationships/image" Target="../media/image1.png"/><Relationship Id="rId11" Type="http://schemas.openxmlformats.org/officeDocument/2006/relationships/image" Target="../media/image5.png"/><Relationship Id="rId24" Type="http://schemas.openxmlformats.org/officeDocument/2006/relationships/hyperlink" Target="https://www.gmaolinx.com/" TargetMode="External"/><Relationship Id="rId32" Type="http://schemas.openxmlformats.org/officeDocument/2006/relationships/hyperlink" Target="https://github.com/Group-MIM" TargetMode="External"/><Relationship Id="rId5" Type="http://schemas.openxmlformats.org/officeDocument/2006/relationships/hyperlink" Target="https://analytics.google.com/analytics/academy/" TargetMode="External"/><Relationship Id="rId15" Type="http://schemas.openxmlformats.org/officeDocument/2006/relationships/hyperlink" Target="https://woocommerce.com/" TargetMode="External"/><Relationship Id="rId23" Type="http://schemas.openxmlformats.org/officeDocument/2006/relationships/hyperlink" Target="https://powerbi.microsoft.com/" TargetMode="External"/><Relationship Id="rId28" Type="http://schemas.openxmlformats.org/officeDocument/2006/relationships/image" Target="../media/image13.png"/><Relationship Id="rId10" Type="http://schemas.openxmlformats.org/officeDocument/2006/relationships/hyperlink" Target="https://www.tidio.com/" TargetMode="External"/><Relationship Id="rId19" Type="http://schemas.openxmlformats.org/officeDocument/2006/relationships/hyperlink" Target="https://merchants.google.com/" TargetMode="External"/><Relationship Id="rId31" Type="http://schemas.openxmlformats.org/officeDocument/2006/relationships/image" Target="../media/image15.png"/><Relationship Id="rId4" Type="http://schemas.openxmlformats.org/officeDocument/2006/relationships/hyperlink" Target="https://play.google.com/" TargetMode="External"/><Relationship Id="rId9" Type="http://schemas.openxmlformats.org/officeDocument/2006/relationships/image" Target="../media/image4.png"/><Relationship Id="rId14" Type="http://schemas.openxmlformats.org/officeDocument/2006/relationships/image" Target="../media/image8.png"/><Relationship Id="rId22" Type="http://schemas.openxmlformats.org/officeDocument/2006/relationships/hyperlink" Target="https://cloudlicense.hiopos.com/auth/#/login" TargetMode="External"/><Relationship Id="rId27" Type="http://schemas.openxmlformats.org/officeDocument/2006/relationships/image" Target="../media/image12.png"/><Relationship Id="rId30" Type="http://schemas.openxmlformats.org/officeDocument/2006/relationships/image" Target="../media/image14.png"/><Relationship Id="rId8"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png"/><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21.png"/><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s://www.tidio.com/"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hyperlink" Target="https://www.tidio.com/"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ángulo 28">
            <a:extLst>
              <a:ext uri="{FF2B5EF4-FFF2-40B4-BE49-F238E27FC236}">
                <a16:creationId xmlns:a16="http://schemas.microsoft.com/office/drawing/2014/main" id="{569CD90F-2DA6-E7CB-E633-C1B7BA71FBDE}"/>
              </a:ext>
            </a:extLst>
          </p:cNvPr>
          <p:cNvSpPr/>
          <p:nvPr/>
        </p:nvSpPr>
        <p:spPr>
          <a:xfrm>
            <a:off x="7328148" y="4407014"/>
            <a:ext cx="1131339" cy="866213"/>
          </a:xfrm>
          <a:prstGeom prst="rect">
            <a:avLst/>
          </a:prstGeom>
          <a:solidFill>
            <a:schemeClr val="tx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1" name="CuadroTexto 30">
            <a:extLst>
              <a:ext uri="{FF2B5EF4-FFF2-40B4-BE49-F238E27FC236}">
                <a16:creationId xmlns:a16="http://schemas.microsoft.com/office/drawing/2014/main" id="{A72071DC-250C-93EF-4C03-55F27E95B129}"/>
              </a:ext>
            </a:extLst>
          </p:cNvPr>
          <p:cNvSpPr txBox="1"/>
          <p:nvPr/>
        </p:nvSpPr>
        <p:spPr>
          <a:xfrm>
            <a:off x="7374496" y="4831188"/>
            <a:ext cx="1084991" cy="369332"/>
          </a:xfrm>
          <a:prstGeom prst="rect">
            <a:avLst/>
          </a:prstGeom>
          <a:noFill/>
        </p:spPr>
        <p:txBody>
          <a:bodyPr wrap="square" rtlCol="0">
            <a:spAutoFit/>
          </a:bodyPr>
          <a:lstStyle/>
          <a:p>
            <a:r>
              <a:rPr lang="es-ES" sz="1000" b="1" dirty="0">
                <a:solidFill>
                  <a:schemeClr val="bg1"/>
                </a:solidFill>
              </a:rPr>
              <a:t>Pick&amp;Pay</a:t>
            </a:r>
          </a:p>
          <a:p>
            <a:r>
              <a:rPr lang="es-ES" sz="800" dirty="0">
                <a:solidFill>
                  <a:srgbClr val="CC99FF"/>
                </a:solidFill>
                <a:hlinkClick r:id="rId2">
                  <a:extLst>
                    <a:ext uri="{A12FA001-AC4F-418D-AE19-62706E023703}">
                      <ahyp:hlinkClr xmlns:ahyp="http://schemas.microsoft.com/office/drawing/2018/hyperlinkcolor" val="tx"/>
                    </a:ext>
                  </a:extLst>
                </a:hlinkClick>
              </a:rPr>
              <a:t>Click see more</a:t>
            </a:r>
            <a:endParaRPr lang="es-ES" sz="800" dirty="0">
              <a:solidFill>
                <a:srgbClr val="CC99FF"/>
              </a:solidFill>
            </a:endParaRPr>
          </a:p>
        </p:txBody>
      </p:sp>
      <p:cxnSp>
        <p:nvCxnSpPr>
          <p:cNvPr id="32" name="Conector recto de flecha 31">
            <a:extLst>
              <a:ext uri="{FF2B5EF4-FFF2-40B4-BE49-F238E27FC236}">
                <a16:creationId xmlns:a16="http://schemas.microsoft.com/office/drawing/2014/main" id="{F01B42A3-6160-83F5-893B-51BF88890469}"/>
              </a:ext>
            </a:extLst>
          </p:cNvPr>
          <p:cNvCxnSpPr>
            <a:cxnSpLocks/>
          </p:cNvCxnSpPr>
          <p:nvPr/>
        </p:nvCxnSpPr>
        <p:spPr>
          <a:xfrm>
            <a:off x="6429833" y="4951514"/>
            <a:ext cx="669313" cy="0"/>
          </a:xfrm>
          <a:prstGeom prst="straightConnector1">
            <a:avLst/>
          </a:prstGeom>
          <a:ln w="190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 name="Conector recto de flecha 32">
            <a:extLst>
              <a:ext uri="{FF2B5EF4-FFF2-40B4-BE49-F238E27FC236}">
                <a16:creationId xmlns:a16="http://schemas.microsoft.com/office/drawing/2014/main" id="{B0BD260E-680D-F740-3DF0-C12AB6C0C4C2}"/>
              </a:ext>
            </a:extLst>
          </p:cNvPr>
          <p:cNvCxnSpPr>
            <a:cxnSpLocks/>
          </p:cNvCxnSpPr>
          <p:nvPr/>
        </p:nvCxnSpPr>
        <p:spPr>
          <a:xfrm flipH="1">
            <a:off x="6317520" y="5062751"/>
            <a:ext cx="640633" cy="0"/>
          </a:xfrm>
          <a:prstGeom prst="straightConnector1">
            <a:avLst/>
          </a:prstGeom>
          <a:ln w="190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5" name="CuadroTexto 34">
            <a:extLst>
              <a:ext uri="{FF2B5EF4-FFF2-40B4-BE49-F238E27FC236}">
                <a16:creationId xmlns:a16="http://schemas.microsoft.com/office/drawing/2014/main" id="{90695F62-7C47-6093-20FC-D54C3448BCBE}"/>
              </a:ext>
            </a:extLst>
          </p:cNvPr>
          <p:cNvSpPr txBox="1"/>
          <p:nvPr/>
        </p:nvSpPr>
        <p:spPr>
          <a:xfrm>
            <a:off x="6262522" y="4519976"/>
            <a:ext cx="979909" cy="369332"/>
          </a:xfrm>
          <a:prstGeom prst="rect">
            <a:avLst/>
          </a:prstGeom>
          <a:noFill/>
        </p:spPr>
        <p:txBody>
          <a:bodyPr wrap="square" rtlCol="0">
            <a:spAutoFit/>
          </a:bodyPr>
          <a:lstStyle/>
          <a:p>
            <a:r>
              <a:rPr lang="es-ES" sz="1000" b="1" dirty="0">
                <a:solidFill>
                  <a:schemeClr val="bg1"/>
                </a:solidFill>
              </a:rPr>
              <a:t>API</a:t>
            </a:r>
          </a:p>
          <a:p>
            <a:r>
              <a:rPr lang="es-ES" sz="800" dirty="0">
                <a:solidFill>
                  <a:srgbClr val="CC99FF"/>
                </a:solidFill>
              </a:rPr>
              <a:t>Click see more</a:t>
            </a:r>
          </a:p>
        </p:txBody>
      </p:sp>
      <p:sp>
        <p:nvSpPr>
          <p:cNvPr id="16" name="Rectángulo 15">
            <a:extLst>
              <a:ext uri="{FF2B5EF4-FFF2-40B4-BE49-F238E27FC236}">
                <a16:creationId xmlns:a16="http://schemas.microsoft.com/office/drawing/2014/main" id="{3A579D85-EF00-A843-1635-08892A2C488C}"/>
              </a:ext>
            </a:extLst>
          </p:cNvPr>
          <p:cNvSpPr/>
          <p:nvPr/>
        </p:nvSpPr>
        <p:spPr>
          <a:xfrm>
            <a:off x="9579965" y="2758651"/>
            <a:ext cx="1131339" cy="1588047"/>
          </a:xfrm>
          <a:prstGeom prst="rect">
            <a:avLst/>
          </a:prstGeom>
          <a:solidFill>
            <a:schemeClr val="tx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66" name="Rectángulo 1065">
            <a:extLst>
              <a:ext uri="{FF2B5EF4-FFF2-40B4-BE49-F238E27FC236}">
                <a16:creationId xmlns:a16="http://schemas.microsoft.com/office/drawing/2014/main" id="{68DD43BE-8FFD-30F9-E7FE-2A22AC03F3B1}"/>
              </a:ext>
            </a:extLst>
          </p:cNvPr>
          <p:cNvSpPr/>
          <p:nvPr/>
        </p:nvSpPr>
        <p:spPr>
          <a:xfrm>
            <a:off x="7328148" y="3511643"/>
            <a:ext cx="1131339" cy="838272"/>
          </a:xfrm>
          <a:prstGeom prst="rect">
            <a:avLst/>
          </a:prstGeom>
          <a:solidFill>
            <a:schemeClr val="tx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67" name="CuadroTexto 1066">
            <a:extLst>
              <a:ext uri="{FF2B5EF4-FFF2-40B4-BE49-F238E27FC236}">
                <a16:creationId xmlns:a16="http://schemas.microsoft.com/office/drawing/2014/main" id="{B5D1F090-ED6E-7515-F8DE-BB59CB9941CC}"/>
              </a:ext>
            </a:extLst>
          </p:cNvPr>
          <p:cNvSpPr txBox="1"/>
          <p:nvPr/>
        </p:nvSpPr>
        <p:spPr>
          <a:xfrm>
            <a:off x="7410637" y="3848815"/>
            <a:ext cx="976150" cy="369332"/>
          </a:xfrm>
          <a:prstGeom prst="rect">
            <a:avLst/>
          </a:prstGeom>
          <a:noFill/>
        </p:spPr>
        <p:txBody>
          <a:bodyPr wrap="square" rtlCol="0">
            <a:spAutoFit/>
          </a:bodyPr>
          <a:lstStyle/>
          <a:p>
            <a:r>
              <a:rPr lang="es-ES" sz="1000" b="1" dirty="0">
                <a:solidFill>
                  <a:schemeClr val="bg1"/>
                </a:solidFill>
              </a:rPr>
              <a:t>Sciforma</a:t>
            </a:r>
          </a:p>
          <a:p>
            <a:r>
              <a:rPr lang="es-ES" sz="800" dirty="0">
                <a:solidFill>
                  <a:srgbClr val="CC99FF"/>
                </a:solidFill>
                <a:hlinkClick r:id="rId3">
                  <a:extLst>
                    <a:ext uri="{A12FA001-AC4F-418D-AE19-62706E023703}">
                      <ahyp:hlinkClr xmlns:ahyp="http://schemas.microsoft.com/office/drawing/2018/hyperlinkcolor" val="tx"/>
                    </a:ext>
                  </a:extLst>
                </a:hlinkClick>
              </a:rPr>
              <a:t>Click see more</a:t>
            </a:r>
            <a:endParaRPr lang="es-ES" sz="800" dirty="0">
              <a:solidFill>
                <a:srgbClr val="CC99FF"/>
              </a:solidFill>
            </a:endParaRPr>
          </a:p>
        </p:txBody>
      </p:sp>
      <p:sp>
        <p:nvSpPr>
          <p:cNvPr id="1057" name="Rectángulo 1056">
            <a:extLst>
              <a:ext uri="{FF2B5EF4-FFF2-40B4-BE49-F238E27FC236}">
                <a16:creationId xmlns:a16="http://schemas.microsoft.com/office/drawing/2014/main" id="{004686A0-A5C3-F95E-A5C0-F7FBB5D7E58E}"/>
              </a:ext>
            </a:extLst>
          </p:cNvPr>
          <p:cNvSpPr/>
          <p:nvPr/>
        </p:nvSpPr>
        <p:spPr>
          <a:xfrm>
            <a:off x="7328148" y="2593338"/>
            <a:ext cx="1131339" cy="838272"/>
          </a:xfrm>
          <a:prstGeom prst="rect">
            <a:avLst/>
          </a:prstGeom>
          <a:solidFill>
            <a:schemeClr val="tx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48" name="Rectángulo 1047">
            <a:extLst>
              <a:ext uri="{FF2B5EF4-FFF2-40B4-BE49-F238E27FC236}">
                <a16:creationId xmlns:a16="http://schemas.microsoft.com/office/drawing/2014/main" id="{EA8401A6-BD9D-1DD2-989F-B0A3053B2230}"/>
              </a:ext>
            </a:extLst>
          </p:cNvPr>
          <p:cNvSpPr/>
          <p:nvPr/>
        </p:nvSpPr>
        <p:spPr>
          <a:xfrm>
            <a:off x="7328148" y="792833"/>
            <a:ext cx="1131339" cy="866213"/>
          </a:xfrm>
          <a:prstGeom prst="rect">
            <a:avLst/>
          </a:prstGeom>
          <a:solidFill>
            <a:schemeClr val="tx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31" name="Rectángulo 1030">
            <a:extLst>
              <a:ext uri="{FF2B5EF4-FFF2-40B4-BE49-F238E27FC236}">
                <a16:creationId xmlns:a16="http://schemas.microsoft.com/office/drawing/2014/main" id="{238CED9E-08AF-4C22-6B20-C1A822BF435C}"/>
              </a:ext>
            </a:extLst>
          </p:cNvPr>
          <p:cNvSpPr/>
          <p:nvPr/>
        </p:nvSpPr>
        <p:spPr>
          <a:xfrm>
            <a:off x="431227" y="5417762"/>
            <a:ext cx="1470659" cy="846100"/>
          </a:xfrm>
          <a:prstGeom prst="rect">
            <a:avLst/>
          </a:prstGeom>
          <a:solidFill>
            <a:schemeClr val="tx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33" name="CuadroTexto 1032">
            <a:extLst>
              <a:ext uri="{FF2B5EF4-FFF2-40B4-BE49-F238E27FC236}">
                <a16:creationId xmlns:a16="http://schemas.microsoft.com/office/drawing/2014/main" id="{B0937C89-D372-6472-DB35-4E62D45103D3}"/>
              </a:ext>
            </a:extLst>
          </p:cNvPr>
          <p:cNvSpPr txBox="1"/>
          <p:nvPr/>
        </p:nvSpPr>
        <p:spPr>
          <a:xfrm>
            <a:off x="480219" y="5732480"/>
            <a:ext cx="1347254" cy="369332"/>
          </a:xfrm>
          <a:prstGeom prst="rect">
            <a:avLst/>
          </a:prstGeom>
          <a:noFill/>
        </p:spPr>
        <p:txBody>
          <a:bodyPr wrap="square" rtlCol="0">
            <a:spAutoFit/>
          </a:bodyPr>
          <a:lstStyle/>
          <a:p>
            <a:r>
              <a:rPr lang="es-ES" sz="1000" b="1" dirty="0">
                <a:solidFill>
                  <a:schemeClr val="bg1"/>
                </a:solidFill>
              </a:rPr>
              <a:t>Google Play Console</a:t>
            </a:r>
          </a:p>
          <a:p>
            <a:r>
              <a:rPr lang="es-ES" sz="800" dirty="0">
                <a:solidFill>
                  <a:srgbClr val="CC99FF"/>
                </a:solidFill>
                <a:hlinkClick r:id="rId4">
                  <a:extLst>
                    <a:ext uri="{A12FA001-AC4F-418D-AE19-62706E023703}">
                      <ahyp:hlinkClr xmlns:ahyp="http://schemas.microsoft.com/office/drawing/2018/hyperlinkcolor" val="tx"/>
                    </a:ext>
                  </a:extLst>
                </a:hlinkClick>
              </a:rPr>
              <a:t>Click</a:t>
            </a:r>
            <a:r>
              <a:rPr lang="es-ES" sz="800" dirty="0">
                <a:solidFill>
                  <a:srgbClr val="0563C1"/>
                </a:solidFill>
                <a:hlinkClick r:id="rId4">
                  <a:extLst>
                    <a:ext uri="{A12FA001-AC4F-418D-AE19-62706E023703}">
                      <ahyp:hlinkClr xmlns:ahyp="http://schemas.microsoft.com/office/drawing/2018/hyperlinkcolor" val="tx"/>
                    </a:ext>
                  </a:extLst>
                </a:hlinkClick>
              </a:rPr>
              <a:t> </a:t>
            </a:r>
            <a:r>
              <a:rPr lang="es-ES" sz="800" dirty="0">
                <a:solidFill>
                  <a:srgbClr val="CC99FF"/>
                </a:solidFill>
                <a:hlinkClick r:id="rId4">
                  <a:extLst>
                    <a:ext uri="{A12FA001-AC4F-418D-AE19-62706E023703}">
                      <ahyp:hlinkClr xmlns:ahyp="http://schemas.microsoft.com/office/drawing/2018/hyperlinkcolor" val="tx"/>
                    </a:ext>
                  </a:extLst>
                </a:hlinkClick>
              </a:rPr>
              <a:t>see more</a:t>
            </a:r>
            <a:endParaRPr lang="es-ES" sz="800" dirty="0">
              <a:solidFill>
                <a:srgbClr val="CC99FF"/>
              </a:solidFill>
            </a:endParaRPr>
          </a:p>
        </p:txBody>
      </p:sp>
      <p:sp>
        <p:nvSpPr>
          <p:cNvPr id="61" name="Rectángulo 60">
            <a:extLst>
              <a:ext uri="{FF2B5EF4-FFF2-40B4-BE49-F238E27FC236}">
                <a16:creationId xmlns:a16="http://schemas.microsoft.com/office/drawing/2014/main" id="{76699841-3DE5-4167-CADD-081E434CA084}"/>
              </a:ext>
            </a:extLst>
          </p:cNvPr>
          <p:cNvSpPr/>
          <p:nvPr/>
        </p:nvSpPr>
        <p:spPr>
          <a:xfrm>
            <a:off x="418114" y="3572814"/>
            <a:ext cx="1470659" cy="846100"/>
          </a:xfrm>
          <a:prstGeom prst="rect">
            <a:avLst/>
          </a:prstGeom>
          <a:solidFill>
            <a:schemeClr val="tx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9" name="Rectángulo 58">
            <a:extLst>
              <a:ext uri="{FF2B5EF4-FFF2-40B4-BE49-F238E27FC236}">
                <a16:creationId xmlns:a16="http://schemas.microsoft.com/office/drawing/2014/main" id="{99A53E2B-2664-38A5-BAE3-874EAC30DA54}"/>
              </a:ext>
            </a:extLst>
          </p:cNvPr>
          <p:cNvSpPr/>
          <p:nvPr/>
        </p:nvSpPr>
        <p:spPr>
          <a:xfrm>
            <a:off x="403792" y="2656528"/>
            <a:ext cx="1470659" cy="846100"/>
          </a:xfrm>
          <a:prstGeom prst="rect">
            <a:avLst/>
          </a:prstGeom>
          <a:solidFill>
            <a:schemeClr val="tx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0" name="CuadroTexto 59">
            <a:extLst>
              <a:ext uri="{FF2B5EF4-FFF2-40B4-BE49-F238E27FC236}">
                <a16:creationId xmlns:a16="http://schemas.microsoft.com/office/drawing/2014/main" id="{DBA16627-0FF1-5389-E2F9-ABD655ACBD98}"/>
              </a:ext>
            </a:extLst>
          </p:cNvPr>
          <p:cNvSpPr txBox="1"/>
          <p:nvPr/>
        </p:nvSpPr>
        <p:spPr>
          <a:xfrm>
            <a:off x="452784" y="2971246"/>
            <a:ext cx="1084991" cy="369332"/>
          </a:xfrm>
          <a:prstGeom prst="rect">
            <a:avLst/>
          </a:prstGeom>
          <a:noFill/>
        </p:spPr>
        <p:txBody>
          <a:bodyPr wrap="square" rtlCol="0">
            <a:spAutoFit/>
          </a:bodyPr>
          <a:lstStyle/>
          <a:p>
            <a:r>
              <a:rPr lang="es-ES" sz="1000" b="1" dirty="0">
                <a:solidFill>
                  <a:schemeClr val="bg1"/>
                </a:solidFill>
              </a:rPr>
              <a:t>Google Analytics</a:t>
            </a:r>
          </a:p>
          <a:p>
            <a:r>
              <a:rPr lang="es-ES" sz="800" dirty="0">
                <a:solidFill>
                  <a:srgbClr val="CC99FF"/>
                </a:solidFill>
                <a:hlinkClick r:id="rId5">
                  <a:extLst>
                    <a:ext uri="{A12FA001-AC4F-418D-AE19-62706E023703}">
                      <ahyp:hlinkClr xmlns:ahyp="http://schemas.microsoft.com/office/drawing/2018/hyperlinkcolor" val="tx"/>
                    </a:ext>
                  </a:extLst>
                </a:hlinkClick>
              </a:rPr>
              <a:t>Click see more</a:t>
            </a:r>
            <a:endParaRPr lang="es-ES" sz="800" dirty="0">
              <a:solidFill>
                <a:srgbClr val="CC99FF"/>
              </a:solidFill>
            </a:endParaRPr>
          </a:p>
        </p:txBody>
      </p:sp>
      <p:sp>
        <p:nvSpPr>
          <p:cNvPr id="53" name="Rectángulo 52">
            <a:extLst>
              <a:ext uri="{FF2B5EF4-FFF2-40B4-BE49-F238E27FC236}">
                <a16:creationId xmlns:a16="http://schemas.microsoft.com/office/drawing/2014/main" id="{9A8481A9-3E93-B1B5-982A-B866C27E19C1}"/>
              </a:ext>
            </a:extLst>
          </p:cNvPr>
          <p:cNvSpPr/>
          <p:nvPr/>
        </p:nvSpPr>
        <p:spPr>
          <a:xfrm>
            <a:off x="403792" y="1739032"/>
            <a:ext cx="1470659" cy="846100"/>
          </a:xfrm>
          <a:prstGeom prst="rect">
            <a:avLst/>
          </a:prstGeom>
          <a:solidFill>
            <a:schemeClr val="tx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4" name="Rectángulo 33">
            <a:extLst>
              <a:ext uri="{FF2B5EF4-FFF2-40B4-BE49-F238E27FC236}">
                <a16:creationId xmlns:a16="http://schemas.microsoft.com/office/drawing/2014/main" id="{27FA3D9C-C65A-6E2B-4671-DFD9AD2EDF80}"/>
              </a:ext>
            </a:extLst>
          </p:cNvPr>
          <p:cNvSpPr/>
          <p:nvPr/>
        </p:nvSpPr>
        <p:spPr>
          <a:xfrm>
            <a:off x="7328148" y="1697575"/>
            <a:ext cx="1131339" cy="838272"/>
          </a:xfrm>
          <a:prstGeom prst="rect">
            <a:avLst/>
          </a:prstGeom>
          <a:solidFill>
            <a:schemeClr val="tx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036" name="Picture 12" descr="Sendcloud - eDesk | Faster, smarter customer support software for eCommerce">
            <a:extLst>
              <a:ext uri="{FF2B5EF4-FFF2-40B4-BE49-F238E27FC236}">
                <a16:creationId xmlns:a16="http://schemas.microsoft.com/office/drawing/2014/main" id="{FB26D9F2-3055-01E3-E26C-FEDD69AD080B}"/>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913" t="16199" r="-913" b="32245"/>
          <a:stretch/>
        </p:blipFill>
        <p:spPr bwMode="auto">
          <a:xfrm>
            <a:off x="430773" y="1792099"/>
            <a:ext cx="936488" cy="204830"/>
          </a:xfrm>
          <a:prstGeom prst="rect">
            <a:avLst/>
          </a:prstGeom>
          <a:noFill/>
          <a:extLst>
            <a:ext uri="{909E8E84-426E-40DD-AFC4-6F175D3DCCD1}">
              <a14:hiddenFill xmlns:a14="http://schemas.microsoft.com/office/drawing/2010/main">
                <a:solidFill>
                  <a:srgbClr val="FFFFFF"/>
                </a:solidFill>
              </a14:hiddenFill>
            </a:ext>
          </a:extLst>
        </p:spPr>
      </p:pic>
      <p:sp>
        <p:nvSpPr>
          <p:cNvPr id="5" name="Rectángulo 4">
            <a:extLst>
              <a:ext uri="{FF2B5EF4-FFF2-40B4-BE49-F238E27FC236}">
                <a16:creationId xmlns:a16="http://schemas.microsoft.com/office/drawing/2014/main" id="{46D190BB-7DAA-7468-96E0-6D7EB560655C}"/>
              </a:ext>
            </a:extLst>
          </p:cNvPr>
          <p:cNvSpPr/>
          <p:nvPr/>
        </p:nvSpPr>
        <p:spPr>
          <a:xfrm>
            <a:off x="4958962" y="792833"/>
            <a:ext cx="1177948" cy="4542367"/>
          </a:xfrm>
          <a:prstGeom prst="rect">
            <a:avLst/>
          </a:prstGeom>
          <a:solidFill>
            <a:schemeClr val="tx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026" name="Picture 2" descr="Sage Group - Wikipedia">
            <a:extLst>
              <a:ext uri="{FF2B5EF4-FFF2-40B4-BE49-F238E27FC236}">
                <a16:creationId xmlns:a16="http://schemas.microsoft.com/office/drawing/2014/main" id="{C62A70CC-B076-808A-8E42-664CF461FF3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01672" y="923528"/>
            <a:ext cx="462045" cy="260670"/>
          </a:xfrm>
          <a:prstGeom prst="rect">
            <a:avLst/>
          </a:prstGeom>
          <a:noFill/>
          <a:extLst>
            <a:ext uri="{909E8E84-426E-40DD-AFC4-6F175D3DCCD1}">
              <a14:hiddenFill xmlns:a14="http://schemas.microsoft.com/office/drawing/2010/main">
                <a:solidFill>
                  <a:srgbClr val="FFFFFF"/>
                </a:solidFill>
              </a14:hiddenFill>
            </a:ext>
          </a:extLst>
        </p:spPr>
      </p:pic>
      <p:sp>
        <p:nvSpPr>
          <p:cNvPr id="6" name="Rectángulo 5">
            <a:extLst>
              <a:ext uri="{FF2B5EF4-FFF2-40B4-BE49-F238E27FC236}">
                <a16:creationId xmlns:a16="http://schemas.microsoft.com/office/drawing/2014/main" id="{F07C902D-20FC-1765-DB0E-5D9EB515C32F}"/>
              </a:ext>
            </a:extLst>
          </p:cNvPr>
          <p:cNvSpPr/>
          <p:nvPr/>
        </p:nvSpPr>
        <p:spPr>
          <a:xfrm>
            <a:off x="2865510" y="792833"/>
            <a:ext cx="1131339" cy="5457923"/>
          </a:xfrm>
          <a:prstGeom prst="rect">
            <a:avLst/>
          </a:prstGeom>
          <a:solidFill>
            <a:schemeClr val="tx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028" name="Picture 4" descr="Opiniones de WooCommerce (plugin para Wordpress) - Webolto">
            <a:extLst>
              <a:ext uri="{FF2B5EF4-FFF2-40B4-BE49-F238E27FC236}">
                <a16:creationId xmlns:a16="http://schemas.microsoft.com/office/drawing/2014/main" id="{36220312-A696-D439-E452-22CC6AB1E65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37329" y="862598"/>
            <a:ext cx="452634" cy="323310"/>
          </a:xfrm>
          <a:prstGeom prst="rect">
            <a:avLst/>
          </a:prstGeom>
          <a:noFill/>
          <a:extLst>
            <a:ext uri="{909E8E84-426E-40DD-AFC4-6F175D3DCCD1}">
              <a14:hiddenFill xmlns:a14="http://schemas.microsoft.com/office/drawing/2010/main">
                <a:solidFill>
                  <a:srgbClr val="FFFFFF"/>
                </a:solidFill>
              </a14:hiddenFill>
            </a:ext>
          </a:extLst>
        </p:spPr>
      </p:pic>
      <p:cxnSp>
        <p:nvCxnSpPr>
          <p:cNvPr id="9" name="Conector recto de flecha 8">
            <a:extLst>
              <a:ext uri="{FF2B5EF4-FFF2-40B4-BE49-F238E27FC236}">
                <a16:creationId xmlns:a16="http://schemas.microsoft.com/office/drawing/2014/main" id="{772D77BC-E22D-0D11-5CB6-D85F7568FFCB}"/>
              </a:ext>
            </a:extLst>
          </p:cNvPr>
          <p:cNvCxnSpPr>
            <a:cxnSpLocks/>
          </p:cNvCxnSpPr>
          <p:nvPr/>
        </p:nvCxnSpPr>
        <p:spPr>
          <a:xfrm>
            <a:off x="2112383" y="1356356"/>
            <a:ext cx="669313" cy="0"/>
          </a:xfrm>
          <a:prstGeom prst="straightConnector1">
            <a:avLst/>
          </a:prstGeom>
          <a:ln w="190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onector recto de flecha 9">
            <a:extLst>
              <a:ext uri="{FF2B5EF4-FFF2-40B4-BE49-F238E27FC236}">
                <a16:creationId xmlns:a16="http://schemas.microsoft.com/office/drawing/2014/main" id="{02D229CC-2DBF-8BB8-49AD-6087440D62D1}"/>
              </a:ext>
            </a:extLst>
          </p:cNvPr>
          <p:cNvCxnSpPr>
            <a:cxnSpLocks/>
          </p:cNvCxnSpPr>
          <p:nvPr/>
        </p:nvCxnSpPr>
        <p:spPr>
          <a:xfrm flipH="1">
            <a:off x="2000070" y="1467593"/>
            <a:ext cx="640633" cy="0"/>
          </a:xfrm>
          <a:prstGeom prst="straightConnector1">
            <a:avLst/>
          </a:prstGeom>
          <a:ln w="190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CuadroTexto 14">
            <a:extLst>
              <a:ext uri="{FF2B5EF4-FFF2-40B4-BE49-F238E27FC236}">
                <a16:creationId xmlns:a16="http://schemas.microsoft.com/office/drawing/2014/main" id="{2F2A6FAE-0084-E6BC-FC97-E258478BA184}"/>
              </a:ext>
            </a:extLst>
          </p:cNvPr>
          <p:cNvSpPr txBox="1"/>
          <p:nvPr/>
        </p:nvSpPr>
        <p:spPr>
          <a:xfrm>
            <a:off x="1945072" y="924818"/>
            <a:ext cx="979909" cy="369332"/>
          </a:xfrm>
          <a:prstGeom prst="rect">
            <a:avLst/>
          </a:prstGeom>
          <a:noFill/>
        </p:spPr>
        <p:txBody>
          <a:bodyPr wrap="square" rtlCol="0">
            <a:spAutoFit/>
          </a:bodyPr>
          <a:lstStyle/>
          <a:p>
            <a:r>
              <a:rPr lang="es-ES" sz="1000" b="1" dirty="0">
                <a:solidFill>
                  <a:schemeClr val="bg1"/>
                </a:solidFill>
              </a:rPr>
              <a:t>API</a:t>
            </a:r>
          </a:p>
          <a:p>
            <a:r>
              <a:rPr lang="es-ES" sz="800" dirty="0">
                <a:solidFill>
                  <a:srgbClr val="CC99FF"/>
                </a:solidFill>
              </a:rPr>
              <a:t>Click see more</a:t>
            </a:r>
          </a:p>
        </p:txBody>
      </p:sp>
      <p:pic>
        <p:nvPicPr>
          <p:cNvPr id="1030" name="Picture 6" descr="HIOFFICE - Arpe Lanzarote %">
            <a:extLst>
              <a:ext uri="{FF2B5EF4-FFF2-40B4-BE49-F238E27FC236}">
                <a16:creationId xmlns:a16="http://schemas.microsoft.com/office/drawing/2014/main" id="{2667CF03-6F24-0AD5-301D-4BCFE6655A8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468717" y="998847"/>
            <a:ext cx="436488" cy="62563"/>
          </a:xfrm>
          <a:prstGeom prst="rect">
            <a:avLst/>
          </a:prstGeom>
          <a:noFill/>
          <a:extLst>
            <a:ext uri="{909E8E84-426E-40DD-AFC4-6F175D3DCCD1}">
              <a14:hiddenFill xmlns:a14="http://schemas.microsoft.com/office/drawing/2010/main">
                <a:solidFill>
                  <a:srgbClr val="FFFFFF"/>
                </a:solidFill>
              </a14:hiddenFill>
            </a:ext>
          </a:extLst>
        </p:spPr>
      </p:pic>
      <p:sp>
        <p:nvSpPr>
          <p:cNvPr id="25" name="Rectángulo 24">
            <a:extLst>
              <a:ext uri="{FF2B5EF4-FFF2-40B4-BE49-F238E27FC236}">
                <a16:creationId xmlns:a16="http://schemas.microsoft.com/office/drawing/2014/main" id="{F11E8DC9-7C2A-1A9C-8A17-7CA8153E4E2D}"/>
              </a:ext>
            </a:extLst>
          </p:cNvPr>
          <p:cNvSpPr/>
          <p:nvPr/>
        </p:nvSpPr>
        <p:spPr>
          <a:xfrm>
            <a:off x="391402" y="794245"/>
            <a:ext cx="1470659" cy="846100"/>
          </a:xfrm>
          <a:prstGeom prst="rect">
            <a:avLst/>
          </a:prstGeom>
          <a:solidFill>
            <a:schemeClr val="tx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6" name="CuadroTexto 25">
            <a:extLst>
              <a:ext uri="{FF2B5EF4-FFF2-40B4-BE49-F238E27FC236}">
                <a16:creationId xmlns:a16="http://schemas.microsoft.com/office/drawing/2014/main" id="{34BBA5FE-81A5-8891-A0A3-6D86437F7412}"/>
              </a:ext>
            </a:extLst>
          </p:cNvPr>
          <p:cNvSpPr txBox="1"/>
          <p:nvPr/>
        </p:nvSpPr>
        <p:spPr>
          <a:xfrm>
            <a:off x="433859" y="1199650"/>
            <a:ext cx="1084991" cy="369332"/>
          </a:xfrm>
          <a:prstGeom prst="rect">
            <a:avLst/>
          </a:prstGeom>
          <a:noFill/>
        </p:spPr>
        <p:txBody>
          <a:bodyPr wrap="square" rtlCol="0">
            <a:spAutoFit/>
          </a:bodyPr>
          <a:lstStyle/>
          <a:p>
            <a:r>
              <a:rPr lang="es-ES" sz="1000" b="1" dirty="0">
                <a:solidFill>
                  <a:schemeClr val="bg1"/>
                </a:solidFill>
              </a:rPr>
              <a:t>Tidio</a:t>
            </a:r>
          </a:p>
          <a:p>
            <a:r>
              <a:rPr lang="es-ES" sz="800" dirty="0">
                <a:solidFill>
                  <a:srgbClr val="CC99FF"/>
                </a:solidFill>
                <a:hlinkClick r:id="rId10">
                  <a:extLst>
                    <a:ext uri="{A12FA001-AC4F-418D-AE19-62706E023703}">
                      <ahyp:hlinkClr xmlns:ahyp="http://schemas.microsoft.com/office/drawing/2018/hyperlinkcolor" val="tx"/>
                    </a:ext>
                  </a:extLst>
                </a:hlinkClick>
              </a:rPr>
              <a:t>Click see more</a:t>
            </a:r>
            <a:endParaRPr lang="es-ES" sz="800" dirty="0">
              <a:solidFill>
                <a:srgbClr val="CC99FF"/>
              </a:solidFill>
            </a:endParaRPr>
          </a:p>
        </p:txBody>
      </p:sp>
      <p:pic>
        <p:nvPicPr>
          <p:cNvPr id="1032" name="Picture 8" descr="Customer Service Software To Grow Your Business | Tidio">
            <a:extLst>
              <a:ext uri="{FF2B5EF4-FFF2-40B4-BE49-F238E27FC236}">
                <a16:creationId xmlns:a16="http://schemas.microsoft.com/office/drawing/2014/main" id="{E4AFC14D-985B-5EE5-0814-153D80733CEA}"/>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74413" y="857928"/>
            <a:ext cx="664709" cy="302773"/>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a:extLst>
              <a:ext uri="{FF2B5EF4-FFF2-40B4-BE49-F238E27FC236}">
                <a16:creationId xmlns:a16="http://schemas.microsoft.com/office/drawing/2014/main" id="{D72D14C1-2E7A-DB2D-ACC2-0E6D232F6DE5}"/>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38951" y="2758651"/>
            <a:ext cx="437403" cy="150699"/>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Power BI Datasets &amp; Services Simplified 101 - Learn | Hevo">
            <a:extLst>
              <a:ext uri="{FF2B5EF4-FFF2-40B4-BE49-F238E27FC236}">
                <a16:creationId xmlns:a16="http://schemas.microsoft.com/office/drawing/2014/main" id="{CA7912BE-CACD-C366-6625-F1F40B7B6CFD}"/>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354093" y="1750644"/>
            <a:ext cx="515709" cy="23805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GMAOLinx Sphere | GMAO Linx | Software de Mantenimiento">
            <a:extLst>
              <a:ext uri="{FF2B5EF4-FFF2-40B4-BE49-F238E27FC236}">
                <a16:creationId xmlns:a16="http://schemas.microsoft.com/office/drawing/2014/main" id="{FB839C2E-1F57-65C4-B81B-D6CC68EAE39C}"/>
              </a:ext>
            </a:extLst>
          </p:cNvPr>
          <p:cNvPicPr>
            <a:picLocks noChangeAspect="1" noChangeArrowheads="1"/>
          </p:cNvPicPr>
          <p:nvPr/>
        </p:nvPicPr>
        <p:blipFill rotWithShape="1">
          <a:blip r:embed="rId14">
            <a:extLst>
              <a:ext uri="{28A0092B-C50C-407E-A947-70E740481C1C}">
                <a14:useLocalDpi xmlns:a14="http://schemas.microsoft.com/office/drawing/2010/main" val="0"/>
              </a:ext>
            </a:extLst>
          </a:blip>
          <a:srcRect l="-1" r="44433"/>
          <a:stretch/>
        </p:blipFill>
        <p:spPr bwMode="auto">
          <a:xfrm>
            <a:off x="7466384" y="2718101"/>
            <a:ext cx="382337" cy="172016"/>
          </a:xfrm>
          <a:prstGeom prst="rect">
            <a:avLst/>
          </a:prstGeom>
          <a:noFill/>
          <a:extLst>
            <a:ext uri="{909E8E84-426E-40DD-AFC4-6F175D3DCCD1}">
              <a14:hiddenFill xmlns:a14="http://schemas.microsoft.com/office/drawing/2010/main">
                <a:solidFill>
                  <a:srgbClr val="FFFFFF"/>
                </a:solidFill>
              </a14:hiddenFill>
            </a:ext>
          </a:extLst>
        </p:spPr>
      </p:pic>
      <p:sp>
        <p:nvSpPr>
          <p:cNvPr id="51" name="CuadroTexto 50">
            <a:extLst>
              <a:ext uri="{FF2B5EF4-FFF2-40B4-BE49-F238E27FC236}">
                <a16:creationId xmlns:a16="http://schemas.microsoft.com/office/drawing/2014/main" id="{69CC83AF-60E1-C00B-D63B-4F44BD5E268A}"/>
              </a:ext>
            </a:extLst>
          </p:cNvPr>
          <p:cNvSpPr txBox="1"/>
          <p:nvPr/>
        </p:nvSpPr>
        <p:spPr>
          <a:xfrm>
            <a:off x="2911858" y="1217007"/>
            <a:ext cx="1084991" cy="369332"/>
          </a:xfrm>
          <a:prstGeom prst="rect">
            <a:avLst/>
          </a:prstGeom>
          <a:noFill/>
        </p:spPr>
        <p:txBody>
          <a:bodyPr wrap="square" rtlCol="0">
            <a:spAutoFit/>
          </a:bodyPr>
          <a:lstStyle/>
          <a:p>
            <a:r>
              <a:rPr lang="es-ES" sz="1000" b="1" dirty="0">
                <a:solidFill>
                  <a:schemeClr val="bg1"/>
                </a:solidFill>
              </a:rPr>
              <a:t>WooCommerce</a:t>
            </a:r>
          </a:p>
          <a:p>
            <a:r>
              <a:rPr lang="es-ES" sz="800" dirty="0">
                <a:solidFill>
                  <a:srgbClr val="CC99FF"/>
                </a:solidFill>
                <a:hlinkClick r:id="rId15">
                  <a:extLst>
                    <a:ext uri="{A12FA001-AC4F-418D-AE19-62706E023703}">
                      <ahyp:hlinkClr xmlns:ahyp="http://schemas.microsoft.com/office/drawing/2018/hyperlinkcolor" val="tx"/>
                    </a:ext>
                  </a:extLst>
                </a:hlinkClick>
              </a:rPr>
              <a:t>Click see more</a:t>
            </a:r>
            <a:endParaRPr lang="es-ES" sz="800" dirty="0">
              <a:solidFill>
                <a:srgbClr val="CC99FF"/>
              </a:solidFill>
            </a:endParaRPr>
          </a:p>
        </p:txBody>
      </p:sp>
      <p:cxnSp>
        <p:nvCxnSpPr>
          <p:cNvPr id="54" name="Conector recto de flecha 53">
            <a:extLst>
              <a:ext uri="{FF2B5EF4-FFF2-40B4-BE49-F238E27FC236}">
                <a16:creationId xmlns:a16="http://schemas.microsoft.com/office/drawing/2014/main" id="{E9FC2E46-FA03-767F-2726-8E55595C483F}"/>
              </a:ext>
            </a:extLst>
          </p:cNvPr>
          <p:cNvCxnSpPr>
            <a:cxnSpLocks/>
          </p:cNvCxnSpPr>
          <p:nvPr/>
        </p:nvCxnSpPr>
        <p:spPr>
          <a:xfrm>
            <a:off x="2122035" y="2253988"/>
            <a:ext cx="669313" cy="0"/>
          </a:xfrm>
          <a:prstGeom prst="straightConnector1">
            <a:avLst/>
          </a:prstGeom>
          <a:ln w="190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5" name="Conector recto de flecha 54">
            <a:extLst>
              <a:ext uri="{FF2B5EF4-FFF2-40B4-BE49-F238E27FC236}">
                <a16:creationId xmlns:a16="http://schemas.microsoft.com/office/drawing/2014/main" id="{7E65160A-9404-627F-8727-24CCA5C12D8A}"/>
              </a:ext>
            </a:extLst>
          </p:cNvPr>
          <p:cNvCxnSpPr>
            <a:cxnSpLocks/>
          </p:cNvCxnSpPr>
          <p:nvPr/>
        </p:nvCxnSpPr>
        <p:spPr>
          <a:xfrm flipH="1">
            <a:off x="2009722" y="2365225"/>
            <a:ext cx="640633" cy="0"/>
          </a:xfrm>
          <a:prstGeom prst="straightConnector1">
            <a:avLst/>
          </a:prstGeom>
          <a:ln w="190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6" name="CuadroTexto 55">
            <a:extLst>
              <a:ext uri="{FF2B5EF4-FFF2-40B4-BE49-F238E27FC236}">
                <a16:creationId xmlns:a16="http://schemas.microsoft.com/office/drawing/2014/main" id="{9A05D115-8CD8-A76C-5F7F-0BD3F19FCCD7}"/>
              </a:ext>
            </a:extLst>
          </p:cNvPr>
          <p:cNvSpPr txBox="1"/>
          <p:nvPr/>
        </p:nvSpPr>
        <p:spPr>
          <a:xfrm>
            <a:off x="1954724" y="1822450"/>
            <a:ext cx="979909" cy="369332"/>
          </a:xfrm>
          <a:prstGeom prst="rect">
            <a:avLst/>
          </a:prstGeom>
          <a:noFill/>
        </p:spPr>
        <p:txBody>
          <a:bodyPr wrap="square" rtlCol="0">
            <a:spAutoFit/>
          </a:bodyPr>
          <a:lstStyle/>
          <a:p>
            <a:r>
              <a:rPr lang="es-ES" sz="1000" b="1" dirty="0">
                <a:solidFill>
                  <a:schemeClr val="bg1"/>
                </a:solidFill>
              </a:rPr>
              <a:t>API</a:t>
            </a:r>
          </a:p>
          <a:p>
            <a:r>
              <a:rPr lang="es-ES" sz="800" dirty="0">
                <a:solidFill>
                  <a:srgbClr val="CC99FF"/>
                </a:solidFill>
              </a:rPr>
              <a:t>Click see more</a:t>
            </a:r>
          </a:p>
        </p:txBody>
      </p:sp>
      <p:sp>
        <p:nvSpPr>
          <p:cNvPr id="57" name="CuadroTexto 56">
            <a:extLst>
              <a:ext uri="{FF2B5EF4-FFF2-40B4-BE49-F238E27FC236}">
                <a16:creationId xmlns:a16="http://schemas.microsoft.com/office/drawing/2014/main" id="{0EA8C362-4A98-2BD9-038B-0C5571AB24DF}"/>
              </a:ext>
            </a:extLst>
          </p:cNvPr>
          <p:cNvSpPr txBox="1"/>
          <p:nvPr/>
        </p:nvSpPr>
        <p:spPr>
          <a:xfrm>
            <a:off x="452784" y="2053750"/>
            <a:ext cx="1084991" cy="369332"/>
          </a:xfrm>
          <a:prstGeom prst="rect">
            <a:avLst/>
          </a:prstGeom>
          <a:noFill/>
        </p:spPr>
        <p:txBody>
          <a:bodyPr wrap="square" rtlCol="0">
            <a:spAutoFit/>
          </a:bodyPr>
          <a:lstStyle/>
          <a:p>
            <a:r>
              <a:rPr lang="es-ES" sz="1000" b="1" dirty="0">
                <a:solidFill>
                  <a:schemeClr val="bg1"/>
                </a:solidFill>
              </a:rPr>
              <a:t>Sendcloud</a:t>
            </a:r>
          </a:p>
          <a:p>
            <a:r>
              <a:rPr lang="es-ES" sz="800" u="sng" dirty="0">
                <a:solidFill>
                  <a:srgbClr val="CC99FF"/>
                </a:solidFill>
                <a:hlinkClick r:id="rId16">
                  <a:extLst>
                    <a:ext uri="{A12FA001-AC4F-418D-AE19-62706E023703}">
                      <ahyp:hlinkClr xmlns:ahyp="http://schemas.microsoft.com/office/drawing/2018/hyperlinkcolor" val="tx"/>
                    </a:ext>
                  </a:extLst>
                </a:hlinkClick>
              </a:rPr>
              <a:t>Click see more</a:t>
            </a:r>
            <a:endParaRPr lang="es-ES" sz="800" u="sng" dirty="0">
              <a:solidFill>
                <a:srgbClr val="CC99FF"/>
              </a:solidFill>
            </a:endParaRPr>
          </a:p>
        </p:txBody>
      </p:sp>
      <p:sp>
        <p:nvSpPr>
          <p:cNvPr id="58" name="CuadroTexto 57">
            <a:extLst>
              <a:ext uri="{FF2B5EF4-FFF2-40B4-BE49-F238E27FC236}">
                <a16:creationId xmlns:a16="http://schemas.microsoft.com/office/drawing/2014/main" id="{30DB07AD-510E-D712-584B-4334558ADC8F}"/>
              </a:ext>
            </a:extLst>
          </p:cNvPr>
          <p:cNvSpPr txBox="1"/>
          <p:nvPr/>
        </p:nvSpPr>
        <p:spPr>
          <a:xfrm>
            <a:off x="5051918" y="1224879"/>
            <a:ext cx="1084991" cy="369332"/>
          </a:xfrm>
          <a:prstGeom prst="rect">
            <a:avLst/>
          </a:prstGeom>
          <a:noFill/>
        </p:spPr>
        <p:txBody>
          <a:bodyPr wrap="square" rtlCol="0">
            <a:spAutoFit/>
          </a:bodyPr>
          <a:lstStyle/>
          <a:p>
            <a:r>
              <a:rPr lang="es-ES" sz="1000" b="1" dirty="0">
                <a:solidFill>
                  <a:schemeClr val="bg1"/>
                </a:solidFill>
              </a:rPr>
              <a:t>Sage</a:t>
            </a:r>
          </a:p>
          <a:p>
            <a:r>
              <a:rPr lang="es-ES" sz="800" dirty="0">
                <a:solidFill>
                  <a:srgbClr val="CC99FF"/>
                </a:solidFill>
                <a:hlinkClick r:id="rId17">
                  <a:extLst>
                    <a:ext uri="{A12FA001-AC4F-418D-AE19-62706E023703}">
                      <ahyp:hlinkClr xmlns:ahyp="http://schemas.microsoft.com/office/drawing/2018/hyperlinkcolor" val="tx"/>
                    </a:ext>
                  </a:extLst>
                </a:hlinkClick>
              </a:rPr>
              <a:t>Click see more</a:t>
            </a:r>
            <a:endParaRPr lang="es-ES" sz="800" dirty="0">
              <a:solidFill>
                <a:srgbClr val="CC99FF"/>
              </a:solidFill>
            </a:endParaRPr>
          </a:p>
        </p:txBody>
      </p:sp>
      <p:sp>
        <p:nvSpPr>
          <p:cNvPr id="62" name="CuadroTexto 61">
            <a:extLst>
              <a:ext uri="{FF2B5EF4-FFF2-40B4-BE49-F238E27FC236}">
                <a16:creationId xmlns:a16="http://schemas.microsoft.com/office/drawing/2014/main" id="{D88BEE17-809C-5172-AD92-D6973F499E0A}"/>
              </a:ext>
            </a:extLst>
          </p:cNvPr>
          <p:cNvSpPr txBox="1"/>
          <p:nvPr/>
        </p:nvSpPr>
        <p:spPr>
          <a:xfrm>
            <a:off x="467106" y="3887532"/>
            <a:ext cx="1084991" cy="369332"/>
          </a:xfrm>
          <a:prstGeom prst="rect">
            <a:avLst/>
          </a:prstGeom>
          <a:noFill/>
        </p:spPr>
        <p:txBody>
          <a:bodyPr wrap="square" rtlCol="0">
            <a:spAutoFit/>
          </a:bodyPr>
          <a:lstStyle/>
          <a:p>
            <a:r>
              <a:rPr lang="es-ES" sz="1000" b="1" dirty="0">
                <a:solidFill>
                  <a:schemeClr val="bg1"/>
                </a:solidFill>
              </a:rPr>
              <a:t>Clarity</a:t>
            </a:r>
          </a:p>
          <a:p>
            <a:r>
              <a:rPr lang="es-ES" sz="800" dirty="0">
                <a:solidFill>
                  <a:srgbClr val="CC99FF"/>
                </a:solidFill>
                <a:hlinkClick r:id="rId18">
                  <a:extLst>
                    <a:ext uri="{A12FA001-AC4F-418D-AE19-62706E023703}">
                      <ahyp:hlinkClr xmlns:ahyp="http://schemas.microsoft.com/office/drawing/2018/hyperlinkcolor" val="tx"/>
                    </a:ext>
                  </a:extLst>
                </a:hlinkClick>
              </a:rPr>
              <a:t>Click see more</a:t>
            </a:r>
            <a:endParaRPr lang="es-ES" sz="800" dirty="0">
              <a:solidFill>
                <a:srgbClr val="CC99FF"/>
              </a:solidFill>
            </a:endParaRPr>
          </a:p>
        </p:txBody>
      </p:sp>
      <p:sp>
        <p:nvSpPr>
          <p:cNvPr id="63" name="Rectángulo 62">
            <a:extLst>
              <a:ext uri="{FF2B5EF4-FFF2-40B4-BE49-F238E27FC236}">
                <a16:creationId xmlns:a16="http://schemas.microsoft.com/office/drawing/2014/main" id="{0D60BED8-9ABD-3471-825A-2044FA4E5EEB}"/>
              </a:ext>
            </a:extLst>
          </p:cNvPr>
          <p:cNvSpPr/>
          <p:nvPr/>
        </p:nvSpPr>
        <p:spPr>
          <a:xfrm>
            <a:off x="431227" y="4489100"/>
            <a:ext cx="1470659" cy="846100"/>
          </a:xfrm>
          <a:prstGeom prst="rect">
            <a:avLst/>
          </a:prstGeom>
          <a:solidFill>
            <a:schemeClr val="tx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24" name="CuadroTexto 1023">
            <a:extLst>
              <a:ext uri="{FF2B5EF4-FFF2-40B4-BE49-F238E27FC236}">
                <a16:creationId xmlns:a16="http://schemas.microsoft.com/office/drawing/2014/main" id="{2509BF2F-448E-26EF-BECC-89FE12B9F64B}"/>
              </a:ext>
            </a:extLst>
          </p:cNvPr>
          <p:cNvSpPr txBox="1"/>
          <p:nvPr/>
        </p:nvSpPr>
        <p:spPr>
          <a:xfrm>
            <a:off x="480219" y="4803818"/>
            <a:ext cx="1084991" cy="523220"/>
          </a:xfrm>
          <a:prstGeom prst="rect">
            <a:avLst/>
          </a:prstGeom>
          <a:noFill/>
        </p:spPr>
        <p:txBody>
          <a:bodyPr wrap="square" rtlCol="0">
            <a:spAutoFit/>
          </a:bodyPr>
          <a:lstStyle/>
          <a:p>
            <a:r>
              <a:rPr lang="es-ES" sz="1000" b="1" dirty="0">
                <a:solidFill>
                  <a:schemeClr val="bg1"/>
                </a:solidFill>
              </a:rPr>
              <a:t>Google Merchant Center</a:t>
            </a:r>
          </a:p>
          <a:p>
            <a:r>
              <a:rPr lang="es-ES" sz="800" dirty="0">
                <a:solidFill>
                  <a:srgbClr val="CC99FF"/>
                </a:solidFill>
                <a:hlinkClick r:id="rId19">
                  <a:extLst>
                    <a:ext uri="{A12FA001-AC4F-418D-AE19-62706E023703}">
                      <ahyp:hlinkClr xmlns:ahyp="http://schemas.microsoft.com/office/drawing/2018/hyperlinkcolor" val="tx"/>
                    </a:ext>
                  </a:extLst>
                </a:hlinkClick>
              </a:rPr>
              <a:t>Click see more</a:t>
            </a:r>
            <a:endParaRPr lang="es-ES" sz="800" dirty="0">
              <a:solidFill>
                <a:srgbClr val="CC99FF"/>
              </a:solidFill>
            </a:endParaRPr>
          </a:p>
        </p:txBody>
      </p:sp>
      <p:pic>
        <p:nvPicPr>
          <p:cNvPr id="1025" name="Picture 2">
            <a:extLst>
              <a:ext uri="{FF2B5EF4-FFF2-40B4-BE49-F238E27FC236}">
                <a16:creationId xmlns:a16="http://schemas.microsoft.com/office/drawing/2014/main" id="{6F9E4D59-A02B-76AD-3DB6-0DCFB8B49F45}"/>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38951" y="3657181"/>
            <a:ext cx="188439" cy="188439"/>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4" descr="Google Merchant Center Logo PNG Vector (SVG) Free Download">
            <a:extLst>
              <a:ext uri="{FF2B5EF4-FFF2-40B4-BE49-F238E27FC236}">
                <a16:creationId xmlns:a16="http://schemas.microsoft.com/office/drawing/2014/main" id="{6E6E118E-A909-3C96-8ACA-0B98BEBEA4EA}"/>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46965" y="4571662"/>
            <a:ext cx="212575" cy="212575"/>
          </a:xfrm>
          <a:prstGeom prst="rect">
            <a:avLst/>
          </a:prstGeom>
          <a:noFill/>
          <a:extLst>
            <a:ext uri="{909E8E84-426E-40DD-AFC4-6F175D3DCCD1}">
              <a14:hiddenFill xmlns:a14="http://schemas.microsoft.com/office/drawing/2010/main">
                <a:solidFill>
                  <a:srgbClr val="FFFFFF"/>
                </a:solidFill>
              </a14:hiddenFill>
            </a:ext>
          </a:extLst>
        </p:spPr>
      </p:pic>
      <p:cxnSp>
        <p:nvCxnSpPr>
          <p:cNvPr id="1035" name="Conector recto de flecha 1034">
            <a:extLst>
              <a:ext uri="{FF2B5EF4-FFF2-40B4-BE49-F238E27FC236}">
                <a16:creationId xmlns:a16="http://schemas.microsoft.com/office/drawing/2014/main" id="{3E795549-BB41-ECCF-C9E2-8BF9BD3B4107}"/>
              </a:ext>
            </a:extLst>
          </p:cNvPr>
          <p:cNvCxnSpPr>
            <a:cxnSpLocks/>
          </p:cNvCxnSpPr>
          <p:nvPr/>
        </p:nvCxnSpPr>
        <p:spPr>
          <a:xfrm>
            <a:off x="2090754" y="3149974"/>
            <a:ext cx="669313" cy="0"/>
          </a:xfrm>
          <a:prstGeom prst="straightConnector1">
            <a:avLst/>
          </a:prstGeom>
          <a:ln w="190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37" name="Conector recto de flecha 1036">
            <a:extLst>
              <a:ext uri="{FF2B5EF4-FFF2-40B4-BE49-F238E27FC236}">
                <a16:creationId xmlns:a16="http://schemas.microsoft.com/office/drawing/2014/main" id="{0DD61B54-FAF0-FA73-A0C5-236156330828}"/>
              </a:ext>
            </a:extLst>
          </p:cNvPr>
          <p:cNvCxnSpPr>
            <a:cxnSpLocks/>
          </p:cNvCxnSpPr>
          <p:nvPr/>
        </p:nvCxnSpPr>
        <p:spPr>
          <a:xfrm flipH="1">
            <a:off x="1978441" y="3261211"/>
            <a:ext cx="640633" cy="0"/>
          </a:xfrm>
          <a:prstGeom prst="straightConnector1">
            <a:avLst/>
          </a:prstGeom>
          <a:ln w="190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38" name="CuadroTexto 1037">
            <a:extLst>
              <a:ext uri="{FF2B5EF4-FFF2-40B4-BE49-F238E27FC236}">
                <a16:creationId xmlns:a16="http://schemas.microsoft.com/office/drawing/2014/main" id="{FF009962-4B96-A836-B658-BD1DDD60362B}"/>
              </a:ext>
            </a:extLst>
          </p:cNvPr>
          <p:cNvSpPr txBox="1"/>
          <p:nvPr/>
        </p:nvSpPr>
        <p:spPr>
          <a:xfrm>
            <a:off x="1923443" y="2718436"/>
            <a:ext cx="979909" cy="369332"/>
          </a:xfrm>
          <a:prstGeom prst="rect">
            <a:avLst/>
          </a:prstGeom>
          <a:noFill/>
        </p:spPr>
        <p:txBody>
          <a:bodyPr wrap="square" rtlCol="0">
            <a:spAutoFit/>
          </a:bodyPr>
          <a:lstStyle/>
          <a:p>
            <a:r>
              <a:rPr lang="es-ES" sz="1000" b="1" dirty="0">
                <a:solidFill>
                  <a:schemeClr val="bg1"/>
                </a:solidFill>
              </a:rPr>
              <a:t>API</a:t>
            </a:r>
          </a:p>
          <a:p>
            <a:r>
              <a:rPr lang="es-ES" sz="800" dirty="0">
                <a:solidFill>
                  <a:srgbClr val="CC99FF"/>
                </a:solidFill>
              </a:rPr>
              <a:t>Click see more</a:t>
            </a:r>
          </a:p>
        </p:txBody>
      </p:sp>
      <p:cxnSp>
        <p:nvCxnSpPr>
          <p:cNvPr id="1039" name="Conector recto de flecha 1038">
            <a:extLst>
              <a:ext uri="{FF2B5EF4-FFF2-40B4-BE49-F238E27FC236}">
                <a16:creationId xmlns:a16="http://schemas.microsoft.com/office/drawing/2014/main" id="{81DC3F93-9B0F-908F-46D7-52D9975F7F47}"/>
              </a:ext>
            </a:extLst>
          </p:cNvPr>
          <p:cNvCxnSpPr>
            <a:cxnSpLocks/>
          </p:cNvCxnSpPr>
          <p:nvPr/>
        </p:nvCxnSpPr>
        <p:spPr>
          <a:xfrm>
            <a:off x="2145752" y="4109813"/>
            <a:ext cx="669313" cy="0"/>
          </a:xfrm>
          <a:prstGeom prst="straightConnector1">
            <a:avLst/>
          </a:prstGeom>
          <a:ln w="190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40" name="Conector recto de flecha 1039">
            <a:extLst>
              <a:ext uri="{FF2B5EF4-FFF2-40B4-BE49-F238E27FC236}">
                <a16:creationId xmlns:a16="http://schemas.microsoft.com/office/drawing/2014/main" id="{E365D988-2B33-506E-D3EF-CB9435CF51C6}"/>
              </a:ext>
            </a:extLst>
          </p:cNvPr>
          <p:cNvCxnSpPr>
            <a:cxnSpLocks/>
          </p:cNvCxnSpPr>
          <p:nvPr/>
        </p:nvCxnSpPr>
        <p:spPr>
          <a:xfrm flipH="1">
            <a:off x="2033439" y="4221050"/>
            <a:ext cx="640633" cy="0"/>
          </a:xfrm>
          <a:prstGeom prst="straightConnector1">
            <a:avLst/>
          </a:prstGeom>
          <a:ln w="190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41" name="CuadroTexto 1040">
            <a:extLst>
              <a:ext uri="{FF2B5EF4-FFF2-40B4-BE49-F238E27FC236}">
                <a16:creationId xmlns:a16="http://schemas.microsoft.com/office/drawing/2014/main" id="{C2943953-966A-BA02-D4A6-7533A50C99ED}"/>
              </a:ext>
            </a:extLst>
          </p:cNvPr>
          <p:cNvSpPr txBox="1"/>
          <p:nvPr/>
        </p:nvSpPr>
        <p:spPr>
          <a:xfrm>
            <a:off x="1978441" y="3678275"/>
            <a:ext cx="979909" cy="369332"/>
          </a:xfrm>
          <a:prstGeom prst="rect">
            <a:avLst/>
          </a:prstGeom>
          <a:noFill/>
        </p:spPr>
        <p:txBody>
          <a:bodyPr wrap="square" rtlCol="0">
            <a:spAutoFit/>
          </a:bodyPr>
          <a:lstStyle/>
          <a:p>
            <a:r>
              <a:rPr lang="es-ES" sz="1000" b="1" dirty="0">
                <a:solidFill>
                  <a:schemeClr val="bg1"/>
                </a:solidFill>
              </a:rPr>
              <a:t>API</a:t>
            </a:r>
          </a:p>
          <a:p>
            <a:r>
              <a:rPr lang="es-ES" sz="800" dirty="0">
                <a:solidFill>
                  <a:srgbClr val="CC99FF"/>
                </a:solidFill>
              </a:rPr>
              <a:t>Click see more</a:t>
            </a:r>
          </a:p>
        </p:txBody>
      </p:sp>
      <p:cxnSp>
        <p:nvCxnSpPr>
          <p:cNvPr id="1042" name="Conector recto de flecha 1041">
            <a:extLst>
              <a:ext uri="{FF2B5EF4-FFF2-40B4-BE49-F238E27FC236}">
                <a16:creationId xmlns:a16="http://schemas.microsoft.com/office/drawing/2014/main" id="{B2175B7E-F18E-4A4E-EDA0-DCE2AA615C75}"/>
              </a:ext>
            </a:extLst>
          </p:cNvPr>
          <p:cNvCxnSpPr>
            <a:cxnSpLocks/>
          </p:cNvCxnSpPr>
          <p:nvPr/>
        </p:nvCxnSpPr>
        <p:spPr>
          <a:xfrm>
            <a:off x="2115406" y="5031109"/>
            <a:ext cx="669313" cy="0"/>
          </a:xfrm>
          <a:prstGeom prst="straightConnector1">
            <a:avLst/>
          </a:prstGeom>
          <a:ln w="190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43" name="Conector recto de flecha 1042">
            <a:extLst>
              <a:ext uri="{FF2B5EF4-FFF2-40B4-BE49-F238E27FC236}">
                <a16:creationId xmlns:a16="http://schemas.microsoft.com/office/drawing/2014/main" id="{9665CBD8-1CAA-E638-3564-51002A38619E}"/>
              </a:ext>
            </a:extLst>
          </p:cNvPr>
          <p:cNvCxnSpPr>
            <a:cxnSpLocks/>
          </p:cNvCxnSpPr>
          <p:nvPr/>
        </p:nvCxnSpPr>
        <p:spPr>
          <a:xfrm flipH="1">
            <a:off x="2003093" y="5142346"/>
            <a:ext cx="640633" cy="0"/>
          </a:xfrm>
          <a:prstGeom prst="straightConnector1">
            <a:avLst/>
          </a:prstGeom>
          <a:ln w="190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44" name="CuadroTexto 1043">
            <a:extLst>
              <a:ext uri="{FF2B5EF4-FFF2-40B4-BE49-F238E27FC236}">
                <a16:creationId xmlns:a16="http://schemas.microsoft.com/office/drawing/2014/main" id="{CEEC9D00-A7CA-51A7-F5CC-441624BE12C3}"/>
              </a:ext>
            </a:extLst>
          </p:cNvPr>
          <p:cNvSpPr txBox="1"/>
          <p:nvPr/>
        </p:nvSpPr>
        <p:spPr>
          <a:xfrm>
            <a:off x="1948095" y="4599571"/>
            <a:ext cx="979909" cy="369332"/>
          </a:xfrm>
          <a:prstGeom prst="rect">
            <a:avLst/>
          </a:prstGeom>
          <a:noFill/>
        </p:spPr>
        <p:txBody>
          <a:bodyPr wrap="square" rtlCol="0">
            <a:spAutoFit/>
          </a:bodyPr>
          <a:lstStyle/>
          <a:p>
            <a:r>
              <a:rPr lang="es-ES" sz="1000" b="1" dirty="0">
                <a:solidFill>
                  <a:schemeClr val="bg1"/>
                </a:solidFill>
              </a:rPr>
              <a:t>API</a:t>
            </a:r>
          </a:p>
          <a:p>
            <a:r>
              <a:rPr lang="es-ES" sz="800" dirty="0">
                <a:solidFill>
                  <a:srgbClr val="CC99FF"/>
                </a:solidFill>
              </a:rPr>
              <a:t>Click see more</a:t>
            </a:r>
          </a:p>
        </p:txBody>
      </p:sp>
      <p:cxnSp>
        <p:nvCxnSpPr>
          <p:cNvPr id="1045" name="Conector recto de flecha 1044">
            <a:extLst>
              <a:ext uri="{FF2B5EF4-FFF2-40B4-BE49-F238E27FC236}">
                <a16:creationId xmlns:a16="http://schemas.microsoft.com/office/drawing/2014/main" id="{8F83210A-F60C-3D15-1339-A4A070C2A724}"/>
              </a:ext>
            </a:extLst>
          </p:cNvPr>
          <p:cNvCxnSpPr>
            <a:cxnSpLocks/>
          </p:cNvCxnSpPr>
          <p:nvPr/>
        </p:nvCxnSpPr>
        <p:spPr>
          <a:xfrm>
            <a:off x="2165987" y="5956122"/>
            <a:ext cx="669313" cy="0"/>
          </a:xfrm>
          <a:prstGeom prst="straightConnector1">
            <a:avLst/>
          </a:prstGeom>
          <a:ln w="190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46" name="Conector recto de flecha 1045">
            <a:extLst>
              <a:ext uri="{FF2B5EF4-FFF2-40B4-BE49-F238E27FC236}">
                <a16:creationId xmlns:a16="http://schemas.microsoft.com/office/drawing/2014/main" id="{C9CFAD2F-FACE-5DE6-5415-8BD78F4CB7B7}"/>
              </a:ext>
            </a:extLst>
          </p:cNvPr>
          <p:cNvCxnSpPr>
            <a:cxnSpLocks/>
          </p:cNvCxnSpPr>
          <p:nvPr/>
        </p:nvCxnSpPr>
        <p:spPr>
          <a:xfrm flipH="1">
            <a:off x="2053674" y="6067359"/>
            <a:ext cx="640633" cy="0"/>
          </a:xfrm>
          <a:prstGeom prst="straightConnector1">
            <a:avLst/>
          </a:prstGeom>
          <a:ln w="190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47" name="CuadroTexto 1046">
            <a:extLst>
              <a:ext uri="{FF2B5EF4-FFF2-40B4-BE49-F238E27FC236}">
                <a16:creationId xmlns:a16="http://schemas.microsoft.com/office/drawing/2014/main" id="{1AE8866D-34B6-DEAB-C57E-0D4B07D5F8C3}"/>
              </a:ext>
            </a:extLst>
          </p:cNvPr>
          <p:cNvSpPr txBox="1"/>
          <p:nvPr/>
        </p:nvSpPr>
        <p:spPr>
          <a:xfrm>
            <a:off x="1998676" y="5524584"/>
            <a:ext cx="979909" cy="369332"/>
          </a:xfrm>
          <a:prstGeom prst="rect">
            <a:avLst/>
          </a:prstGeom>
          <a:noFill/>
        </p:spPr>
        <p:txBody>
          <a:bodyPr wrap="square" rtlCol="0">
            <a:spAutoFit/>
          </a:bodyPr>
          <a:lstStyle/>
          <a:p>
            <a:r>
              <a:rPr lang="es-ES" sz="1000" b="1" dirty="0">
                <a:solidFill>
                  <a:schemeClr val="bg1"/>
                </a:solidFill>
              </a:rPr>
              <a:t>API</a:t>
            </a:r>
          </a:p>
          <a:p>
            <a:r>
              <a:rPr lang="es-ES" sz="800" dirty="0">
                <a:solidFill>
                  <a:srgbClr val="CC99FF"/>
                </a:solidFill>
              </a:rPr>
              <a:t>Click see more</a:t>
            </a:r>
          </a:p>
        </p:txBody>
      </p:sp>
      <p:sp>
        <p:nvSpPr>
          <p:cNvPr id="1049" name="CuadroTexto 1048">
            <a:extLst>
              <a:ext uri="{FF2B5EF4-FFF2-40B4-BE49-F238E27FC236}">
                <a16:creationId xmlns:a16="http://schemas.microsoft.com/office/drawing/2014/main" id="{ED69C0B8-9715-AE47-9990-C014F0060D06}"/>
              </a:ext>
            </a:extLst>
          </p:cNvPr>
          <p:cNvSpPr txBox="1"/>
          <p:nvPr/>
        </p:nvSpPr>
        <p:spPr>
          <a:xfrm>
            <a:off x="7374496" y="1217007"/>
            <a:ext cx="1084991" cy="369332"/>
          </a:xfrm>
          <a:prstGeom prst="rect">
            <a:avLst/>
          </a:prstGeom>
          <a:noFill/>
        </p:spPr>
        <p:txBody>
          <a:bodyPr wrap="square" rtlCol="0">
            <a:spAutoFit/>
          </a:bodyPr>
          <a:lstStyle/>
          <a:p>
            <a:r>
              <a:rPr lang="es-ES" sz="1000" b="1" dirty="0">
                <a:solidFill>
                  <a:schemeClr val="bg1"/>
                </a:solidFill>
              </a:rPr>
              <a:t>HiOffice</a:t>
            </a:r>
          </a:p>
          <a:p>
            <a:r>
              <a:rPr lang="es-ES" sz="800" dirty="0">
                <a:solidFill>
                  <a:srgbClr val="CC99FF"/>
                </a:solidFill>
                <a:hlinkClick r:id="rId22">
                  <a:extLst>
                    <a:ext uri="{A12FA001-AC4F-418D-AE19-62706E023703}">
                      <ahyp:hlinkClr xmlns:ahyp="http://schemas.microsoft.com/office/drawing/2018/hyperlinkcolor" val="tx"/>
                    </a:ext>
                  </a:extLst>
                </a:hlinkClick>
              </a:rPr>
              <a:t>Click </a:t>
            </a:r>
            <a:r>
              <a:rPr lang="es-ES" sz="800" dirty="0" err="1">
                <a:solidFill>
                  <a:srgbClr val="CC99FF"/>
                </a:solidFill>
                <a:hlinkClick r:id="rId22">
                  <a:extLst>
                    <a:ext uri="{A12FA001-AC4F-418D-AE19-62706E023703}">
                      <ahyp:hlinkClr xmlns:ahyp="http://schemas.microsoft.com/office/drawing/2018/hyperlinkcolor" val="tx"/>
                    </a:ext>
                  </a:extLst>
                </a:hlinkClick>
              </a:rPr>
              <a:t>see</a:t>
            </a:r>
            <a:r>
              <a:rPr lang="es-ES" sz="800" dirty="0">
                <a:solidFill>
                  <a:srgbClr val="CC99FF"/>
                </a:solidFill>
                <a:hlinkClick r:id="rId22">
                  <a:extLst>
                    <a:ext uri="{A12FA001-AC4F-418D-AE19-62706E023703}">
                      <ahyp:hlinkClr xmlns:ahyp="http://schemas.microsoft.com/office/drawing/2018/hyperlinkcolor" val="tx"/>
                    </a:ext>
                  </a:extLst>
                </a:hlinkClick>
              </a:rPr>
              <a:t> more</a:t>
            </a:r>
            <a:endParaRPr lang="es-ES" sz="800" dirty="0">
              <a:solidFill>
                <a:srgbClr val="CC99FF"/>
              </a:solidFill>
            </a:endParaRPr>
          </a:p>
        </p:txBody>
      </p:sp>
      <p:cxnSp>
        <p:nvCxnSpPr>
          <p:cNvPr id="1050" name="Conector recto de flecha 1049">
            <a:extLst>
              <a:ext uri="{FF2B5EF4-FFF2-40B4-BE49-F238E27FC236}">
                <a16:creationId xmlns:a16="http://schemas.microsoft.com/office/drawing/2014/main" id="{4E78854A-2E8F-A22C-94DF-5023DA150D2B}"/>
              </a:ext>
            </a:extLst>
          </p:cNvPr>
          <p:cNvCxnSpPr>
            <a:cxnSpLocks/>
          </p:cNvCxnSpPr>
          <p:nvPr/>
        </p:nvCxnSpPr>
        <p:spPr>
          <a:xfrm>
            <a:off x="4205671" y="1355066"/>
            <a:ext cx="669313" cy="0"/>
          </a:xfrm>
          <a:prstGeom prst="straightConnector1">
            <a:avLst/>
          </a:prstGeom>
          <a:ln w="190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51" name="Conector recto de flecha 1050">
            <a:extLst>
              <a:ext uri="{FF2B5EF4-FFF2-40B4-BE49-F238E27FC236}">
                <a16:creationId xmlns:a16="http://schemas.microsoft.com/office/drawing/2014/main" id="{FAABB77C-9E8C-BC5E-AFEE-19DED9A3C467}"/>
              </a:ext>
            </a:extLst>
          </p:cNvPr>
          <p:cNvCxnSpPr>
            <a:cxnSpLocks/>
          </p:cNvCxnSpPr>
          <p:nvPr/>
        </p:nvCxnSpPr>
        <p:spPr>
          <a:xfrm flipH="1">
            <a:off x="4093358" y="1466303"/>
            <a:ext cx="640633" cy="0"/>
          </a:xfrm>
          <a:prstGeom prst="straightConnector1">
            <a:avLst/>
          </a:prstGeom>
          <a:ln w="190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52" name="CuadroTexto 1051">
            <a:extLst>
              <a:ext uri="{FF2B5EF4-FFF2-40B4-BE49-F238E27FC236}">
                <a16:creationId xmlns:a16="http://schemas.microsoft.com/office/drawing/2014/main" id="{C0362E7B-252B-B943-2FDB-920CD30DD7D7}"/>
              </a:ext>
            </a:extLst>
          </p:cNvPr>
          <p:cNvSpPr txBox="1"/>
          <p:nvPr/>
        </p:nvSpPr>
        <p:spPr>
          <a:xfrm>
            <a:off x="4038360" y="923528"/>
            <a:ext cx="979909" cy="369332"/>
          </a:xfrm>
          <a:prstGeom prst="rect">
            <a:avLst/>
          </a:prstGeom>
          <a:noFill/>
        </p:spPr>
        <p:txBody>
          <a:bodyPr wrap="square" rtlCol="0">
            <a:spAutoFit/>
          </a:bodyPr>
          <a:lstStyle/>
          <a:p>
            <a:r>
              <a:rPr lang="es-ES" sz="1000" b="1" dirty="0">
                <a:solidFill>
                  <a:schemeClr val="bg1"/>
                </a:solidFill>
              </a:rPr>
              <a:t>API</a:t>
            </a:r>
          </a:p>
          <a:p>
            <a:r>
              <a:rPr lang="es-ES" sz="800" dirty="0">
                <a:solidFill>
                  <a:srgbClr val="CC99FF"/>
                </a:solidFill>
              </a:rPr>
              <a:t>Click see more</a:t>
            </a:r>
          </a:p>
        </p:txBody>
      </p:sp>
      <p:cxnSp>
        <p:nvCxnSpPr>
          <p:cNvPr id="1053" name="Conector recto de flecha 1052">
            <a:extLst>
              <a:ext uri="{FF2B5EF4-FFF2-40B4-BE49-F238E27FC236}">
                <a16:creationId xmlns:a16="http://schemas.microsoft.com/office/drawing/2014/main" id="{1FE54601-D259-1AAE-D105-C9F051F59942}"/>
              </a:ext>
            </a:extLst>
          </p:cNvPr>
          <p:cNvCxnSpPr>
            <a:cxnSpLocks/>
          </p:cNvCxnSpPr>
          <p:nvPr/>
        </p:nvCxnSpPr>
        <p:spPr>
          <a:xfrm>
            <a:off x="6429833" y="1337333"/>
            <a:ext cx="669313" cy="0"/>
          </a:xfrm>
          <a:prstGeom prst="straightConnector1">
            <a:avLst/>
          </a:prstGeom>
          <a:ln w="190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54" name="Conector recto de flecha 1053">
            <a:extLst>
              <a:ext uri="{FF2B5EF4-FFF2-40B4-BE49-F238E27FC236}">
                <a16:creationId xmlns:a16="http://schemas.microsoft.com/office/drawing/2014/main" id="{9AA11837-CB1E-3F3D-D122-B60F659B002B}"/>
              </a:ext>
            </a:extLst>
          </p:cNvPr>
          <p:cNvCxnSpPr>
            <a:cxnSpLocks/>
          </p:cNvCxnSpPr>
          <p:nvPr/>
        </p:nvCxnSpPr>
        <p:spPr>
          <a:xfrm flipH="1">
            <a:off x="6317520" y="1448570"/>
            <a:ext cx="640633" cy="0"/>
          </a:xfrm>
          <a:prstGeom prst="straightConnector1">
            <a:avLst/>
          </a:prstGeom>
          <a:ln w="190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55" name="CuadroTexto 1054">
            <a:extLst>
              <a:ext uri="{FF2B5EF4-FFF2-40B4-BE49-F238E27FC236}">
                <a16:creationId xmlns:a16="http://schemas.microsoft.com/office/drawing/2014/main" id="{E7063439-5A57-4BDB-906E-3C302314E41D}"/>
              </a:ext>
            </a:extLst>
          </p:cNvPr>
          <p:cNvSpPr txBox="1"/>
          <p:nvPr/>
        </p:nvSpPr>
        <p:spPr>
          <a:xfrm>
            <a:off x="6262522" y="905795"/>
            <a:ext cx="979909" cy="369332"/>
          </a:xfrm>
          <a:prstGeom prst="rect">
            <a:avLst/>
          </a:prstGeom>
          <a:noFill/>
        </p:spPr>
        <p:txBody>
          <a:bodyPr wrap="square" rtlCol="0">
            <a:spAutoFit/>
          </a:bodyPr>
          <a:lstStyle/>
          <a:p>
            <a:r>
              <a:rPr lang="es-ES" sz="1000" b="1" dirty="0">
                <a:solidFill>
                  <a:schemeClr val="bg1"/>
                </a:solidFill>
              </a:rPr>
              <a:t>API</a:t>
            </a:r>
          </a:p>
          <a:p>
            <a:r>
              <a:rPr lang="es-ES" sz="800" dirty="0">
                <a:solidFill>
                  <a:srgbClr val="CC99FF"/>
                </a:solidFill>
              </a:rPr>
              <a:t>Click see more</a:t>
            </a:r>
          </a:p>
        </p:txBody>
      </p:sp>
      <p:sp>
        <p:nvSpPr>
          <p:cNvPr id="1056" name="CuadroTexto 1055">
            <a:extLst>
              <a:ext uri="{FF2B5EF4-FFF2-40B4-BE49-F238E27FC236}">
                <a16:creationId xmlns:a16="http://schemas.microsoft.com/office/drawing/2014/main" id="{4ACA0C53-E179-DFE3-5C8C-1035C44E818C}"/>
              </a:ext>
            </a:extLst>
          </p:cNvPr>
          <p:cNvSpPr txBox="1"/>
          <p:nvPr/>
        </p:nvSpPr>
        <p:spPr>
          <a:xfrm>
            <a:off x="7394368" y="2068409"/>
            <a:ext cx="1084991" cy="369332"/>
          </a:xfrm>
          <a:prstGeom prst="rect">
            <a:avLst/>
          </a:prstGeom>
          <a:noFill/>
        </p:spPr>
        <p:txBody>
          <a:bodyPr wrap="square" rtlCol="0">
            <a:spAutoFit/>
          </a:bodyPr>
          <a:lstStyle/>
          <a:p>
            <a:r>
              <a:rPr lang="es-ES" sz="1000" b="1" dirty="0">
                <a:solidFill>
                  <a:schemeClr val="bg1"/>
                </a:solidFill>
              </a:rPr>
              <a:t>Power BI</a:t>
            </a:r>
          </a:p>
          <a:p>
            <a:r>
              <a:rPr lang="es-ES" sz="800" dirty="0">
                <a:solidFill>
                  <a:srgbClr val="CC99FF"/>
                </a:solidFill>
                <a:hlinkClick r:id="rId23">
                  <a:extLst>
                    <a:ext uri="{A12FA001-AC4F-418D-AE19-62706E023703}">
                      <ahyp:hlinkClr xmlns:ahyp="http://schemas.microsoft.com/office/drawing/2018/hyperlinkcolor" val="tx"/>
                    </a:ext>
                  </a:extLst>
                </a:hlinkClick>
              </a:rPr>
              <a:t>Click see more</a:t>
            </a:r>
            <a:endParaRPr lang="es-ES" sz="800" dirty="0">
              <a:solidFill>
                <a:srgbClr val="CC99FF"/>
              </a:solidFill>
            </a:endParaRPr>
          </a:p>
        </p:txBody>
      </p:sp>
      <p:sp>
        <p:nvSpPr>
          <p:cNvPr id="1058" name="CuadroTexto 1057">
            <a:extLst>
              <a:ext uri="{FF2B5EF4-FFF2-40B4-BE49-F238E27FC236}">
                <a16:creationId xmlns:a16="http://schemas.microsoft.com/office/drawing/2014/main" id="{F3337BA1-AA38-709E-BCEA-9CF3C7C05456}"/>
              </a:ext>
            </a:extLst>
          </p:cNvPr>
          <p:cNvSpPr txBox="1"/>
          <p:nvPr/>
        </p:nvSpPr>
        <p:spPr>
          <a:xfrm>
            <a:off x="7410636" y="2930510"/>
            <a:ext cx="1084991" cy="369332"/>
          </a:xfrm>
          <a:prstGeom prst="rect">
            <a:avLst/>
          </a:prstGeom>
          <a:noFill/>
        </p:spPr>
        <p:txBody>
          <a:bodyPr wrap="square" rtlCol="0">
            <a:spAutoFit/>
          </a:bodyPr>
          <a:lstStyle/>
          <a:p>
            <a:r>
              <a:rPr lang="es-ES" sz="1000" b="1" dirty="0">
                <a:solidFill>
                  <a:schemeClr val="bg1"/>
                </a:solidFill>
              </a:rPr>
              <a:t>Linx CMMS</a:t>
            </a:r>
          </a:p>
          <a:p>
            <a:r>
              <a:rPr lang="es-ES" sz="800" dirty="0">
                <a:solidFill>
                  <a:srgbClr val="CC99FF"/>
                </a:solidFill>
                <a:hlinkClick r:id="rId24">
                  <a:extLst>
                    <a:ext uri="{A12FA001-AC4F-418D-AE19-62706E023703}">
                      <ahyp:hlinkClr xmlns:ahyp="http://schemas.microsoft.com/office/drawing/2018/hyperlinkcolor" val="tx"/>
                    </a:ext>
                  </a:extLst>
                </a:hlinkClick>
              </a:rPr>
              <a:t>Click see more</a:t>
            </a:r>
            <a:endParaRPr lang="es-ES" sz="800" dirty="0">
              <a:solidFill>
                <a:srgbClr val="CC99FF"/>
              </a:solidFill>
            </a:endParaRPr>
          </a:p>
        </p:txBody>
      </p:sp>
      <p:cxnSp>
        <p:nvCxnSpPr>
          <p:cNvPr id="1059" name="Conector recto de flecha 1058">
            <a:extLst>
              <a:ext uri="{FF2B5EF4-FFF2-40B4-BE49-F238E27FC236}">
                <a16:creationId xmlns:a16="http://schemas.microsoft.com/office/drawing/2014/main" id="{A864226A-9469-1AE3-F181-7495B6AB5351}"/>
              </a:ext>
            </a:extLst>
          </p:cNvPr>
          <p:cNvCxnSpPr>
            <a:cxnSpLocks/>
          </p:cNvCxnSpPr>
          <p:nvPr/>
        </p:nvCxnSpPr>
        <p:spPr>
          <a:xfrm>
            <a:off x="6429833" y="2224964"/>
            <a:ext cx="669313" cy="0"/>
          </a:xfrm>
          <a:prstGeom prst="straightConnector1">
            <a:avLst/>
          </a:prstGeom>
          <a:ln w="190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60" name="Conector recto de flecha 1059">
            <a:extLst>
              <a:ext uri="{FF2B5EF4-FFF2-40B4-BE49-F238E27FC236}">
                <a16:creationId xmlns:a16="http://schemas.microsoft.com/office/drawing/2014/main" id="{06A7994D-3229-9560-2787-7FC8118B50B3}"/>
              </a:ext>
            </a:extLst>
          </p:cNvPr>
          <p:cNvCxnSpPr>
            <a:cxnSpLocks/>
          </p:cNvCxnSpPr>
          <p:nvPr/>
        </p:nvCxnSpPr>
        <p:spPr>
          <a:xfrm flipH="1">
            <a:off x="6317520" y="2336201"/>
            <a:ext cx="640633" cy="0"/>
          </a:xfrm>
          <a:prstGeom prst="straightConnector1">
            <a:avLst/>
          </a:prstGeom>
          <a:ln w="190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61" name="CuadroTexto 1060">
            <a:extLst>
              <a:ext uri="{FF2B5EF4-FFF2-40B4-BE49-F238E27FC236}">
                <a16:creationId xmlns:a16="http://schemas.microsoft.com/office/drawing/2014/main" id="{86A60A4F-3AE3-F7AB-1A7A-BDC688F61BDD}"/>
              </a:ext>
            </a:extLst>
          </p:cNvPr>
          <p:cNvSpPr txBox="1"/>
          <p:nvPr/>
        </p:nvSpPr>
        <p:spPr>
          <a:xfrm>
            <a:off x="6262522" y="1793426"/>
            <a:ext cx="979909" cy="369332"/>
          </a:xfrm>
          <a:prstGeom prst="rect">
            <a:avLst/>
          </a:prstGeom>
          <a:noFill/>
        </p:spPr>
        <p:txBody>
          <a:bodyPr wrap="square" rtlCol="0">
            <a:spAutoFit/>
          </a:bodyPr>
          <a:lstStyle/>
          <a:p>
            <a:r>
              <a:rPr lang="es-ES" sz="1000" b="1" dirty="0">
                <a:solidFill>
                  <a:schemeClr val="bg1"/>
                </a:solidFill>
              </a:rPr>
              <a:t>API</a:t>
            </a:r>
          </a:p>
          <a:p>
            <a:r>
              <a:rPr lang="es-ES" sz="800" dirty="0">
                <a:solidFill>
                  <a:srgbClr val="CC99FF"/>
                </a:solidFill>
              </a:rPr>
              <a:t>Click see more</a:t>
            </a:r>
          </a:p>
        </p:txBody>
      </p:sp>
      <p:cxnSp>
        <p:nvCxnSpPr>
          <p:cNvPr id="1062" name="Conector recto de flecha 1061">
            <a:extLst>
              <a:ext uri="{FF2B5EF4-FFF2-40B4-BE49-F238E27FC236}">
                <a16:creationId xmlns:a16="http://schemas.microsoft.com/office/drawing/2014/main" id="{6CE096FD-13C2-F6E8-E4D2-742BB56B0156}"/>
              </a:ext>
            </a:extLst>
          </p:cNvPr>
          <p:cNvCxnSpPr>
            <a:cxnSpLocks/>
          </p:cNvCxnSpPr>
          <p:nvPr/>
        </p:nvCxnSpPr>
        <p:spPr>
          <a:xfrm>
            <a:off x="6477965" y="3115176"/>
            <a:ext cx="669313" cy="0"/>
          </a:xfrm>
          <a:prstGeom prst="straightConnector1">
            <a:avLst/>
          </a:prstGeom>
          <a:ln w="190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63" name="Conector recto de flecha 1062">
            <a:extLst>
              <a:ext uri="{FF2B5EF4-FFF2-40B4-BE49-F238E27FC236}">
                <a16:creationId xmlns:a16="http://schemas.microsoft.com/office/drawing/2014/main" id="{28CAF3ED-1D79-26EA-5F29-68DDC5FEEF5A}"/>
              </a:ext>
            </a:extLst>
          </p:cNvPr>
          <p:cNvCxnSpPr>
            <a:cxnSpLocks/>
          </p:cNvCxnSpPr>
          <p:nvPr/>
        </p:nvCxnSpPr>
        <p:spPr>
          <a:xfrm flipH="1">
            <a:off x="6365652" y="3226413"/>
            <a:ext cx="640633" cy="0"/>
          </a:xfrm>
          <a:prstGeom prst="straightConnector1">
            <a:avLst/>
          </a:prstGeom>
          <a:ln w="190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64" name="CuadroTexto 1063">
            <a:extLst>
              <a:ext uri="{FF2B5EF4-FFF2-40B4-BE49-F238E27FC236}">
                <a16:creationId xmlns:a16="http://schemas.microsoft.com/office/drawing/2014/main" id="{67E782C5-36CE-4EB4-E922-A1B2A97ABE13}"/>
              </a:ext>
            </a:extLst>
          </p:cNvPr>
          <p:cNvSpPr txBox="1"/>
          <p:nvPr/>
        </p:nvSpPr>
        <p:spPr>
          <a:xfrm>
            <a:off x="6310654" y="2683638"/>
            <a:ext cx="979909" cy="369332"/>
          </a:xfrm>
          <a:prstGeom prst="rect">
            <a:avLst/>
          </a:prstGeom>
          <a:noFill/>
        </p:spPr>
        <p:txBody>
          <a:bodyPr wrap="square" rtlCol="0">
            <a:spAutoFit/>
          </a:bodyPr>
          <a:lstStyle/>
          <a:p>
            <a:r>
              <a:rPr lang="es-ES" sz="1000" b="1" dirty="0">
                <a:solidFill>
                  <a:schemeClr val="bg1"/>
                </a:solidFill>
              </a:rPr>
              <a:t>API</a:t>
            </a:r>
          </a:p>
          <a:p>
            <a:r>
              <a:rPr lang="es-ES" sz="800" dirty="0">
                <a:solidFill>
                  <a:srgbClr val="CC99FF"/>
                </a:solidFill>
              </a:rPr>
              <a:t>Click see more</a:t>
            </a:r>
          </a:p>
        </p:txBody>
      </p:sp>
      <p:pic>
        <p:nvPicPr>
          <p:cNvPr id="1065" name="Picture 8" descr="Expertise Sciforma®">
            <a:extLst>
              <a:ext uri="{FF2B5EF4-FFF2-40B4-BE49-F238E27FC236}">
                <a16:creationId xmlns:a16="http://schemas.microsoft.com/office/drawing/2014/main" id="{99487222-EC93-BC0A-D42F-6413851D30D1}"/>
              </a:ext>
            </a:extLst>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7470079" y="3638391"/>
            <a:ext cx="521739" cy="138247"/>
          </a:xfrm>
          <a:prstGeom prst="rect">
            <a:avLst/>
          </a:prstGeom>
          <a:noFill/>
          <a:extLst>
            <a:ext uri="{909E8E84-426E-40DD-AFC4-6F175D3DCCD1}">
              <a14:hiddenFill xmlns:a14="http://schemas.microsoft.com/office/drawing/2010/main">
                <a:solidFill>
                  <a:srgbClr val="FFFFFF"/>
                </a:solidFill>
              </a14:hiddenFill>
            </a:ext>
          </a:extLst>
        </p:spPr>
      </p:pic>
      <p:sp>
        <p:nvSpPr>
          <p:cNvPr id="1068" name="CuadroTexto 1067">
            <a:extLst>
              <a:ext uri="{FF2B5EF4-FFF2-40B4-BE49-F238E27FC236}">
                <a16:creationId xmlns:a16="http://schemas.microsoft.com/office/drawing/2014/main" id="{EF8293D5-D80B-C963-C8B4-3D0784BF742F}"/>
              </a:ext>
            </a:extLst>
          </p:cNvPr>
          <p:cNvSpPr txBox="1"/>
          <p:nvPr/>
        </p:nvSpPr>
        <p:spPr>
          <a:xfrm>
            <a:off x="382136" y="271418"/>
            <a:ext cx="1155640" cy="369332"/>
          </a:xfrm>
          <a:prstGeom prst="rect">
            <a:avLst/>
          </a:prstGeom>
          <a:noFill/>
        </p:spPr>
        <p:txBody>
          <a:bodyPr wrap="square" rtlCol="0">
            <a:spAutoFit/>
          </a:bodyPr>
          <a:lstStyle/>
          <a:p>
            <a:r>
              <a:rPr lang="es-ES" b="1" dirty="0">
                <a:solidFill>
                  <a:schemeClr val="bg1"/>
                </a:solidFill>
              </a:rPr>
              <a:t>Overview</a:t>
            </a:r>
          </a:p>
        </p:txBody>
      </p:sp>
      <p:cxnSp>
        <p:nvCxnSpPr>
          <p:cNvPr id="1069" name="Conector recto 1068">
            <a:extLst>
              <a:ext uri="{FF2B5EF4-FFF2-40B4-BE49-F238E27FC236}">
                <a16:creationId xmlns:a16="http://schemas.microsoft.com/office/drawing/2014/main" id="{1594790E-FEE2-A8E3-BBFE-18B6614CA6CE}"/>
              </a:ext>
            </a:extLst>
          </p:cNvPr>
          <p:cNvCxnSpPr/>
          <p:nvPr/>
        </p:nvCxnSpPr>
        <p:spPr>
          <a:xfrm>
            <a:off x="1538622" y="271418"/>
            <a:ext cx="0" cy="369332"/>
          </a:xfrm>
          <a:prstGeom prst="line">
            <a:avLst/>
          </a:prstGeom>
          <a:ln w="38100">
            <a:solidFill>
              <a:srgbClr val="CC99FF"/>
            </a:solidFill>
          </a:ln>
        </p:spPr>
        <p:style>
          <a:lnRef idx="1">
            <a:schemeClr val="accent1"/>
          </a:lnRef>
          <a:fillRef idx="0">
            <a:schemeClr val="accent1"/>
          </a:fillRef>
          <a:effectRef idx="0">
            <a:schemeClr val="accent1"/>
          </a:effectRef>
          <a:fontRef idx="minor">
            <a:schemeClr val="tx1"/>
          </a:fontRef>
        </p:style>
      </p:cxnSp>
      <p:sp>
        <p:nvSpPr>
          <p:cNvPr id="3" name="Rectángulo 2">
            <a:extLst>
              <a:ext uri="{FF2B5EF4-FFF2-40B4-BE49-F238E27FC236}">
                <a16:creationId xmlns:a16="http://schemas.microsoft.com/office/drawing/2014/main" id="{4090E9AF-7DDE-53D1-D327-A5311D553913}"/>
              </a:ext>
            </a:extLst>
          </p:cNvPr>
          <p:cNvSpPr/>
          <p:nvPr/>
        </p:nvSpPr>
        <p:spPr>
          <a:xfrm>
            <a:off x="9579965" y="792833"/>
            <a:ext cx="1131339" cy="866213"/>
          </a:xfrm>
          <a:prstGeom prst="rect">
            <a:avLst/>
          </a:prstGeom>
          <a:solidFill>
            <a:schemeClr val="tx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 name="CuadroTexto 3">
            <a:extLst>
              <a:ext uri="{FF2B5EF4-FFF2-40B4-BE49-F238E27FC236}">
                <a16:creationId xmlns:a16="http://schemas.microsoft.com/office/drawing/2014/main" id="{3F0B3C97-B400-0C5C-6BE4-4D67A59EBE98}"/>
              </a:ext>
            </a:extLst>
          </p:cNvPr>
          <p:cNvSpPr txBox="1"/>
          <p:nvPr/>
        </p:nvSpPr>
        <p:spPr>
          <a:xfrm>
            <a:off x="9626313" y="1217007"/>
            <a:ext cx="1084991" cy="369332"/>
          </a:xfrm>
          <a:prstGeom prst="rect">
            <a:avLst/>
          </a:prstGeom>
          <a:noFill/>
        </p:spPr>
        <p:txBody>
          <a:bodyPr wrap="square" rtlCol="0">
            <a:spAutoFit/>
          </a:bodyPr>
          <a:lstStyle/>
          <a:p>
            <a:r>
              <a:rPr lang="es-ES" sz="1000" b="1" dirty="0">
                <a:solidFill>
                  <a:schemeClr val="bg1"/>
                </a:solidFill>
              </a:rPr>
              <a:t>CashDro</a:t>
            </a:r>
          </a:p>
          <a:p>
            <a:r>
              <a:rPr lang="es-ES" sz="800" dirty="0">
                <a:solidFill>
                  <a:srgbClr val="CC99FF"/>
                </a:solidFill>
                <a:hlinkClick r:id="rId26">
                  <a:extLst>
                    <a:ext uri="{A12FA001-AC4F-418D-AE19-62706E023703}">
                      <ahyp:hlinkClr xmlns:ahyp="http://schemas.microsoft.com/office/drawing/2018/hyperlinkcolor" val="tx"/>
                    </a:ext>
                  </a:extLst>
                </a:hlinkClick>
              </a:rPr>
              <a:t>Click see more</a:t>
            </a:r>
            <a:endParaRPr lang="es-ES" sz="800" dirty="0">
              <a:solidFill>
                <a:srgbClr val="CC99FF"/>
              </a:solidFill>
            </a:endParaRPr>
          </a:p>
        </p:txBody>
      </p:sp>
      <p:cxnSp>
        <p:nvCxnSpPr>
          <p:cNvPr id="7" name="Conector recto de flecha 6">
            <a:extLst>
              <a:ext uri="{FF2B5EF4-FFF2-40B4-BE49-F238E27FC236}">
                <a16:creationId xmlns:a16="http://schemas.microsoft.com/office/drawing/2014/main" id="{17D87D67-3EBB-3CD0-4975-8569115AFC92}"/>
              </a:ext>
            </a:extLst>
          </p:cNvPr>
          <p:cNvCxnSpPr>
            <a:cxnSpLocks/>
          </p:cNvCxnSpPr>
          <p:nvPr/>
        </p:nvCxnSpPr>
        <p:spPr>
          <a:xfrm>
            <a:off x="8767367" y="1355066"/>
            <a:ext cx="669313" cy="0"/>
          </a:xfrm>
          <a:prstGeom prst="straightConnector1">
            <a:avLst/>
          </a:prstGeom>
          <a:ln w="190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 name="Conector recto de flecha 7">
            <a:extLst>
              <a:ext uri="{FF2B5EF4-FFF2-40B4-BE49-F238E27FC236}">
                <a16:creationId xmlns:a16="http://schemas.microsoft.com/office/drawing/2014/main" id="{9A1C7D04-AE0B-A8F3-758D-096411062480}"/>
              </a:ext>
            </a:extLst>
          </p:cNvPr>
          <p:cNvCxnSpPr>
            <a:cxnSpLocks/>
          </p:cNvCxnSpPr>
          <p:nvPr/>
        </p:nvCxnSpPr>
        <p:spPr>
          <a:xfrm flipH="1">
            <a:off x="8655054" y="1466303"/>
            <a:ext cx="640633" cy="0"/>
          </a:xfrm>
          <a:prstGeom prst="straightConnector1">
            <a:avLst/>
          </a:prstGeom>
          <a:ln w="190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 name="CuadroTexto 10">
            <a:extLst>
              <a:ext uri="{FF2B5EF4-FFF2-40B4-BE49-F238E27FC236}">
                <a16:creationId xmlns:a16="http://schemas.microsoft.com/office/drawing/2014/main" id="{20105BEF-78A9-C58D-B4B4-FE93584A44E7}"/>
              </a:ext>
            </a:extLst>
          </p:cNvPr>
          <p:cNvSpPr txBox="1"/>
          <p:nvPr/>
        </p:nvSpPr>
        <p:spPr>
          <a:xfrm>
            <a:off x="8600056" y="923528"/>
            <a:ext cx="979909" cy="369332"/>
          </a:xfrm>
          <a:prstGeom prst="rect">
            <a:avLst/>
          </a:prstGeom>
          <a:noFill/>
        </p:spPr>
        <p:txBody>
          <a:bodyPr wrap="square" rtlCol="0">
            <a:spAutoFit/>
          </a:bodyPr>
          <a:lstStyle/>
          <a:p>
            <a:r>
              <a:rPr lang="es-ES" sz="1000" b="1" dirty="0">
                <a:solidFill>
                  <a:schemeClr val="bg1"/>
                </a:solidFill>
              </a:rPr>
              <a:t>API</a:t>
            </a:r>
          </a:p>
          <a:p>
            <a:r>
              <a:rPr lang="es-ES" sz="800" dirty="0">
                <a:solidFill>
                  <a:srgbClr val="CC99FF"/>
                </a:solidFill>
              </a:rPr>
              <a:t>Click see more</a:t>
            </a:r>
          </a:p>
        </p:txBody>
      </p:sp>
      <p:pic>
        <p:nvPicPr>
          <p:cNvPr id="14" name="Picture 4" descr="Atlassian Jira y plugins de Jira - Jira">
            <a:extLst>
              <a:ext uri="{FF2B5EF4-FFF2-40B4-BE49-F238E27FC236}">
                <a16:creationId xmlns:a16="http://schemas.microsoft.com/office/drawing/2014/main" id="{0C0D4A1D-8FD9-4D21-54E0-B62A705FE236}"/>
              </a:ext>
            </a:extLst>
          </p:cNvPr>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9724518" y="2880520"/>
            <a:ext cx="292754" cy="114805"/>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6" descr="Google Play Console - Aplicaciones en Google Play">
            <a:extLst>
              <a:ext uri="{FF2B5EF4-FFF2-40B4-BE49-F238E27FC236}">
                <a16:creationId xmlns:a16="http://schemas.microsoft.com/office/drawing/2014/main" id="{E201F8C4-248B-12AE-07DB-0C1A495E6A53}"/>
              </a:ext>
            </a:extLst>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541799" y="5465138"/>
            <a:ext cx="217118" cy="217118"/>
          </a:xfrm>
          <a:prstGeom prst="rect">
            <a:avLst/>
          </a:prstGeom>
          <a:noFill/>
          <a:extLst>
            <a:ext uri="{909E8E84-426E-40DD-AFC4-6F175D3DCCD1}">
              <a14:hiddenFill xmlns:a14="http://schemas.microsoft.com/office/drawing/2010/main">
                <a:solidFill>
                  <a:srgbClr val="FFFFFF"/>
                </a:solidFill>
              </a14:hiddenFill>
            </a:ext>
          </a:extLst>
        </p:spPr>
      </p:pic>
      <p:sp>
        <p:nvSpPr>
          <p:cNvPr id="19" name="CuadroTexto 18">
            <a:extLst>
              <a:ext uri="{FF2B5EF4-FFF2-40B4-BE49-F238E27FC236}">
                <a16:creationId xmlns:a16="http://schemas.microsoft.com/office/drawing/2014/main" id="{8C684250-5AA4-78FB-F8B3-13974398AB24}"/>
              </a:ext>
            </a:extLst>
          </p:cNvPr>
          <p:cNvSpPr txBox="1"/>
          <p:nvPr/>
        </p:nvSpPr>
        <p:spPr>
          <a:xfrm>
            <a:off x="9626313" y="3068681"/>
            <a:ext cx="976150" cy="523220"/>
          </a:xfrm>
          <a:prstGeom prst="rect">
            <a:avLst/>
          </a:prstGeom>
          <a:noFill/>
        </p:spPr>
        <p:txBody>
          <a:bodyPr wrap="square" rtlCol="0">
            <a:spAutoFit/>
          </a:bodyPr>
          <a:lstStyle/>
          <a:p>
            <a:r>
              <a:rPr lang="es-ES" sz="1000" b="1" dirty="0">
                <a:solidFill>
                  <a:schemeClr val="bg1"/>
                </a:solidFill>
              </a:rPr>
              <a:t>Jira Software &amp; Service Desk</a:t>
            </a:r>
          </a:p>
          <a:p>
            <a:r>
              <a:rPr lang="es-ES" sz="800" dirty="0">
                <a:solidFill>
                  <a:srgbClr val="CC99FF"/>
                </a:solidFill>
                <a:hlinkClick r:id="rId29">
                  <a:extLst>
                    <a:ext uri="{A12FA001-AC4F-418D-AE19-62706E023703}">
                      <ahyp:hlinkClr xmlns:ahyp="http://schemas.microsoft.com/office/drawing/2018/hyperlinkcolor" val="tx"/>
                    </a:ext>
                  </a:extLst>
                </a:hlinkClick>
              </a:rPr>
              <a:t>Click see more</a:t>
            </a:r>
            <a:endParaRPr lang="es-ES" sz="800" dirty="0">
              <a:solidFill>
                <a:srgbClr val="CC99FF"/>
              </a:solidFill>
            </a:endParaRPr>
          </a:p>
        </p:txBody>
      </p:sp>
      <p:pic>
        <p:nvPicPr>
          <p:cNvPr id="24" name="Picture 8" descr="CashDro | Cash management, guaranteed cash square">
            <a:extLst>
              <a:ext uri="{FF2B5EF4-FFF2-40B4-BE49-F238E27FC236}">
                <a16:creationId xmlns:a16="http://schemas.microsoft.com/office/drawing/2014/main" id="{73B4F3CD-D8C4-53F2-355D-559339081F86}"/>
              </a:ext>
            </a:extLst>
          </p:cNvPr>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9706734" y="881907"/>
            <a:ext cx="360171" cy="360171"/>
          </a:xfrm>
          <a:prstGeom prst="rect">
            <a:avLst/>
          </a:prstGeom>
          <a:noFill/>
          <a:extLst>
            <a:ext uri="{909E8E84-426E-40DD-AFC4-6F175D3DCCD1}">
              <a14:hiddenFill xmlns:a14="http://schemas.microsoft.com/office/drawing/2010/main">
                <a:solidFill>
                  <a:srgbClr val="FFFFFF"/>
                </a:solidFill>
              </a14:hiddenFill>
            </a:ext>
          </a:extLst>
        </p:spPr>
      </p:pic>
      <p:pic>
        <p:nvPicPr>
          <p:cNvPr id="28" name="Imagen 27" descr="Imagen que contiene Texto&#10;&#10;Descripción generada automáticamente">
            <a:extLst>
              <a:ext uri="{FF2B5EF4-FFF2-40B4-BE49-F238E27FC236}">
                <a16:creationId xmlns:a16="http://schemas.microsoft.com/office/drawing/2014/main" id="{6E53C65B-AEFE-EE39-32E0-D852C8087C82}"/>
              </a:ext>
            </a:extLst>
          </p:cNvPr>
          <p:cNvPicPr>
            <a:picLocks noChangeAspect="1"/>
          </p:cNvPicPr>
          <p:nvPr/>
        </p:nvPicPr>
        <p:blipFill>
          <a:blip r:embed="rId31">
            <a:extLst>
              <a:ext uri="{28A0092B-C50C-407E-A947-70E740481C1C}">
                <a14:useLocalDpi xmlns:a14="http://schemas.microsoft.com/office/drawing/2010/main" val="0"/>
              </a:ext>
            </a:extLst>
          </a:blip>
          <a:stretch>
            <a:fillRect/>
          </a:stretch>
        </p:blipFill>
        <p:spPr>
          <a:xfrm>
            <a:off x="7417354" y="4566566"/>
            <a:ext cx="474480" cy="142076"/>
          </a:xfrm>
          <a:prstGeom prst="rect">
            <a:avLst/>
          </a:prstGeom>
        </p:spPr>
      </p:pic>
      <p:sp>
        <p:nvSpPr>
          <p:cNvPr id="38" name="CuadroTexto 37">
            <a:extLst>
              <a:ext uri="{FF2B5EF4-FFF2-40B4-BE49-F238E27FC236}">
                <a16:creationId xmlns:a16="http://schemas.microsoft.com/office/drawing/2014/main" id="{FB777DE5-6E1F-198B-CDC6-626D55D26534}"/>
              </a:ext>
            </a:extLst>
          </p:cNvPr>
          <p:cNvSpPr txBox="1"/>
          <p:nvPr/>
        </p:nvSpPr>
        <p:spPr>
          <a:xfrm>
            <a:off x="10189282" y="826511"/>
            <a:ext cx="585191" cy="200055"/>
          </a:xfrm>
          <a:prstGeom prst="rect">
            <a:avLst/>
          </a:prstGeom>
          <a:noFill/>
        </p:spPr>
        <p:txBody>
          <a:bodyPr wrap="square" rtlCol="0">
            <a:spAutoFit/>
          </a:bodyPr>
          <a:lstStyle/>
          <a:p>
            <a:r>
              <a:rPr lang="es-ES" sz="700" b="1" dirty="0">
                <a:solidFill>
                  <a:schemeClr val="accent6">
                    <a:lumMod val="60000"/>
                    <a:lumOff val="40000"/>
                  </a:schemeClr>
                </a:solidFill>
              </a:rPr>
              <a:t>WORKING</a:t>
            </a:r>
          </a:p>
        </p:txBody>
      </p:sp>
      <p:sp>
        <p:nvSpPr>
          <p:cNvPr id="39" name="CuadroTexto 38">
            <a:extLst>
              <a:ext uri="{FF2B5EF4-FFF2-40B4-BE49-F238E27FC236}">
                <a16:creationId xmlns:a16="http://schemas.microsoft.com/office/drawing/2014/main" id="{B6091CB8-B940-74A2-CA0C-A81EF8EEF2B7}"/>
              </a:ext>
            </a:extLst>
          </p:cNvPr>
          <p:cNvSpPr txBox="1"/>
          <p:nvPr/>
        </p:nvSpPr>
        <p:spPr>
          <a:xfrm>
            <a:off x="10168808" y="2771191"/>
            <a:ext cx="585191" cy="200055"/>
          </a:xfrm>
          <a:prstGeom prst="rect">
            <a:avLst/>
          </a:prstGeom>
          <a:noFill/>
        </p:spPr>
        <p:txBody>
          <a:bodyPr wrap="square" rtlCol="0">
            <a:spAutoFit/>
          </a:bodyPr>
          <a:lstStyle/>
          <a:p>
            <a:r>
              <a:rPr lang="es-ES" sz="700" b="1" dirty="0">
                <a:solidFill>
                  <a:schemeClr val="accent6">
                    <a:lumMod val="60000"/>
                    <a:lumOff val="40000"/>
                  </a:schemeClr>
                </a:solidFill>
              </a:rPr>
              <a:t>WORKING</a:t>
            </a:r>
          </a:p>
        </p:txBody>
      </p:sp>
      <p:sp>
        <p:nvSpPr>
          <p:cNvPr id="40" name="CuadroTexto 39">
            <a:extLst>
              <a:ext uri="{FF2B5EF4-FFF2-40B4-BE49-F238E27FC236}">
                <a16:creationId xmlns:a16="http://schemas.microsoft.com/office/drawing/2014/main" id="{0A11A2E3-2397-9F37-B82B-C12B93CC3E63}"/>
              </a:ext>
            </a:extLst>
          </p:cNvPr>
          <p:cNvSpPr txBox="1"/>
          <p:nvPr/>
        </p:nvSpPr>
        <p:spPr>
          <a:xfrm>
            <a:off x="1290700" y="797773"/>
            <a:ext cx="583710" cy="201074"/>
          </a:xfrm>
          <a:prstGeom prst="rect">
            <a:avLst/>
          </a:prstGeom>
          <a:noFill/>
        </p:spPr>
        <p:txBody>
          <a:bodyPr wrap="square" rtlCol="0">
            <a:spAutoFit/>
          </a:bodyPr>
          <a:lstStyle/>
          <a:p>
            <a:r>
              <a:rPr lang="es-ES" sz="700" b="1" dirty="0">
                <a:solidFill>
                  <a:schemeClr val="accent6">
                    <a:lumMod val="60000"/>
                    <a:lumOff val="40000"/>
                  </a:schemeClr>
                </a:solidFill>
              </a:rPr>
              <a:t>WORKING</a:t>
            </a:r>
          </a:p>
        </p:txBody>
      </p:sp>
      <p:sp>
        <p:nvSpPr>
          <p:cNvPr id="41" name="CuadroTexto 40">
            <a:extLst>
              <a:ext uri="{FF2B5EF4-FFF2-40B4-BE49-F238E27FC236}">
                <a16:creationId xmlns:a16="http://schemas.microsoft.com/office/drawing/2014/main" id="{53DA9C23-EB13-A5E5-95A9-208027331D59}"/>
              </a:ext>
            </a:extLst>
          </p:cNvPr>
          <p:cNvSpPr txBox="1"/>
          <p:nvPr/>
        </p:nvSpPr>
        <p:spPr>
          <a:xfrm>
            <a:off x="5543943" y="798792"/>
            <a:ext cx="585191" cy="200055"/>
          </a:xfrm>
          <a:prstGeom prst="rect">
            <a:avLst/>
          </a:prstGeom>
          <a:noFill/>
        </p:spPr>
        <p:txBody>
          <a:bodyPr wrap="square" rtlCol="0">
            <a:spAutoFit/>
          </a:bodyPr>
          <a:lstStyle/>
          <a:p>
            <a:r>
              <a:rPr lang="es-ES" sz="700" b="1" dirty="0">
                <a:solidFill>
                  <a:schemeClr val="accent6">
                    <a:lumMod val="60000"/>
                    <a:lumOff val="40000"/>
                  </a:schemeClr>
                </a:solidFill>
              </a:rPr>
              <a:t>WORKING</a:t>
            </a:r>
          </a:p>
        </p:txBody>
      </p:sp>
      <p:sp>
        <p:nvSpPr>
          <p:cNvPr id="42" name="CuadroTexto 41">
            <a:extLst>
              <a:ext uri="{FF2B5EF4-FFF2-40B4-BE49-F238E27FC236}">
                <a16:creationId xmlns:a16="http://schemas.microsoft.com/office/drawing/2014/main" id="{657573AD-947C-7113-14AD-0C3C822D2221}"/>
              </a:ext>
            </a:extLst>
          </p:cNvPr>
          <p:cNvSpPr txBox="1"/>
          <p:nvPr/>
        </p:nvSpPr>
        <p:spPr>
          <a:xfrm>
            <a:off x="7874582" y="2592946"/>
            <a:ext cx="585191" cy="200055"/>
          </a:xfrm>
          <a:prstGeom prst="rect">
            <a:avLst/>
          </a:prstGeom>
          <a:noFill/>
        </p:spPr>
        <p:txBody>
          <a:bodyPr wrap="square" rtlCol="0">
            <a:spAutoFit/>
          </a:bodyPr>
          <a:lstStyle/>
          <a:p>
            <a:r>
              <a:rPr lang="es-ES" sz="700" b="1" dirty="0">
                <a:solidFill>
                  <a:schemeClr val="accent6">
                    <a:lumMod val="60000"/>
                    <a:lumOff val="40000"/>
                  </a:schemeClr>
                </a:solidFill>
              </a:rPr>
              <a:t>WORKING</a:t>
            </a:r>
          </a:p>
        </p:txBody>
      </p:sp>
      <p:sp>
        <p:nvSpPr>
          <p:cNvPr id="43" name="CuadroTexto 42">
            <a:extLst>
              <a:ext uri="{FF2B5EF4-FFF2-40B4-BE49-F238E27FC236}">
                <a16:creationId xmlns:a16="http://schemas.microsoft.com/office/drawing/2014/main" id="{6AD3E086-0428-2FBD-4B35-02C1BDF5344D}"/>
              </a:ext>
            </a:extLst>
          </p:cNvPr>
          <p:cNvSpPr txBox="1"/>
          <p:nvPr/>
        </p:nvSpPr>
        <p:spPr>
          <a:xfrm>
            <a:off x="1290700" y="1750644"/>
            <a:ext cx="585191" cy="200055"/>
          </a:xfrm>
          <a:prstGeom prst="rect">
            <a:avLst/>
          </a:prstGeom>
          <a:noFill/>
        </p:spPr>
        <p:txBody>
          <a:bodyPr wrap="square" rtlCol="0">
            <a:spAutoFit/>
          </a:bodyPr>
          <a:lstStyle/>
          <a:p>
            <a:r>
              <a:rPr lang="es-ES" sz="700" b="1" dirty="0">
                <a:solidFill>
                  <a:schemeClr val="accent6">
                    <a:lumMod val="60000"/>
                    <a:lumOff val="40000"/>
                  </a:schemeClr>
                </a:solidFill>
              </a:rPr>
              <a:t>WORKING</a:t>
            </a:r>
          </a:p>
        </p:txBody>
      </p:sp>
      <p:sp>
        <p:nvSpPr>
          <p:cNvPr id="44" name="CuadroTexto 43">
            <a:extLst>
              <a:ext uri="{FF2B5EF4-FFF2-40B4-BE49-F238E27FC236}">
                <a16:creationId xmlns:a16="http://schemas.microsoft.com/office/drawing/2014/main" id="{5705326C-F939-A307-D3D1-8F64EB971BF1}"/>
              </a:ext>
            </a:extLst>
          </p:cNvPr>
          <p:cNvSpPr txBox="1"/>
          <p:nvPr/>
        </p:nvSpPr>
        <p:spPr>
          <a:xfrm>
            <a:off x="7868687" y="792532"/>
            <a:ext cx="585191" cy="200055"/>
          </a:xfrm>
          <a:prstGeom prst="rect">
            <a:avLst/>
          </a:prstGeom>
          <a:noFill/>
        </p:spPr>
        <p:txBody>
          <a:bodyPr wrap="square" rtlCol="0">
            <a:spAutoFit/>
          </a:bodyPr>
          <a:lstStyle/>
          <a:p>
            <a:r>
              <a:rPr lang="es-ES" sz="700" b="1" dirty="0">
                <a:solidFill>
                  <a:schemeClr val="accent6">
                    <a:lumMod val="60000"/>
                    <a:lumOff val="40000"/>
                  </a:schemeClr>
                </a:solidFill>
              </a:rPr>
              <a:t>WORKING</a:t>
            </a:r>
          </a:p>
        </p:txBody>
      </p:sp>
      <p:sp>
        <p:nvSpPr>
          <p:cNvPr id="45" name="CuadroTexto 44">
            <a:extLst>
              <a:ext uri="{FF2B5EF4-FFF2-40B4-BE49-F238E27FC236}">
                <a16:creationId xmlns:a16="http://schemas.microsoft.com/office/drawing/2014/main" id="{56FB76FA-59B1-3200-7573-C4566646930F}"/>
              </a:ext>
            </a:extLst>
          </p:cNvPr>
          <p:cNvSpPr txBox="1"/>
          <p:nvPr/>
        </p:nvSpPr>
        <p:spPr>
          <a:xfrm>
            <a:off x="3405463" y="796658"/>
            <a:ext cx="585191" cy="200055"/>
          </a:xfrm>
          <a:prstGeom prst="rect">
            <a:avLst/>
          </a:prstGeom>
          <a:noFill/>
        </p:spPr>
        <p:txBody>
          <a:bodyPr wrap="square" rtlCol="0">
            <a:spAutoFit/>
          </a:bodyPr>
          <a:lstStyle/>
          <a:p>
            <a:r>
              <a:rPr lang="es-ES" sz="700" b="1" dirty="0">
                <a:solidFill>
                  <a:schemeClr val="accent6">
                    <a:lumMod val="60000"/>
                    <a:lumOff val="40000"/>
                  </a:schemeClr>
                </a:solidFill>
              </a:rPr>
              <a:t>WORKING</a:t>
            </a:r>
          </a:p>
        </p:txBody>
      </p:sp>
      <p:sp>
        <p:nvSpPr>
          <p:cNvPr id="46" name="CuadroTexto 45">
            <a:extLst>
              <a:ext uri="{FF2B5EF4-FFF2-40B4-BE49-F238E27FC236}">
                <a16:creationId xmlns:a16="http://schemas.microsoft.com/office/drawing/2014/main" id="{78639AD3-3EBE-E2DE-86EF-56F828441810}"/>
              </a:ext>
            </a:extLst>
          </p:cNvPr>
          <p:cNvSpPr txBox="1"/>
          <p:nvPr/>
        </p:nvSpPr>
        <p:spPr>
          <a:xfrm>
            <a:off x="7873861" y="1710095"/>
            <a:ext cx="585191" cy="200055"/>
          </a:xfrm>
          <a:prstGeom prst="rect">
            <a:avLst/>
          </a:prstGeom>
          <a:noFill/>
        </p:spPr>
        <p:txBody>
          <a:bodyPr wrap="square" rtlCol="0">
            <a:spAutoFit/>
          </a:bodyPr>
          <a:lstStyle/>
          <a:p>
            <a:r>
              <a:rPr lang="es-ES" sz="700" b="1" dirty="0">
                <a:solidFill>
                  <a:schemeClr val="accent6">
                    <a:lumMod val="60000"/>
                    <a:lumOff val="40000"/>
                  </a:schemeClr>
                </a:solidFill>
              </a:rPr>
              <a:t>WORKING</a:t>
            </a:r>
          </a:p>
        </p:txBody>
      </p:sp>
      <p:sp>
        <p:nvSpPr>
          <p:cNvPr id="48" name="CuadroTexto 47">
            <a:extLst>
              <a:ext uri="{FF2B5EF4-FFF2-40B4-BE49-F238E27FC236}">
                <a16:creationId xmlns:a16="http://schemas.microsoft.com/office/drawing/2014/main" id="{396C9A15-A380-99B4-A0C8-525310B480D9}"/>
              </a:ext>
            </a:extLst>
          </p:cNvPr>
          <p:cNvSpPr txBox="1"/>
          <p:nvPr/>
        </p:nvSpPr>
        <p:spPr>
          <a:xfrm>
            <a:off x="1287788" y="2666513"/>
            <a:ext cx="585191" cy="200055"/>
          </a:xfrm>
          <a:prstGeom prst="rect">
            <a:avLst/>
          </a:prstGeom>
          <a:noFill/>
        </p:spPr>
        <p:txBody>
          <a:bodyPr wrap="square" rtlCol="0">
            <a:spAutoFit/>
          </a:bodyPr>
          <a:lstStyle/>
          <a:p>
            <a:r>
              <a:rPr lang="es-ES" sz="700" b="1" dirty="0">
                <a:solidFill>
                  <a:schemeClr val="accent6">
                    <a:lumMod val="60000"/>
                    <a:lumOff val="40000"/>
                  </a:schemeClr>
                </a:solidFill>
              </a:rPr>
              <a:t>WORKING</a:t>
            </a:r>
          </a:p>
        </p:txBody>
      </p:sp>
      <p:sp>
        <p:nvSpPr>
          <p:cNvPr id="49" name="CuadroTexto 48">
            <a:extLst>
              <a:ext uri="{FF2B5EF4-FFF2-40B4-BE49-F238E27FC236}">
                <a16:creationId xmlns:a16="http://schemas.microsoft.com/office/drawing/2014/main" id="{E380C958-E091-5171-EFA4-7F613D6FD125}"/>
              </a:ext>
            </a:extLst>
          </p:cNvPr>
          <p:cNvSpPr txBox="1"/>
          <p:nvPr/>
        </p:nvSpPr>
        <p:spPr>
          <a:xfrm>
            <a:off x="1299616" y="3578662"/>
            <a:ext cx="585191" cy="200055"/>
          </a:xfrm>
          <a:prstGeom prst="rect">
            <a:avLst/>
          </a:prstGeom>
          <a:noFill/>
        </p:spPr>
        <p:txBody>
          <a:bodyPr wrap="square" rtlCol="0">
            <a:spAutoFit/>
          </a:bodyPr>
          <a:lstStyle/>
          <a:p>
            <a:r>
              <a:rPr lang="es-ES" sz="700" b="1" dirty="0">
                <a:solidFill>
                  <a:schemeClr val="accent6">
                    <a:lumMod val="60000"/>
                    <a:lumOff val="40000"/>
                  </a:schemeClr>
                </a:solidFill>
              </a:rPr>
              <a:t>WORKING</a:t>
            </a:r>
          </a:p>
        </p:txBody>
      </p:sp>
      <p:sp>
        <p:nvSpPr>
          <p:cNvPr id="50" name="CuadroTexto 49">
            <a:extLst>
              <a:ext uri="{FF2B5EF4-FFF2-40B4-BE49-F238E27FC236}">
                <a16:creationId xmlns:a16="http://schemas.microsoft.com/office/drawing/2014/main" id="{CE82B34B-4C6B-1E87-543C-F6B8C660E074}"/>
              </a:ext>
            </a:extLst>
          </p:cNvPr>
          <p:cNvSpPr txBox="1"/>
          <p:nvPr/>
        </p:nvSpPr>
        <p:spPr>
          <a:xfrm>
            <a:off x="7868968" y="3516841"/>
            <a:ext cx="585191" cy="200055"/>
          </a:xfrm>
          <a:prstGeom prst="rect">
            <a:avLst/>
          </a:prstGeom>
          <a:noFill/>
        </p:spPr>
        <p:txBody>
          <a:bodyPr wrap="square" rtlCol="0">
            <a:spAutoFit/>
          </a:bodyPr>
          <a:lstStyle/>
          <a:p>
            <a:r>
              <a:rPr lang="es-ES" sz="700" b="1" dirty="0">
                <a:solidFill>
                  <a:schemeClr val="accent6">
                    <a:lumMod val="60000"/>
                    <a:lumOff val="40000"/>
                  </a:schemeClr>
                </a:solidFill>
              </a:rPr>
              <a:t>WORKING</a:t>
            </a:r>
          </a:p>
        </p:txBody>
      </p:sp>
      <p:sp>
        <p:nvSpPr>
          <p:cNvPr id="52" name="CuadroTexto 51">
            <a:extLst>
              <a:ext uri="{FF2B5EF4-FFF2-40B4-BE49-F238E27FC236}">
                <a16:creationId xmlns:a16="http://schemas.microsoft.com/office/drawing/2014/main" id="{B7462E72-D597-5E32-A6C9-5EDBD9D912C3}"/>
              </a:ext>
            </a:extLst>
          </p:cNvPr>
          <p:cNvSpPr txBox="1"/>
          <p:nvPr/>
        </p:nvSpPr>
        <p:spPr>
          <a:xfrm>
            <a:off x="1297130" y="5423541"/>
            <a:ext cx="585191" cy="200055"/>
          </a:xfrm>
          <a:prstGeom prst="rect">
            <a:avLst/>
          </a:prstGeom>
          <a:noFill/>
        </p:spPr>
        <p:txBody>
          <a:bodyPr wrap="square" rtlCol="0">
            <a:spAutoFit/>
          </a:bodyPr>
          <a:lstStyle/>
          <a:p>
            <a:r>
              <a:rPr lang="es-ES" sz="700" b="1" dirty="0">
                <a:solidFill>
                  <a:schemeClr val="accent6">
                    <a:lumMod val="60000"/>
                    <a:lumOff val="40000"/>
                  </a:schemeClr>
                </a:solidFill>
              </a:rPr>
              <a:t>WORKING</a:t>
            </a:r>
          </a:p>
        </p:txBody>
      </p:sp>
      <p:sp>
        <p:nvSpPr>
          <p:cNvPr id="1070" name="CuadroTexto 1069">
            <a:extLst>
              <a:ext uri="{FF2B5EF4-FFF2-40B4-BE49-F238E27FC236}">
                <a16:creationId xmlns:a16="http://schemas.microsoft.com/office/drawing/2014/main" id="{D8879949-E1CB-A098-F895-673B4B95A980}"/>
              </a:ext>
            </a:extLst>
          </p:cNvPr>
          <p:cNvSpPr txBox="1"/>
          <p:nvPr/>
        </p:nvSpPr>
        <p:spPr>
          <a:xfrm>
            <a:off x="1312401" y="4499543"/>
            <a:ext cx="585191" cy="200055"/>
          </a:xfrm>
          <a:prstGeom prst="rect">
            <a:avLst/>
          </a:prstGeom>
          <a:noFill/>
        </p:spPr>
        <p:txBody>
          <a:bodyPr wrap="square" rtlCol="0">
            <a:spAutoFit/>
          </a:bodyPr>
          <a:lstStyle/>
          <a:p>
            <a:r>
              <a:rPr lang="es-ES" sz="700" b="1" dirty="0">
                <a:solidFill>
                  <a:schemeClr val="accent6">
                    <a:lumMod val="60000"/>
                    <a:lumOff val="40000"/>
                  </a:schemeClr>
                </a:solidFill>
              </a:rPr>
              <a:t>WORKING</a:t>
            </a:r>
          </a:p>
        </p:txBody>
      </p:sp>
      <p:sp>
        <p:nvSpPr>
          <p:cNvPr id="1071" name="CuadroTexto 1070">
            <a:extLst>
              <a:ext uri="{FF2B5EF4-FFF2-40B4-BE49-F238E27FC236}">
                <a16:creationId xmlns:a16="http://schemas.microsoft.com/office/drawing/2014/main" id="{B8255A14-479B-B8B8-571A-2290C6E8FF38}"/>
              </a:ext>
            </a:extLst>
          </p:cNvPr>
          <p:cNvSpPr txBox="1"/>
          <p:nvPr/>
        </p:nvSpPr>
        <p:spPr>
          <a:xfrm>
            <a:off x="7991818" y="4429472"/>
            <a:ext cx="467234" cy="307777"/>
          </a:xfrm>
          <a:prstGeom prst="rect">
            <a:avLst/>
          </a:prstGeom>
          <a:noFill/>
        </p:spPr>
        <p:txBody>
          <a:bodyPr wrap="square" rtlCol="0">
            <a:spAutoFit/>
          </a:bodyPr>
          <a:lstStyle/>
          <a:p>
            <a:r>
              <a:rPr lang="es-ES" sz="700" b="1" dirty="0">
                <a:solidFill>
                  <a:srgbClr val="FF9B9B"/>
                </a:solidFill>
              </a:rPr>
              <a:t>NOT DONE</a:t>
            </a:r>
          </a:p>
        </p:txBody>
      </p:sp>
      <p:sp>
        <p:nvSpPr>
          <p:cNvPr id="1072" name="CuadroTexto 1071">
            <a:extLst>
              <a:ext uri="{FF2B5EF4-FFF2-40B4-BE49-F238E27FC236}">
                <a16:creationId xmlns:a16="http://schemas.microsoft.com/office/drawing/2014/main" id="{AFCF3371-F422-00B6-3808-8A82C193E2B2}"/>
              </a:ext>
            </a:extLst>
          </p:cNvPr>
          <p:cNvSpPr txBox="1"/>
          <p:nvPr/>
        </p:nvSpPr>
        <p:spPr>
          <a:xfrm>
            <a:off x="1740816" y="271692"/>
            <a:ext cx="7227565" cy="369332"/>
          </a:xfrm>
          <a:prstGeom prst="rect">
            <a:avLst/>
          </a:prstGeom>
          <a:noFill/>
        </p:spPr>
        <p:txBody>
          <a:bodyPr wrap="square" rtlCol="0">
            <a:spAutoFit/>
          </a:bodyPr>
          <a:lstStyle/>
          <a:p>
            <a:r>
              <a:rPr lang="es-ES" b="1" dirty="0">
                <a:solidFill>
                  <a:schemeClr val="bg1"/>
                </a:solidFill>
              </a:rPr>
              <a:t>Software Architecture</a:t>
            </a:r>
          </a:p>
        </p:txBody>
      </p:sp>
      <p:cxnSp>
        <p:nvCxnSpPr>
          <p:cNvPr id="1073" name="Conector recto de flecha 1072">
            <a:extLst>
              <a:ext uri="{FF2B5EF4-FFF2-40B4-BE49-F238E27FC236}">
                <a16:creationId xmlns:a16="http://schemas.microsoft.com/office/drawing/2014/main" id="{4960AD40-9EC1-5C4B-A223-50A43C8A0F66}"/>
              </a:ext>
            </a:extLst>
          </p:cNvPr>
          <p:cNvCxnSpPr>
            <a:cxnSpLocks/>
          </p:cNvCxnSpPr>
          <p:nvPr/>
        </p:nvCxnSpPr>
        <p:spPr>
          <a:xfrm>
            <a:off x="8694419" y="4023510"/>
            <a:ext cx="669313" cy="0"/>
          </a:xfrm>
          <a:prstGeom prst="straightConnector1">
            <a:avLst/>
          </a:prstGeom>
          <a:ln w="190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74" name="Conector recto de flecha 1073">
            <a:extLst>
              <a:ext uri="{FF2B5EF4-FFF2-40B4-BE49-F238E27FC236}">
                <a16:creationId xmlns:a16="http://schemas.microsoft.com/office/drawing/2014/main" id="{88168A37-7C24-D44B-9DBE-CC15412271D6}"/>
              </a:ext>
            </a:extLst>
          </p:cNvPr>
          <p:cNvCxnSpPr>
            <a:cxnSpLocks/>
          </p:cNvCxnSpPr>
          <p:nvPr/>
        </p:nvCxnSpPr>
        <p:spPr>
          <a:xfrm flipH="1">
            <a:off x="8582106" y="4134747"/>
            <a:ext cx="640633" cy="0"/>
          </a:xfrm>
          <a:prstGeom prst="straightConnector1">
            <a:avLst/>
          </a:prstGeom>
          <a:ln w="190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75" name="CuadroTexto 1074">
            <a:extLst>
              <a:ext uri="{FF2B5EF4-FFF2-40B4-BE49-F238E27FC236}">
                <a16:creationId xmlns:a16="http://schemas.microsoft.com/office/drawing/2014/main" id="{223F9CD4-2E51-B4EB-07CD-737B5BEB61B6}"/>
              </a:ext>
            </a:extLst>
          </p:cNvPr>
          <p:cNvSpPr txBox="1"/>
          <p:nvPr/>
        </p:nvSpPr>
        <p:spPr>
          <a:xfrm>
            <a:off x="8527108" y="3591972"/>
            <a:ext cx="979909" cy="369332"/>
          </a:xfrm>
          <a:prstGeom prst="rect">
            <a:avLst/>
          </a:prstGeom>
          <a:noFill/>
        </p:spPr>
        <p:txBody>
          <a:bodyPr wrap="square" rtlCol="0">
            <a:spAutoFit/>
          </a:bodyPr>
          <a:lstStyle/>
          <a:p>
            <a:r>
              <a:rPr lang="es-ES" sz="1000" b="1" dirty="0">
                <a:solidFill>
                  <a:schemeClr val="bg1"/>
                </a:solidFill>
              </a:rPr>
              <a:t>API</a:t>
            </a:r>
          </a:p>
          <a:p>
            <a:r>
              <a:rPr lang="es-ES" sz="800" dirty="0">
                <a:solidFill>
                  <a:srgbClr val="CC99FF"/>
                </a:solidFill>
              </a:rPr>
              <a:t>Click see more</a:t>
            </a:r>
          </a:p>
        </p:txBody>
      </p:sp>
      <p:cxnSp>
        <p:nvCxnSpPr>
          <p:cNvPr id="1076" name="Conector recto de flecha 1075">
            <a:extLst>
              <a:ext uri="{FF2B5EF4-FFF2-40B4-BE49-F238E27FC236}">
                <a16:creationId xmlns:a16="http://schemas.microsoft.com/office/drawing/2014/main" id="{ED286F88-ADDF-92F8-652E-FCA2F9E921DC}"/>
              </a:ext>
            </a:extLst>
          </p:cNvPr>
          <p:cNvCxnSpPr>
            <a:cxnSpLocks/>
          </p:cNvCxnSpPr>
          <p:nvPr/>
        </p:nvCxnSpPr>
        <p:spPr>
          <a:xfrm>
            <a:off x="8688799" y="3224539"/>
            <a:ext cx="669313" cy="0"/>
          </a:xfrm>
          <a:prstGeom prst="straightConnector1">
            <a:avLst/>
          </a:prstGeom>
          <a:ln w="190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77" name="Conector recto de flecha 1076">
            <a:extLst>
              <a:ext uri="{FF2B5EF4-FFF2-40B4-BE49-F238E27FC236}">
                <a16:creationId xmlns:a16="http://schemas.microsoft.com/office/drawing/2014/main" id="{D003491B-4DA1-C8B8-CCBD-5A96C143AAD0}"/>
              </a:ext>
            </a:extLst>
          </p:cNvPr>
          <p:cNvCxnSpPr>
            <a:cxnSpLocks/>
          </p:cNvCxnSpPr>
          <p:nvPr/>
        </p:nvCxnSpPr>
        <p:spPr>
          <a:xfrm flipH="1">
            <a:off x="8576486" y="3335776"/>
            <a:ext cx="640633" cy="0"/>
          </a:xfrm>
          <a:prstGeom prst="straightConnector1">
            <a:avLst/>
          </a:prstGeom>
          <a:ln w="190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78" name="CuadroTexto 1077">
            <a:extLst>
              <a:ext uri="{FF2B5EF4-FFF2-40B4-BE49-F238E27FC236}">
                <a16:creationId xmlns:a16="http://schemas.microsoft.com/office/drawing/2014/main" id="{294D810A-5D46-3CA0-90FF-ADF236170979}"/>
              </a:ext>
            </a:extLst>
          </p:cNvPr>
          <p:cNvSpPr txBox="1"/>
          <p:nvPr/>
        </p:nvSpPr>
        <p:spPr>
          <a:xfrm>
            <a:off x="8521488" y="2793001"/>
            <a:ext cx="979909" cy="369332"/>
          </a:xfrm>
          <a:prstGeom prst="rect">
            <a:avLst/>
          </a:prstGeom>
          <a:noFill/>
        </p:spPr>
        <p:txBody>
          <a:bodyPr wrap="square" rtlCol="0">
            <a:spAutoFit/>
          </a:bodyPr>
          <a:lstStyle/>
          <a:p>
            <a:r>
              <a:rPr lang="es-ES" sz="1000" b="1" dirty="0">
                <a:solidFill>
                  <a:schemeClr val="bg1"/>
                </a:solidFill>
              </a:rPr>
              <a:t>API</a:t>
            </a:r>
          </a:p>
          <a:p>
            <a:r>
              <a:rPr lang="es-ES" sz="800" dirty="0">
                <a:solidFill>
                  <a:srgbClr val="CC99FF"/>
                </a:solidFill>
              </a:rPr>
              <a:t>Click see more</a:t>
            </a:r>
          </a:p>
        </p:txBody>
      </p:sp>
      <p:sp>
        <p:nvSpPr>
          <p:cNvPr id="1079" name="Rectángulo 1078">
            <a:extLst>
              <a:ext uri="{FF2B5EF4-FFF2-40B4-BE49-F238E27FC236}">
                <a16:creationId xmlns:a16="http://schemas.microsoft.com/office/drawing/2014/main" id="{4C9033A6-1A19-5CF3-B367-6B84CEAF5D2D}"/>
              </a:ext>
            </a:extLst>
          </p:cNvPr>
          <p:cNvSpPr/>
          <p:nvPr/>
        </p:nvSpPr>
        <p:spPr>
          <a:xfrm>
            <a:off x="9579965" y="5396270"/>
            <a:ext cx="1135759" cy="838272"/>
          </a:xfrm>
          <a:prstGeom prst="rect">
            <a:avLst/>
          </a:prstGeom>
          <a:solidFill>
            <a:schemeClr val="tx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80" name="CuadroTexto 1079">
            <a:extLst>
              <a:ext uri="{FF2B5EF4-FFF2-40B4-BE49-F238E27FC236}">
                <a16:creationId xmlns:a16="http://schemas.microsoft.com/office/drawing/2014/main" id="{5B930093-1A0A-405C-29BC-7336061D90C8}"/>
              </a:ext>
            </a:extLst>
          </p:cNvPr>
          <p:cNvSpPr txBox="1"/>
          <p:nvPr/>
        </p:nvSpPr>
        <p:spPr>
          <a:xfrm>
            <a:off x="9644944" y="5753100"/>
            <a:ext cx="973102" cy="369332"/>
          </a:xfrm>
          <a:prstGeom prst="rect">
            <a:avLst/>
          </a:prstGeom>
          <a:noFill/>
        </p:spPr>
        <p:txBody>
          <a:bodyPr wrap="square" rtlCol="0">
            <a:spAutoFit/>
          </a:bodyPr>
          <a:lstStyle/>
          <a:p>
            <a:r>
              <a:rPr lang="es-ES" sz="1000" b="1" dirty="0">
                <a:solidFill>
                  <a:schemeClr val="bg1"/>
                </a:solidFill>
              </a:rPr>
              <a:t>GitHub</a:t>
            </a:r>
          </a:p>
          <a:p>
            <a:r>
              <a:rPr lang="es-ES" sz="800" dirty="0">
                <a:solidFill>
                  <a:srgbClr val="CC99FF"/>
                </a:solidFill>
                <a:hlinkClick r:id="rId32">
                  <a:extLst>
                    <a:ext uri="{A12FA001-AC4F-418D-AE19-62706E023703}">
                      <ahyp:hlinkClr xmlns:ahyp="http://schemas.microsoft.com/office/drawing/2018/hyperlinkcolor" val="tx"/>
                    </a:ext>
                  </a:extLst>
                </a:hlinkClick>
              </a:rPr>
              <a:t>Click see more</a:t>
            </a:r>
            <a:endParaRPr lang="es-ES" sz="800" dirty="0">
              <a:solidFill>
                <a:srgbClr val="CC99FF"/>
              </a:solidFill>
            </a:endParaRPr>
          </a:p>
        </p:txBody>
      </p:sp>
      <p:pic>
        <p:nvPicPr>
          <p:cNvPr id="1081" name="Picture 8" descr="Github Logo - Free social media icons">
            <a:extLst>
              <a:ext uri="{FF2B5EF4-FFF2-40B4-BE49-F238E27FC236}">
                <a16:creationId xmlns:a16="http://schemas.microsoft.com/office/drawing/2014/main" id="{8AFB478F-780D-235F-B17B-E6C8BEB949BD}"/>
              </a:ext>
            </a:extLst>
          </p:cNvPr>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9706734" y="5506939"/>
            <a:ext cx="192555" cy="192555"/>
          </a:xfrm>
          <a:prstGeom prst="rect">
            <a:avLst/>
          </a:prstGeom>
          <a:noFill/>
          <a:extLst>
            <a:ext uri="{909E8E84-426E-40DD-AFC4-6F175D3DCCD1}">
              <a14:hiddenFill xmlns:a14="http://schemas.microsoft.com/office/drawing/2010/main">
                <a:solidFill>
                  <a:srgbClr val="FFFFFF"/>
                </a:solidFill>
              </a14:hiddenFill>
            </a:ext>
          </a:extLst>
        </p:spPr>
      </p:pic>
      <p:cxnSp>
        <p:nvCxnSpPr>
          <p:cNvPr id="1082" name="Conector recto de flecha 1081">
            <a:extLst>
              <a:ext uri="{FF2B5EF4-FFF2-40B4-BE49-F238E27FC236}">
                <a16:creationId xmlns:a16="http://schemas.microsoft.com/office/drawing/2014/main" id="{7496F446-FAC2-798D-EF64-C6CC19D84BF7}"/>
              </a:ext>
            </a:extLst>
          </p:cNvPr>
          <p:cNvCxnSpPr>
            <a:cxnSpLocks/>
          </p:cNvCxnSpPr>
          <p:nvPr/>
        </p:nvCxnSpPr>
        <p:spPr>
          <a:xfrm rot="5400000">
            <a:off x="9796839" y="4760247"/>
            <a:ext cx="669313" cy="0"/>
          </a:xfrm>
          <a:prstGeom prst="straightConnector1">
            <a:avLst/>
          </a:prstGeom>
          <a:ln w="190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83" name="Conector recto de flecha 1082">
            <a:extLst>
              <a:ext uri="{FF2B5EF4-FFF2-40B4-BE49-F238E27FC236}">
                <a16:creationId xmlns:a16="http://schemas.microsoft.com/office/drawing/2014/main" id="{F0DD4412-96DF-579F-319B-D2917DBA6AD7}"/>
              </a:ext>
            </a:extLst>
          </p:cNvPr>
          <p:cNvCxnSpPr>
            <a:cxnSpLocks/>
          </p:cNvCxnSpPr>
          <p:nvPr/>
        </p:nvCxnSpPr>
        <p:spPr>
          <a:xfrm rot="5400000" flipH="1">
            <a:off x="9684526" y="4871484"/>
            <a:ext cx="640633" cy="0"/>
          </a:xfrm>
          <a:prstGeom prst="straightConnector1">
            <a:avLst/>
          </a:prstGeom>
          <a:ln w="190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84" name="CuadroTexto 1083">
            <a:extLst>
              <a:ext uri="{FF2B5EF4-FFF2-40B4-BE49-F238E27FC236}">
                <a16:creationId xmlns:a16="http://schemas.microsoft.com/office/drawing/2014/main" id="{975AF677-3719-E4A7-E3C2-2FD35C962C36}"/>
              </a:ext>
            </a:extLst>
          </p:cNvPr>
          <p:cNvSpPr txBox="1"/>
          <p:nvPr/>
        </p:nvSpPr>
        <p:spPr>
          <a:xfrm>
            <a:off x="10221349" y="4542818"/>
            <a:ext cx="979909" cy="369332"/>
          </a:xfrm>
          <a:prstGeom prst="rect">
            <a:avLst/>
          </a:prstGeom>
          <a:noFill/>
        </p:spPr>
        <p:txBody>
          <a:bodyPr wrap="square" rtlCol="0">
            <a:spAutoFit/>
          </a:bodyPr>
          <a:lstStyle/>
          <a:p>
            <a:r>
              <a:rPr lang="es-ES" sz="1000" b="1" dirty="0">
                <a:solidFill>
                  <a:schemeClr val="bg1"/>
                </a:solidFill>
              </a:rPr>
              <a:t>API</a:t>
            </a:r>
          </a:p>
          <a:p>
            <a:r>
              <a:rPr lang="es-ES" sz="800" dirty="0">
                <a:solidFill>
                  <a:srgbClr val="CC99FF"/>
                </a:solidFill>
              </a:rPr>
              <a:t>Click see more</a:t>
            </a:r>
          </a:p>
        </p:txBody>
      </p:sp>
      <p:sp>
        <p:nvSpPr>
          <p:cNvPr id="1087" name="CuadroTexto 1086">
            <a:extLst>
              <a:ext uri="{FF2B5EF4-FFF2-40B4-BE49-F238E27FC236}">
                <a16:creationId xmlns:a16="http://schemas.microsoft.com/office/drawing/2014/main" id="{C06D1086-4650-90CD-920D-E78554FDDB90}"/>
              </a:ext>
            </a:extLst>
          </p:cNvPr>
          <p:cNvSpPr txBox="1"/>
          <p:nvPr/>
        </p:nvSpPr>
        <p:spPr>
          <a:xfrm>
            <a:off x="10114388" y="5431522"/>
            <a:ext cx="585191" cy="200055"/>
          </a:xfrm>
          <a:prstGeom prst="rect">
            <a:avLst/>
          </a:prstGeom>
          <a:noFill/>
        </p:spPr>
        <p:txBody>
          <a:bodyPr wrap="square" rtlCol="0">
            <a:spAutoFit/>
          </a:bodyPr>
          <a:lstStyle/>
          <a:p>
            <a:r>
              <a:rPr lang="es-ES" sz="700" b="1" dirty="0">
                <a:solidFill>
                  <a:schemeClr val="accent6">
                    <a:lumMod val="60000"/>
                    <a:lumOff val="40000"/>
                  </a:schemeClr>
                </a:solidFill>
              </a:rPr>
              <a:t>WORKING</a:t>
            </a:r>
          </a:p>
        </p:txBody>
      </p:sp>
      <p:sp>
        <p:nvSpPr>
          <p:cNvPr id="1088" name="CuadroTexto 1087">
            <a:extLst>
              <a:ext uri="{FF2B5EF4-FFF2-40B4-BE49-F238E27FC236}">
                <a16:creationId xmlns:a16="http://schemas.microsoft.com/office/drawing/2014/main" id="{16FB6A41-C5FF-751B-2151-40B2A176828E}"/>
              </a:ext>
            </a:extLst>
          </p:cNvPr>
          <p:cNvSpPr txBox="1"/>
          <p:nvPr/>
        </p:nvSpPr>
        <p:spPr>
          <a:xfrm>
            <a:off x="2221111" y="905795"/>
            <a:ext cx="585191" cy="200055"/>
          </a:xfrm>
          <a:prstGeom prst="rect">
            <a:avLst/>
          </a:prstGeom>
          <a:noFill/>
        </p:spPr>
        <p:txBody>
          <a:bodyPr wrap="square" rtlCol="0">
            <a:spAutoFit/>
          </a:bodyPr>
          <a:lstStyle/>
          <a:p>
            <a:r>
              <a:rPr lang="es-ES" sz="700" b="1" dirty="0">
                <a:solidFill>
                  <a:schemeClr val="accent6">
                    <a:lumMod val="60000"/>
                    <a:lumOff val="40000"/>
                  </a:schemeClr>
                </a:solidFill>
              </a:rPr>
              <a:t>WORKING</a:t>
            </a:r>
          </a:p>
        </p:txBody>
      </p:sp>
      <p:sp>
        <p:nvSpPr>
          <p:cNvPr id="1089" name="CuadroTexto 1088">
            <a:extLst>
              <a:ext uri="{FF2B5EF4-FFF2-40B4-BE49-F238E27FC236}">
                <a16:creationId xmlns:a16="http://schemas.microsoft.com/office/drawing/2014/main" id="{31F70FD0-CA36-5801-6E53-AE274762D5D6}"/>
              </a:ext>
            </a:extLst>
          </p:cNvPr>
          <p:cNvSpPr txBox="1"/>
          <p:nvPr/>
        </p:nvSpPr>
        <p:spPr>
          <a:xfrm>
            <a:off x="2229874" y="1785300"/>
            <a:ext cx="585191" cy="200055"/>
          </a:xfrm>
          <a:prstGeom prst="rect">
            <a:avLst/>
          </a:prstGeom>
          <a:noFill/>
        </p:spPr>
        <p:txBody>
          <a:bodyPr wrap="square" rtlCol="0">
            <a:spAutoFit/>
          </a:bodyPr>
          <a:lstStyle/>
          <a:p>
            <a:r>
              <a:rPr lang="es-ES" sz="700" b="1" dirty="0">
                <a:solidFill>
                  <a:schemeClr val="accent6">
                    <a:lumMod val="60000"/>
                    <a:lumOff val="40000"/>
                  </a:schemeClr>
                </a:solidFill>
              </a:rPr>
              <a:t>WORKING</a:t>
            </a:r>
          </a:p>
        </p:txBody>
      </p:sp>
      <p:sp>
        <p:nvSpPr>
          <p:cNvPr id="1090" name="CuadroTexto 1089">
            <a:extLst>
              <a:ext uri="{FF2B5EF4-FFF2-40B4-BE49-F238E27FC236}">
                <a16:creationId xmlns:a16="http://schemas.microsoft.com/office/drawing/2014/main" id="{4942D382-4199-DB58-303D-2B049BC18145}"/>
              </a:ext>
            </a:extLst>
          </p:cNvPr>
          <p:cNvSpPr txBox="1"/>
          <p:nvPr/>
        </p:nvSpPr>
        <p:spPr>
          <a:xfrm>
            <a:off x="2194842" y="2673937"/>
            <a:ext cx="585191" cy="200055"/>
          </a:xfrm>
          <a:prstGeom prst="rect">
            <a:avLst/>
          </a:prstGeom>
          <a:noFill/>
        </p:spPr>
        <p:txBody>
          <a:bodyPr wrap="square" rtlCol="0">
            <a:spAutoFit/>
          </a:bodyPr>
          <a:lstStyle/>
          <a:p>
            <a:r>
              <a:rPr lang="es-ES" sz="700" b="1" dirty="0">
                <a:solidFill>
                  <a:schemeClr val="accent6">
                    <a:lumMod val="60000"/>
                    <a:lumOff val="40000"/>
                  </a:schemeClr>
                </a:solidFill>
              </a:rPr>
              <a:t>WORKING</a:t>
            </a:r>
          </a:p>
        </p:txBody>
      </p:sp>
      <p:sp>
        <p:nvSpPr>
          <p:cNvPr id="1091" name="CuadroTexto 1090">
            <a:extLst>
              <a:ext uri="{FF2B5EF4-FFF2-40B4-BE49-F238E27FC236}">
                <a16:creationId xmlns:a16="http://schemas.microsoft.com/office/drawing/2014/main" id="{8FB0D032-9894-EA55-B5F7-AB7BA7778084}"/>
              </a:ext>
            </a:extLst>
          </p:cNvPr>
          <p:cNvSpPr txBox="1"/>
          <p:nvPr/>
        </p:nvSpPr>
        <p:spPr>
          <a:xfrm>
            <a:off x="2245649" y="3621020"/>
            <a:ext cx="585191" cy="200055"/>
          </a:xfrm>
          <a:prstGeom prst="rect">
            <a:avLst/>
          </a:prstGeom>
          <a:noFill/>
        </p:spPr>
        <p:txBody>
          <a:bodyPr wrap="square" rtlCol="0">
            <a:spAutoFit/>
          </a:bodyPr>
          <a:lstStyle/>
          <a:p>
            <a:r>
              <a:rPr lang="es-ES" sz="700" b="1" dirty="0">
                <a:solidFill>
                  <a:schemeClr val="accent6">
                    <a:lumMod val="60000"/>
                    <a:lumOff val="40000"/>
                  </a:schemeClr>
                </a:solidFill>
              </a:rPr>
              <a:t>WORKING</a:t>
            </a:r>
          </a:p>
        </p:txBody>
      </p:sp>
      <p:sp>
        <p:nvSpPr>
          <p:cNvPr id="1092" name="CuadroTexto 1091">
            <a:extLst>
              <a:ext uri="{FF2B5EF4-FFF2-40B4-BE49-F238E27FC236}">
                <a16:creationId xmlns:a16="http://schemas.microsoft.com/office/drawing/2014/main" id="{CCE0B396-C049-5DE0-A76D-3D06E3EDC5B9}"/>
              </a:ext>
            </a:extLst>
          </p:cNvPr>
          <p:cNvSpPr txBox="1"/>
          <p:nvPr/>
        </p:nvSpPr>
        <p:spPr>
          <a:xfrm>
            <a:off x="2262984" y="5478301"/>
            <a:ext cx="585191" cy="200055"/>
          </a:xfrm>
          <a:prstGeom prst="rect">
            <a:avLst/>
          </a:prstGeom>
          <a:noFill/>
        </p:spPr>
        <p:txBody>
          <a:bodyPr wrap="square" rtlCol="0">
            <a:spAutoFit/>
          </a:bodyPr>
          <a:lstStyle/>
          <a:p>
            <a:r>
              <a:rPr lang="es-ES" sz="700" b="1" dirty="0">
                <a:solidFill>
                  <a:schemeClr val="accent6">
                    <a:lumMod val="60000"/>
                    <a:lumOff val="40000"/>
                  </a:schemeClr>
                </a:solidFill>
              </a:rPr>
              <a:t>WORKING</a:t>
            </a:r>
          </a:p>
        </p:txBody>
      </p:sp>
      <p:sp>
        <p:nvSpPr>
          <p:cNvPr id="1093" name="Rectángulo 1092">
            <a:extLst>
              <a:ext uri="{FF2B5EF4-FFF2-40B4-BE49-F238E27FC236}">
                <a16:creationId xmlns:a16="http://schemas.microsoft.com/office/drawing/2014/main" id="{2999F539-B006-D15E-7799-570756912CA0}"/>
              </a:ext>
            </a:extLst>
          </p:cNvPr>
          <p:cNvSpPr/>
          <p:nvPr/>
        </p:nvSpPr>
        <p:spPr>
          <a:xfrm>
            <a:off x="4973586" y="5425590"/>
            <a:ext cx="1135759" cy="838272"/>
          </a:xfrm>
          <a:prstGeom prst="rect">
            <a:avLst/>
          </a:prstGeom>
          <a:solidFill>
            <a:schemeClr val="tx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94" name="CuadroTexto 1093">
            <a:extLst>
              <a:ext uri="{FF2B5EF4-FFF2-40B4-BE49-F238E27FC236}">
                <a16:creationId xmlns:a16="http://schemas.microsoft.com/office/drawing/2014/main" id="{55DE687C-334A-0636-3BA1-8F173D277F1A}"/>
              </a:ext>
            </a:extLst>
          </p:cNvPr>
          <p:cNvSpPr txBox="1"/>
          <p:nvPr/>
        </p:nvSpPr>
        <p:spPr>
          <a:xfrm>
            <a:off x="5038565" y="5782420"/>
            <a:ext cx="973102" cy="369332"/>
          </a:xfrm>
          <a:prstGeom prst="rect">
            <a:avLst/>
          </a:prstGeom>
          <a:noFill/>
        </p:spPr>
        <p:txBody>
          <a:bodyPr wrap="square" rtlCol="0">
            <a:spAutoFit/>
          </a:bodyPr>
          <a:lstStyle/>
          <a:p>
            <a:r>
              <a:rPr lang="es-ES" sz="1000" b="1" dirty="0">
                <a:solidFill>
                  <a:schemeClr val="bg1"/>
                </a:solidFill>
              </a:rPr>
              <a:t>Open AI</a:t>
            </a:r>
          </a:p>
          <a:p>
            <a:r>
              <a:rPr lang="es-ES" sz="800" dirty="0">
                <a:solidFill>
                  <a:srgbClr val="CC99FF"/>
                </a:solidFill>
                <a:hlinkClick r:id="rId32">
                  <a:extLst>
                    <a:ext uri="{A12FA001-AC4F-418D-AE19-62706E023703}">
                      <ahyp:hlinkClr xmlns:ahyp="http://schemas.microsoft.com/office/drawing/2018/hyperlinkcolor" val="tx"/>
                    </a:ext>
                  </a:extLst>
                </a:hlinkClick>
              </a:rPr>
              <a:t>Click see more</a:t>
            </a:r>
            <a:endParaRPr lang="es-ES" sz="800" dirty="0">
              <a:solidFill>
                <a:srgbClr val="CC99FF"/>
              </a:solidFill>
            </a:endParaRPr>
          </a:p>
        </p:txBody>
      </p:sp>
      <p:sp>
        <p:nvSpPr>
          <p:cNvPr id="1096" name="CuadroTexto 1095">
            <a:extLst>
              <a:ext uri="{FF2B5EF4-FFF2-40B4-BE49-F238E27FC236}">
                <a16:creationId xmlns:a16="http://schemas.microsoft.com/office/drawing/2014/main" id="{7A4F50A8-C7E0-C005-D0E7-23321CFB4B83}"/>
              </a:ext>
            </a:extLst>
          </p:cNvPr>
          <p:cNvSpPr txBox="1"/>
          <p:nvPr/>
        </p:nvSpPr>
        <p:spPr>
          <a:xfrm>
            <a:off x="5508009" y="5460842"/>
            <a:ext cx="585191" cy="200055"/>
          </a:xfrm>
          <a:prstGeom prst="rect">
            <a:avLst/>
          </a:prstGeom>
          <a:noFill/>
        </p:spPr>
        <p:txBody>
          <a:bodyPr wrap="square" rtlCol="0">
            <a:spAutoFit/>
          </a:bodyPr>
          <a:lstStyle/>
          <a:p>
            <a:r>
              <a:rPr lang="es-ES" sz="700" b="1" dirty="0">
                <a:solidFill>
                  <a:schemeClr val="accent6">
                    <a:lumMod val="60000"/>
                    <a:lumOff val="40000"/>
                  </a:schemeClr>
                </a:solidFill>
              </a:rPr>
              <a:t>WORKING</a:t>
            </a:r>
          </a:p>
        </p:txBody>
      </p:sp>
      <p:sp>
        <p:nvSpPr>
          <p:cNvPr id="1101" name="CuadroTexto 1100">
            <a:extLst>
              <a:ext uri="{FF2B5EF4-FFF2-40B4-BE49-F238E27FC236}">
                <a16:creationId xmlns:a16="http://schemas.microsoft.com/office/drawing/2014/main" id="{7CD36172-8E66-489D-BD91-27DCE18650F5}"/>
              </a:ext>
            </a:extLst>
          </p:cNvPr>
          <p:cNvSpPr txBox="1"/>
          <p:nvPr/>
        </p:nvSpPr>
        <p:spPr>
          <a:xfrm>
            <a:off x="6520025" y="4482155"/>
            <a:ext cx="585191" cy="200055"/>
          </a:xfrm>
          <a:prstGeom prst="rect">
            <a:avLst/>
          </a:prstGeom>
          <a:noFill/>
        </p:spPr>
        <p:txBody>
          <a:bodyPr wrap="square" rtlCol="0">
            <a:spAutoFit/>
          </a:bodyPr>
          <a:lstStyle/>
          <a:p>
            <a:r>
              <a:rPr lang="es-ES" sz="700" b="1" dirty="0">
                <a:solidFill>
                  <a:srgbClr val="FF9B9B"/>
                </a:solidFill>
              </a:rPr>
              <a:t>NOT DONE</a:t>
            </a:r>
          </a:p>
        </p:txBody>
      </p:sp>
      <p:sp>
        <p:nvSpPr>
          <p:cNvPr id="1102" name="CuadroTexto 1101">
            <a:extLst>
              <a:ext uri="{FF2B5EF4-FFF2-40B4-BE49-F238E27FC236}">
                <a16:creationId xmlns:a16="http://schemas.microsoft.com/office/drawing/2014/main" id="{02391CC8-E3D6-4B79-B182-C18B51D5DFA3}"/>
              </a:ext>
            </a:extLst>
          </p:cNvPr>
          <p:cNvSpPr txBox="1"/>
          <p:nvPr/>
        </p:nvSpPr>
        <p:spPr>
          <a:xfrm>
            <a:off x="6557597" y="2636120"/>
            <a:ext cx="585191" cy="200055"/>
          </a:xfrm>
          <a:prstGeom prst="rect">
            <a:avLst/>
          </a:prstGeom>
          <a:noFill/>
        </p:spPr>
        <p:txBody>
          <a:bodyPr wrap="square" rtlCol="0">
            <a:spAutoFit/>
          </a:bodyPr>
          <a:lstStyle/>
          <a:p>
            <a:r>
              <a:rPr lang="es-ES" sz="700" b="1" dirty="0">
                <a:solidFill>
                  <a:schemeClr val="accent6">
                    <a:lumMod val="60000"/>
                    <a:lumOff val="40000"/>
                  </a:schemeClr>
                </a:solidFill>
              </a:rPr>
              <a:t>WORKING</a:t>
            </a:r>
          </a:p>
        </p:txBody>
      </p:sp>
      <p:sp>
        <p:nvSpPr>
          <p:cNvPr id="1103" name="CuadroTexto 1102">
            <a:extLst>
              <a:ext uri="{FF2B5EF4-FFF2-40B4-BE49-F238E27FC236}">
                <a16:creationId xmlns:a16="http://schemas.microsoft.com/office/drawing/2014/main" id="{5FE7C40B-6A6C-49AF-6444-34694C3A8268}"/>
              </a:ext>
            </a:extLst>
          </p:cNvPr>
          <p:cNvSpPr txBox="1"/>
          <p:nvPr/>
        </p:nvSpPr>
        <p:spPr>
          <a:xfrm>
            <a:off x="6520025" y="1731809"/>
            <a:ext cx="585191" cy="200055"/>
          </a:xfrm>
          <a:prstGeom prst="rect">
            <a:avLst/>
          </a:prstGeom>
          <a:noFill/>
        </p:spPr>
        <p:txBody>
          <a:bodyPr wrap="square" rtlCol="0">
            <a:spAutoFit/>
          </a:bodyPr>
          <a:lstStyle/>
          <a:p>
            <a:r>
              <a:rPr lang="es-ES" sz="700" b="1" dirty="0">
                <a:solidFill>
                  <a:schemeClr val="accent6">
                    <a:lumMod val="60000"/>
                    <a:lumOff val="40000"/>
                  </a:schemeClr>
                </a:solidFill>
              </a:rPr>
              <a:t>WORKING</a:t>
            </a:r>
          </a:p>
        </p:txBody>
      </p:sp>
      <p:sp>
        <p:nvSpPr>
          <p:cNvPr id="1104" name="CuadroTexto 1103">
            <a:extLst>
              <a:ext uri="{FF2B5EF4-FFF2-40B4-BE49-F238E27FC236}">
                <a16:creationId xmlns:a16="http://schemas.microsoft.com/office/drawing/2014/main" id="{81A3EF26-53DE-38AA-4B50-1227EEB63C98}"/>
              </a:ext>
            </a:extLst>
          </p:cNvPr>
          <p:cNvSpPr txBox="1"/>
          <p:nvPr/>
        </p:nvSpPr>
        <p:spPr>
          <a:xfrm>
            <a:off x="6520646" y="843589"/>
            <a:ext cx="585191" cy="200055"/>
          </a:xfrm>
          <a:prstGeom prst="rect">
            <a:avLst/>
          </a:prstGeom>
          <a:noFill/>
        </p:spPr>
        <p:txBody>
          <a:bodyPr wrap="square" rtlCol="0">
            <a:spAutoFit/>
          </a:bodyPr>
          <a:lstStyle/>
          <a:p>
            <a:r>
              <a:rPr lang="es-ES" sz="700" b="1" dirty="0">
                <a:solidFill>
                  <a:schemeClr val="accent6">
                    <a:lumMod val="60000"/>
                    <a:lumOff val="40000"/>
                  </a:schemeClr>
                </a:solidFill>
              </a:rPr>
              <a:t>WORKING</a:t>
            </a:r>
          </a:p>
        </p:txBody>
      </p:sp>
      <p:sp>
        <p:nvSpPr>
          <p:cNvPr id="1105" name="CuadroTexto 1104">
            <a:extLst>
              <a:ext uri="{FF2B5EF4-FFF2-40B4-BE49-F238E27FC236}">
                <a16:creationId xmlns:a16="http://schemas.microsoft.com/office/drawing/2014/main" id="{A5CE2B89-6F30-FBDB-697D-158281EBB736}"/>
              </a:ext>
            </a:extLst>
          </p:cNvPr>
          <p:cNvSpPr txBox="1"/>
          <p:nvPr/>
        </p:nvSpPr>
        <p:spPr>
          <a:xfrm>
            <a:off x="8868005" y="887139"/>
            <a:ext cx="585191" cy="200055"/>
          </a:xfrm>
          <a:prstGeom prst="rect">
            <a:avLst/>
          </a:prstGeom>
          <a:noFill/>
        </p:spPr>
        <p:txBody>
          <a:bodyPr wrap="square" rtlCol="0">
            <a:spAutoFit/>
          </a:bodyPr>
          <a:lstStyle/>
          <a:p>
            <a:r>
              <a:rPr lang="es-ES" sz="700" b="1" dirty="0">
                <a:solidFill>
                  <a:schemeClr val="accent6">
                    <a:lumMod val="60000"/>
                    <a:lumOff val="40000"/>
                  </a:schemeClr>
                </a:solidFill>
              </a:rPr>
              <a:t>WORKING</a:t>
            </a:r>
          </a:p>
        </p:txBody>
      </p:sp>
      <p:sp>
        <p:nvSpPr>
          <p:cNvPr id="1106" name="CuadroTexto 1105">
            <a:extLst>
              <a:ext uri="{FF2B5EF4-FFF2-40B4-BE49-F238E27FC236}">
                <a16:creationId xmlns:a16="http://schemas.microsoft.com/office/drawing/2014/main" id="{B0C00F1A-2BD5-B264-0986-1B7D09BBE7DB}"/>
              </a:ext>
            </a:extLst>
          </p:cNvPr>
          <p:cNvSpPr txBox="1"/>
          <p:nvPr/>
        </p:nvSpPr>
        <p:spPr>
          <a:xfrm>
            <a:off x="8771109" y="2755180"/>
            <a:ext cx="585191" cy="200055"/>
          </a:xfrm>
          <a:prstGeom prst="rect">
            <a:avLst/>
          </a:prstGeom>
          <a:noFill/>
        </p:spPr>
        <p:txBody>
          <a:bodyPr wrap="square" rtlCol="0">
            <a:spAutoFit/>
          </a:bodyPr>
          <a:lstStyle/>
          <a:p>
            <a:r>
              <a:rPr lang="es-ES" sz="700" b="1" dirty="0">
                <a:solidFill>
                  <a:schemeClr val="accent6">
                    <a:lumMod val="60000"/>
                    <a:lumOff val="40000"/>
                  </a:schemeClr>
                </a:solidFill>
              </a:rPr>
              <a:t>WORKING</a:t>
            </a:r>
          </a:p>
        </p:txBody>
      </p:sp>
      <p:sp>
        <p:nvSpPr>
          <p:cNvPr id="1107" name="CuadroTexto 1106">
            <a:extLst>
              <a:ext uri="{FF2B5EF4-FFF2-40B4-BE49-F238E27FC236}">
                <a16:creationId xmlns:a16="http://schemas.microsoft.com/office/drawing/2014/main" id="{4D1C3C16-A2E9-7B08-5853-07B63124B1F0}"/>
              </a:ext>
            </a:extLst>
          </p:cNvPr>
          <p:cNvSpPr txBox="1"/>
          <p:nvPr/>
        </p:nvSpPr>
        <p:spPr>
          <a:xfrm>
            <a:off x="8771109" y="3528293"/>
            <a:ext cx="585191" cy="200055"/>
          </a:xfrm>
          <a:prstGeom prst="rect">
            <a:avLst/>
          </a:prstGeom>
          <a:noFill/>
        </p:spPr>
        <p:txBody>
          <a:bodyPr wrap="square" rtlCol="0">
            <a:spAutoFit/>
          </a:bodyPr>
          <a:lstStyle/>
          <a:p>
            <a:r>
              <a:rPr lang="es-ES" sz="700" b="1" dirty="0">
                <a:solidFill>
                  <a:srgbClr val="FF9B9B"/>
                </a:solidFill>
              </a:rPr>
              <a:t>NOT DONE</a:t>
            </a:r>
          </a:p>
        </p:txBody>
      </p:sp>
      <p:sp>
        <p:nvSpPr>
          <p:cNvPr id="1108" name="CuadroTexto 1107">
            <a:extLst>
              <a:ext uri="{FF2B5EF4-FFF2-40B4-BE49-F238E27FC236}">
                <a16:creationId xmlns:a16="http://schemas.microsoft.com/office/drawing/2014/main" id="{C69834EA-88D6-FDB3-B8DB-14D7DEB8DD32}"/>
              </a:ext>
            </a:extLst>
          </p:cNvPr>
          <p:cNvSpPr txBox="1"/>
          <p:nvPr/>
        </p:nvSpPr>
        <p:spPr>
          <a:xfrm>
            <a:off x="10461403" y="4537194"/>
            <a:ext cx="585191" cy="200055"/>
          </a:xfrm>
          <a:prstGeom prst="rect">
            <a:avLst/>
          </a:prstGeom>
          <a:noFill/>
        </p:spPr>
        <p:txBody>
          <a:bodyPr wrap="square" rtlCol="0">
            <a:spAutoFit/>
          </a:bodyPr>
          <a:lstStyle/>
          <a:p>
            <a:r>
              <a:rPr lang="es-ES" sz="700" b="1" dirty="0">
                <a:solidFill>
                  <a:schemeClr val="accent6">
                    <a:lumMod val="60000"/>
                    <a:lumOff val="40000"/>
                  </a:schemeClr>
                </a:solidFill>
              </a:rPr>
              <a:t>WORKING</a:t>
            </a:r>
          </a:p>
        </p:txBody>
      </p:sp>
      <p:sp>
        <p:nvSpPr>
          <p:cNvPr id="1109" name="CuadroTexto 1108">
            <a:extLst>
              <a:ext uri="{FF2B5EF4-FFF2-40B4-BE49-F238E27FC236}">
                <a16:creationId xmlns:a16="http://schemas.microsoft.com/office/drawing/2014/main" id="{0DFF0BCB-4A63-EBC9-0F9F-8EA2E01FFF26}"/>
              </a:ext>
            </a:extLst>
          </p:cNvPr>
          <p:cNvSpPr txBox="1"/>
          <p:nvPr/>
        </p:nvSpPr>
        <p:spPr>
          <a:xfrm>
            <a:off x="4321745" y="859883"/>
            <a:ext cx="585191" cy="200055"/>
          </a:xfrm>
          <a:prstGeom prst="rect">
            <a:avLst/>
          </a:prstGeom>
          <a:noFill/>
        </p:spPr>
        <p:txBody>
          <a:bodyPr wrap="square" rtlCol="0">
            <a:spAutoFit/>
          </a:bodyPr>
          <a:lstStyle/>
          <a:p>
            <a:r>
              <a:rPr lang="es-ES" sz="700" b="1" dirty="0">
                <a:solidFill>
                  <a:srgbClr val="FF9B9B"/>
                </a:solidFill>
              </a:rPr>
              <a:t>NOT DONE</a:t>
            </a:r>
          </a:p>
        </p:txBody>
      </p:sp>
      <p:pic>
        <p:nvPicPr>
          <p:cNvPr id="1110" name="Picture 10" descr="openai&quot; Icon - Download for free – Iconduck">
            <a:extLst>
              <a:ext uri="{FF2B5EF4-FFF2-40B4-BE49-F238E27FC236}">
                <a16:creationId xmlns:a16="http://schemas.microsoft.com/office/drawing/2014/main" id="{BD3B585A-8B51-8F36-9D9D-6CC3E17B0626}"/>
              </a:ext>
            </a:extLst>
          </p:cNvPr>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5106341" y="5508255"/>
            <a:ext cx="167775" cy="170101"/>
          </a:xfrm>
          <a:prstGeom prst="rect">
            <a:avLst/>
          </a:prstGeom>
          <a:noFill/>
          <a:extLst>
            <a:ext uri="{909E8E84-426E-40DD-AFC4-6F175D3DCCD1}">
              <a14:hiddenFill xmlns:a14="http://schemas.microsoft.com/office/drawing/2010/main">
                <a:solidFill>
                  <a:srgbClr val="FFFFFF"/>
                </a:solidFill>
              </a14:hiddenFill>
            </a:ext>
          </a:extLst>
        </p:spPr>
      </p:pic>
      <p:cxnSp>
        <p:nvCxnSpPr>
          <p:cNvPr id="1111" name="Conector recto de flecha 1110">
            <a:extLst>
              <a:ext uri="{FF2B5EF4-FFF2-40B4-BE49-F238E27FC236}">
                <a16:creationId xmlns:a16="http://schemas.microsoft.com/office/drawing/2014/main" id="{5E0E6C01-9FB9-0DF2-FDB0-A63D1C1941DB}"/>
              </a:ext>
            </a:extLst>
          </p:cNvPr>
          <p:cNvCxnSpPr>
            <a:cxnSpLocks/>
          </p:cNvCxnSpPr>
          <p:nvPr/>
        </p:nvCxnSpPr>
        <p:spPr>
          <a:xfrm>
            <a:off x="4244951" y="5932316"/>
            <a:ext cx="669313" cy="0"/>
          </a:xfrm>
          <a:prstGeom prst="straightConnector1">
            <a:avLst/>
          </a:prstGeom>
          <a:ln w="190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12" name="Conector recto de flecha 1111">
            <a:extLst>
              <a:ext uri="{FF2B5EF4-FFF2-40B4-BE49-F238E27FC236}">
                <a16:creationId xmlns:a16="http://schemas.microsoft.com/office/drawing/2014/main" id="{E5EFDF47-E3AB-8BF1-C9F0-9D0C0E0BADB9}"/>
              </a:ext>
            </a:extLst>
          </p:cNvPr>
          <p:cNvCxnSpPr>
            <a:cxnSpLocks/>
          </p:cNvCxnSpPr>
          <p:nvPr/>
        </p:nvCxnSpPr>
        <p:spPr>
          <a:xfrm flipH="1">
            <a:off x="4132638" y="6043553"/>
            <a:ext cx="640633" cy="0"/>
          </a:xfrm>
          <a:prstGeom prst="straightConnector1">
            <a:avLst/>
          </a:prstGeom>
          <a:ln w="190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13" name="CuadroTexto 1112">
            <a:extLst>
              <a:ext uri="{FF2B5EF4-FFF2-40B4-BE49-F238E27FC236}">
                <a16:creationId xmlns:a16="http://schemas.microsoft.com/office/drawing/2014/main" id="{B41363B2-DA45-FB7A-C2DC-A23F98CE68F4}"/>
              </a:ext>
            </a:extLst>
          </p:cNvPr>
          <p:cNvSpPr txBox="1"/>
          <p:nvPr/>
        </p:nvSpPr>
        <p:spPr>
          <a:xfrm>
            <a:off x="4077640" y="5500778"/>
            <a:ext cx="979909" cy="369332"/>
          </a:xfrm>
          <a:prstGeom prst="rect">
            <a:avLst/>
          </a:prstGeom>
          <a:noFill/>
        </p:spPr>
        <p:txBody>
          <a:bodyPr wrap="square" rtlCol="0">
            <a:spAutoFit/>
          </a:bodyPr>
          <a:lstStyle/>
          <a:p>
            <a:r>
              <a:rPr lang="es-ES" sz="1000" b="1" dirty="0">
                <a:solidFill>
                  <a:schemeClr val="bg1"/>
                </a:solidFill>
              </a:rPr>
              <a:t>API</a:t>
            </a:r>
          </a:p>
          <a:p>
            <a:r>
              <a:rPr lang="es-ES" sz="800" dirty="0">
                <a:solidFill>
                  <a:srgbClr val="CC99FF"/>
                </a:solidFill>
              </a:rPr>
              <a:t>Click see more</a:t>
            </a:r>
          </a:p>
        </p:txBody>
      </p:sp>
      <p:sp>
        <p:nvSpPr>
          <p:cNvPr id="1114" name="CuadroTexto 1113">
            <a:extLst>
              <a:ext uri="{FF2B5EF4-FFF2-40B4-BE49-F238E27FC236}">
                <a16:creationId xmlns:a16="http://schemas.microsoft.com/office/drawing/2014/main" id="{D5D97BB5-1B06-F83E-1FF5-3BE1B4C5508A}"/>
              </a:ext>
            </a:extLst>
          </p:cNvPr>
          <p:cNvSpPr txBox="1"/>
          <p:nvPr/>
        </p:nvSpPr>
        <p:spPr>
          <a:xfrm>
            <a:off x="4335143" y="5462957"/>
            <a:ext cx="585191" cy="200055"/>
          </a:xfrm>
          <a:prstGeom prst="rect">
            <a:avLst/>
          </a:prstGeom>
          <a:noFill/>
        </p:spPr>
        <p:txBody>
          <a:bodyPr wrap="square" rtlCol="0">
            <a:spAutoFit/>
          </a:bodyPr>
          <a:lstStyle/>
          <a:p>
            <a:r>
              <a:rPr lang="es-ES" sz="700" b="1" dirty="0">
                <a:solidFill>
                  <a:srgbClr val="FF9B9B"/>
                </a:solidFill>
              </a:rPr>
              <a:t>NOT DONE</a:t>
            </a:r>
          </a:p>
        </p:txBody>
      </p:sp>
    </p:spTree>
    <p:extLst>
      <p:ext uri="{BB962C8B-B14F-4D97-AF65-F5344CB8AC3E}">
        <p14:creationId xmlns:p14="http://schemas.microsoft.com/office/powerpoint/2010/main" val="39940895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ángulo 23">
            <a:extLst>
              <a:ext uri="{FF2B5EF4-FFF2-40B4-BE49-F238E27FC236}">
                <a16:creationId xmlns:a16="http://schemas.microsoft.com/office/drawing/2014/main" id="{863D1ADE-C0E8-9AFB-5105-01AD0C2E09DF}"/>
              </a:ext>
            </a:extLst>
          </p:cNvPr>
          <p:cNvSpPr/>
          <p:nvPr/>
        </p:nvSpPr>
        <p:spPr>
          <a:xfrm>
            <a:off x="5997325" y="910429"/>
            <a:ext cx="5550589" cy="995510"/>
          </a:xfrm>
          <a:prstGeom prst="rect">
            <a:avLst/>
          </a:prstGeom>
          <a:solidFill>
            <a:schemeClr val="tx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7" name="Rectángulo 16">
            <a:extLst>
              <a:ext uri="{FF2B5EF4-FFF2-40B4-BE49-F238E27FC236}">
                <a16:creationId xmlns:a16="http://schemas.microsoft.com/office/drawing/2014/main" id="{77DF4131-87D2-7E3C-29AF-085B62794D20}"/>
              </a:ext>
            </a:extLst>
          </p:cNvPr>
          <p:cNvSpPr/>
          <p:nvPr/>
        </p:nvSpPr>
        <p:spPr>
          <a:xfrm>
            <a:off x="303585" y="3170855"/>
            <a:ext cx="5550589" cy="995510"/>
          </a:xfrm>
          <a:prstGeom prst="rect">
            <a:avLst/>
          </a:prstGeom>
          <a:solidFill>
            <a:schemeClr val="tx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4" name="Rectángulo 13">
            <a:extLst>
              <a:ext uri="{FF2B5EF4-FFF2-40B4-BE49-F238E27FC236}">
                <a16:creationId xmlns:a16="http://schemas.microsoft.com/office/drawing/2014/main" id="{35B007C4-EBEB-3B98-B617-6DDD938D51D7}"/>
              </a:ext>
            </a:extLst>
          </p:cNvPr>
          <p:cNvSpPr/>
          <p:nvPr/>
        </p:nvSpPr>
        <p:spPr>
          <a:xfrm>
            <a:off x="303585" y="2029671"/>
            <a:ext cx="5550589" cy="995510"/>
          </a:xfrm>
          <a:prstGeom prst="rect">
            <a:avLst/>
          </a:prstGeom>
          <a:solidFill>
            <a:schemeClr val="tx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3" name="Rectángulo 12">
            <a:extLst>
              <a:ext uri="{FF2B5EF4-FFF2-40B4-BE49-F238E27FC236}">
                <a16:creationId xmlns:a16="http://schemas.microsoft.com/office/drawing/2014/main" id="{F30E406C-A684-FFC2-7D2F-1B5B27B2F03E}"/>
              </a:ext>
            </a:extLst>
          </p:cNvPr>
          <p:cNvSpPr/>
          <p:nvPr/>
        </p:nvSpPr>
        <p:spPr>
          <a:xfrm>
            <a:off x="303585" y="917266"/>
            <a:ext cx="5550589" cy="995510"/>
          </a:xfrm>
          <a:prstGeom prst="rect">
            <a:avLst/>
          </a:prstGeom>
          <a:solidFill>
            <a:schemeClr val="tx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 name="CuadroTexto 1">
            <a:extLst>
              <a:ext uri="{FF2B5EF4-FFF2-40B4-BE49-F238E27FC236}">
                <a16:creationId xmlns:a16="http://schemas.microsoft.com/office/drawing/2014/main" id="{BAEA0D98-05E4-E10D-EB44-AD566BE7CA96}"/>
              </a:ext>
            </a:extLst>
          </p:cNvPr>
          <p:cNvSpPr txBox="1"/>
          <p:nvPr/>
        </p:nvSpPr>
        <p:spPr>
          <a:xfrm>
            <a:off x="1740816" y="271692"/>
            <a:ext cx="7227565" cy="369332"/>
          </a:xfrm>
          <a:prstGeom prst="rect">
            <a:avLst/>
          </a:prstGeom>
          <a:noFill/>
        </p:spPr>
        <p:txBody>
          <a:bodyPr wrap="square" rtlCol="0">
            <a:spAutoFit/>
          </a:bodyPr>
          <a:lstStyle/>
          <a:p>
            <a:r>
              <a:rPr lang="es-ES" b="1" dirty="0">
                <a:solidFill>
                  <a:schemeClr val="bg1"/>
                </a:solidFill>
              </a:rPr>
              <a:t>Other Tools</a:t>
            </a:r>
          </a:p>
        </p:txBody>
      </p:sp>
      <p:sp>
        <p:nvSpPr>
          <p:cNvPr id="3" name="CuadroTexto 2">
            <a:extLst>
              <a:ext uri="{FF2B5EF4-FFF2-40B4-BE49-F238E27FC236}">
                <a16:creationId xmlns:a16="http://schemas.microsoft.com/office/drawing/2014/main" id="{DC563E51-BCA8-57FB-C8E8-C22BB50E317E}"/>
              </a:ext>
            </a:extLst>
          </p:cNvPr>
          <p:cNvSpPr txBox="1"/>
          <p:nvPr/>
        </p:nvSpPr>
        <p:spPr>
          <a:xfrm>
            <a:off x="230283" y="271692"/>
            <a:ext cx="1557877" cy="369332"/>
          </a:xfrm>
          <a:prstGeom prst="rect">
            <a:avLst/>
          </a:prstGeom>
          <a:noFill/>
        </p:spPr>
        <p:txBody>
          <a:bodyPr wrap="square" rtlCol="0">
            <a:spAutoFit/>
          </a:bodyPr>
          <a:lstStyle/>
          <a:p>
            <a:r>
              <a:rPr lang="es-ES" b="1" dirty="0">
                <a:solidFill>
                  <a:schemeClr val="bg1"/>
                </a:solidFill>
              </a:rPr>
              <a:t>Overview</a:t>
            </a:r>
          </a:p>
        </p:txBody>
      </p:sp>
      <p:cxnSp>
        <p:nvCxnSpPr>
          <p:cNvPr id="5" name="Conector recto 4">
            <a:extLst>
              <a:ext uri="{FF2B5EF4-FFF2-40B4-BE49-F238E27FC236}">
                <a16:creationId xmlns:a16="http://schemas.microsoft.com/office/drawing/2014/main" id="{FB6C8116-AB68-B8C0-A9B3-12B97A3CCB9F}"/>
              </a:ext>
            </a:extLst>
          </p:cNvPr>
          <p:cNvCxnSpPr/>
          <p:nvPr/>
        </p:nvCxnSpPr>
        <p:spPr>
          <a:xfrm>
            <a:off x="1371600" y="271692"/>
            <a:ext cx="0" cy="369332"/>
          </a:xfrm>
          <a:prstGeom prst="line">
            <a:avLst/>
          </a:prstGeom>
          <a:ln w="38100">
            <a:solidFill>
              <a:srgbClr val="CC99FF"/>
            </a:solidFill>
          </a:ln>
        </p:spPr>
        <p:style>
          <a:lnRef idx="1">
            <a:schemeClr val="accent1"/>
          </a:lnRef>
          <a:fillRef idx="0">
            <a:schemeClr val="accent1"/>
          </a:fillRef>
          <a:effectRef idx="0">
            <a:schemeClr val="accent1"/>
          </a:effectRef>
          <a:fontRef idx="minor">
            <a:schemeClr val="tx1"/>
          </a:fontRef>
        </p:style>
      </p:cxnSp>
      <p:pic>
        <p:nvPicPr>
          <p:cNvPr id="8" name="Picture 10" descr="Microsoft SharePoint - Viquipèdia, l'enciclopèdia lliure">
            <a:extLst>
              <a:ext uri="{FF2B5EF4-FFF2-40B4-BE49-F238E27FC236}">
                <a16:creationId xmlns:a16="http://schemas.microsoft.com/office/drawing/2014/main" id="{2B25F5F6-9E8E-9549-16A6-45D626852B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2093" y="3324007"/>
            <a:ext cx="292101" cy="28529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2" descr="piensasolutions.com (@piensasolutions) / X">
            <a:extLst>
              <a:ext uri="{FF2B5EF4-FFF2-40B4-BE49-F238E27FC236}">
                <a16:creationId xmlns:a16="http://schemas.microsoft.com/office/drawing/2014/main" id="{4E5A405B-BC34-EB80-85B3-0F8B7DA132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9975" y="1048811"/>
            <a:ext cx="286139" cy="28613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a:extLst>
              <a:ext uri="{FF2B5EF4-FFF2-40B4-BE49-F238E27FC236}">
                <a16:creationId xmlns:a16="http://schemas.microsoft.com/office/drawing/2014/main" id="{4B836BC7-1C6B-5BEE-0EBA-9C5B0CCBD9E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6736" y="2213114"/>
            <a:ext cx="292101" cy="19168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6" descr="mail Vector Icons free download in SVG, PNG Format">
            <a:extLst>
              <a:ext uri="{FF2B5EF4-FFF2-40B4-BE49-F238E27FC236}">
                <a16:creationId xmlns:a16="http://schemas.microsoft.com/office/drawing/2014/main" id="{114E7F47-D234-9D86-8AAE-2146955A256B}"/>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446736" y="1080610"/>
            <a:ext cx="307458" cy="307458"/>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a:extLst>
              <a:ext uri="{FF2B5EF4-FFF2-40B4-BE49-F238E27FC236}">
                <a16:creationId xmlns:a16="http://schemas.microsoft.com/office/drawing/2014/main" id="{CCEF71FB-7C9A-B240-46C9-538D3B162D4A}"/>
              </a:ext>
            </a:extLst>
          </p:cNvPr>
          <p:cNvSpPr txBox="1"/>
          <p:nvPr/>
        </p:nvSpPr>
        <p:spPr>
          <a:xfrm>
            <a:off x="383083" y="1428446"/>
            <a:ext cx="5373906" cy="369332"/>
          </a:xfrm>
          <a:prstGeom prst="rect">
            <a:avLst/>
          </a:prstGeom>
          <a:noFill/>
        </p:spPr>
        <p:txBody>
          <a:bodyPr wrap="square" rtlCol="0">
            <a:spAutoFit/>
          </a:bodyPr>
          <a:lstStyle/>
          <a:p>
            <a:r>
              <a:rPr lang="es-ES" sz="1000" b="1" dirty="0">
                <a:solidFill>
                  <a:schemeClr val="bg1"/>
                </a:solidFill>
              </a:rPr>
              <a:t>Email</a:t>
            </a:r>
          </a:p>
          <a:p>
            <a:r>
              <a:rPr lang="es-ES" sz="800" dirty="0">
                <a:solidFill>
                  <a:srgbClr val="CC99FF"/>
                </a:solidFill>
              </a:rPr>
              <a:t>Click see more</a:t>
            </a:r>
          </a:p>
        </p:txBody>
      </p:sp>
      <p:sp>
        <p:nvSpPr>
          <p:cNvPr id="16" name="CuadroTexto 15">
            <a:extLst>
              <a:ext uri="{FF2B5EF4-FFF2-40B4-BE49-F238E27FC236}">
                <a16:creationId xmlns:a16="http://schemas.microsoft.com/office/drawing/2014/main" id="{1EFB295E-1D17-5BEC-A604-BF678C565DFE}"/>
              </a:ext>
            </a:extLst>
          </p:cNvPr>
          <p:cNvSpPr txBox="1"/>
          <p:nvPr/>
        </p:nvSpPr>
        <p:spPr>
          <a:xfrm>
            <a:off x="383083" y="2466203"/>
            <a:ext cx="5373906" cy="523220"/>
          </a:xfrm>
          <a:prstGeom prst="rect">
            <a:avLst/>
          </a:prstGeom>
          <a:noFill/>
        </p:spPr>
        <p:txBody>
          <a:bodyPr wrap="square" rtlCol="0">
            <a:spAutoFit/>
          </a:bodyPr>
          <a:lstStyle/>
          <a:p>
            <a:r>
              <a:rPr lang="es-ES" sz="1000" b="1" dirty="0">
                <a:solidFill>
                  <a:schemeClr val="bg1"/>
                </a:solidFill>
              </a:rPr>
              <a:t>OneDrive</a:t>
            </a:r>
          </a:p>
          <a:p>
            <a:r>
              <a:rPr lang="es-ES" sz="1000" dirty="0">
                <a:solidFill>
                  <a:schemeClr val="bg1"/>
                </a:solidFill>
              </a:rPr>
              <a:t>File storage System. The OneDrive </a:t>
            </a:r>
            <a:r>
              <a:rPr lang="es-ES" sz="1000" dirty="0" err="1">
                <a:solidFill>
                  <a:schemeClr val="bg1"/>
                </a:solidFill>
              </a:rPr>
              <a:t>is</a:t>
            </a:r>
            <a:r>
              <a:rPr lang="es-ES" sz="1000" dirty="0">
                <a:solidFill>
                  <a:schemeClr val="bg1"/>
                </a:solidFill>
              </a:rPr>
              <a:t> </a:t>
            </a:r>
            <a:r>
              <a:rPr lang="es-ES" sz="1000" dirty="0" err="1">
                <a:solidFill>
                  <a:schemeClr val="bg1"/>
                </a:solidFill>
              </a:rPr>
              <a:t>configured</a:t>
            </a:r>
            <a:r>
              <a:rPr lang="es-ES" sz="1000" dirty="0">
                <a:solidFill>
                  <a:schemeClr val="bg1"/>
                </a:solidFill>
              </a:rPr>
              <a:t> </a:t>
            </a:r>
            <a:r>
              <a:rPr lang="es-ES" sz="1000" dirty="0" err="1">
                <a:solidFill>
                  <a:schemeClr val="bg1"/>
                </a:solidFill>
              </a:rPr>
              <a:t>for</a:t>
            </a:r>
            <a:r>
              <a:rPr lang="es-ES" sz="1000" dirty="0">
                <a:solidFill>
                  <a:schemeClr val="bg1"/>
                </a:solidFill>
              </a:rPr>
              <a:t> the </a:t>
            </a:r>
            <a:r>
              <a:rPr lang="es-ES" sz="1000" dirty="0" err="1">
                <a:solidFill>
                  <a:schemeClr val="bg1"/>
                </a:solidFill>
              </a:rPr>
              <a:t>domain</a:t>
            </a:r>
            <a:r>
              <a:rPr lang="es-ES" sz="1000" dirty="0">
                <a:solidFill>
                  <a:schemeClr val="bg1"/>
                </a:solidFill>
              </a:rPr>
              <a:t> </a:t>
            </a:r>
            <a:r>
              <a:rPr lang="es-ES" sz="1000" dirty="0">
                <a:solidFill>
                  <a:srgbClr val="CC99FF"/>
                </a:solidFill>
              </a:rPr>
              <a:t>@groupmim.eu.</a:t>
            </a:r>
          </a:p>
          <a:p>
            <a:r>
              <a:rPr lang="es-ES" sz="800" dirty="0">
                <a:solidFill>
                  <a:srgbClr val="CC99FF"/>
                </a:solidFill>
              </a:rPr>
              <a:t>Click see more</a:t>
            </a:r>
          </a:p>
        </p:txBody>
      </p:sp>
      <p:sp>
        <p:nvSpPr>
          <p:cNvPr id="19" name="CuadroTexto 18">
            <a:extLst>
              <a:ext uri="{FF2B5EF4-FFF2-40B4-BE49-F238E27FC236}">
                <a16:creationId xmlns:a16="http://schemas.microsoft.com/office/drawing/2014/main" id="{E40E9EFF-9C4D-A25F-664C-AA899387E03F}"/>
              </a:ext>
            </a:extLst>
          </p:cNvPr>
          <p:cNvSpPr txBox="1"/>
          <p:nvPr/>
        </p:nvSpPr>
        <p:spPr>
          <a:xfrm>
            <a:off x="383083" y="3682035"/>
            <a:ext cx="5373906" cy="369332"/>
          </a:xfrm>
          <a:prstGeom prst="rect">
            <a:avLst/>
          </a:prstGeom>
          <a:noFill/>
        </p:spPr>
        <p:txBody>
          <a:bodyPr wrap="square" rtlCol="0">
            <a:spAutoFit/>
          </a:bodyPr>
          <a:lstStyle/>
          <a:p>
            <a:r>
              <a:rPr lang="es-ES" sz="1000" b="1" dirty="0">
                <a:solidFill>
                  <a:schemeClr val="bg1"/>
                </a:solidFill>
              </a:rPr>
              <a:t>Sharepoint</a:t>
            </a:r>
          </a:p>
          <a:p>
            <a:r>
              <a:rPr lang="es-ES" sz="800" dirty="0">
                <a:solidFill>
                  <a:srgbClr val="CC99FF"/>
                </a:solidFill>
              </a:rPr>
              <a:t>Click see more</a:t>
            </a:r>
          </a:p>
        </p:txBody>
      </p:sp>
      <p:sp>
        <p:nvSpPr>
          <p:cNvPr id="25" name="CuadroTexto 24">
            <a:extLst>
              <a:ext uri="{FF2B5EF4-FFF2-40B4-BE49-F238E27FC236}">
                <a16:creationId xmlns:a16="http://schemas.microsoft.com/office/drawing/2014/main" id="{3DD2964F-F6F0-8EBD-6BE8-9F3C4C5F2F9F}"/>
              </a:ext>
            </a:extLst>
          </p:cNvPr>
          <p:cNvSpPr txBox="1"/>
          <p:nvPr/>
        </p:nvSpPr>
        <p:spPr>
          <a:xfrm>
            <a:off x="6076823" y="1421609"/>
            <a:ext cx="5373906" cy="369332"/>
          </a:xfrm>
          <a:prstGeom prst="rect">
            <a:avLst/>
          </a:prstGeom>
          <a:noFill/>
        </p:spPr>
        <p:txBody>
          <a:bodyPr wrap="square" rtlCol="0">
            <a:spAutoFit/>
          </a:bodyPr>
          <a:lstStyle/>
          <a:p>
            <a:r>
              <a:rPr lang="es-ES" sz="1000" b="1" dirty="0">
                <a:solidFill>
                  <a:schemeClr val="bg1"/>
                </a:solidFill>
              </a:rPr>
              <a:t>Hosting</a:t>
            </a:r>
          </a:p>
          <a:p>
            <a:r>
              <a:rPr lang="es-ES" sz="800" dirty="0">
                <a:solidFill>
                  <a:srgbClr val="CC99FF"/>
                </a:solidFill>
              </a:rPr>
              <a:t>Click see more</a:t>
            </a:r>
          </a:p>
        </p:txBody>
      </p:sp>
      <p:sp>
        <p:nvSpPr>
          <p:cNvPr id="28" name="Rectángulo 27">
            <a:extLst>
              <a:ext uri="{FF2B5EF4-FFF2-40B4-BE49-F238E27FC236}">
                <a16:creationId xmlns:a16="http://schemas.microsoft.com/office/drawing/2014/main" id="{219B6972-6921-0B66-BD92-AEFA89D8950F}"/>
              </a:ext>
            </a:extLst>
          </p:cNvPr>
          <p:cNvSpPr/>
          <p:nvPr/>
        </p:nvSpPr>
        <p:spPr>
          <a:xfrm>
            <a:off x="5997325" y="2029671"/>
            <a:ext cx="5550589" cy="995510"/>
          </a:xfrm>
          <a:prstGeom prst="rect">
            <a:avLst/>
          </a:prstGeom>
          <a:solidFill>
            <a:schemeClr val="tx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9" name="CuadroTexto 28">
            <a:extLst>
              <a:ext uri="{FF2B5EF4-FFF2-40B4-BE49-F238E27FC236}">
                <a16:creationId xmlns:a16="http://schemas.microsoft.com/office/drawing/2014/main" id="{36C4E8A4-F9C5-D63D-FAA6-997A1358DFDC}"/>
              </a:ext>
            </a:extLst>
          </p:cNvPr>
          <p:cNvSpPr txBox="1"/>
          <p:nvPr/>
        </p:nvSpPr>
        <p:spPr>
          <a:xfrm>
            <a:off x="6076823" y="2540851"/>
            <a:ext cx="5373906" cy="369332"/>
          </a:xfrm>
          <a:prstGeom prst="rect">
            <a:avLst/>
          </a:prstGeom>
          <a:noFill/>
        </p:spPr>
        <p:txBody>
          <a:bodyPr wrap="square" rtlCol="0">
            <a:spAutoFit/>
          </a:bodyPr>
          <a:lstStyle/>
          <a:p>
            <a:r>
              <a:rPr lang="es-ES" sz="1000" b="1" dirty="0">
                <a:solidFill>
                  <a:schemeClr val="bg1"/>
                </a:solidFill>
              </a:rPr>
              <a:t>Qnap Server</a:t>
            </a:r>
          </a:p>
          <a:p>
            <a:r>
              <a:rPr lang="es-ES" sz="800" dirty="0">
                <a:solidFill>
                  <a:srgbClr val="CC99FF"/>
                </a:solidFill>
              </a:rPr>
              <a:t>Click see more</a:t>
            </a:r>
          </a:p>
        </p:txBody>
      </p:sp>
    </p:spTree>
    <p:extLst>
      <p:ext uri="{BB962C8B-B14F-4D97-AF65-F5344CB8AC3E}">
        <p14:creationId xmlns:p14="http://schemas.microsoft.com/office/powerpoint/2010/main" val="14151702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uadroTexto 37">
            <a:extLst>
              <a:ext uri="{FF2B5EF4-FFF2-40B4-BE49-F238E27FC236}">
                <a16:creationId xmlns:a16="http://schemas.microsoft.com/office/drawing/2014/main" id="{B5D521F6-23BD-8409-EA1B-3BC0445B0C55}"/>
              </a:ext>
            </a:extLst>
          </p:cNvPr>
          <p:cNvSpPr txBox="1"/>
          <p:nvPr/>
        </p:nvSpPr>
        <p:spPr>
          <a:xfrm>
            <a:off x="230282" y="955984"/>
            <a:ext cx="11595949" cy="3970318"/>
          </a:xfrm>
          <a:prstGeom prst="rect">
            <a:avLst/>
          </a:prstGeom>
          <a:noFill/>
        </p:spPr>
        <p:txBody>
          <a:bodyPr wrap="square" rtlCol="0">
            <a:spAutoFit/>
          </a:bodyPr>
          <a:lstStyle/>
          <a:p>
            <a:r>
              <a:rPr lang="en-GB" sz="1400" b="1" dirty="0">
                <a:solidFill>
                  <a:srgbClr val="CC99FF"/>
                </a:solidFill>
              </a:rPr>
              <a:t>General</a:t>
            </a:r>
          </a:p>
          <a:p>
            <a:pPr marL="285750" indent="-285750">
              <a:buFont typeface="Arial" panose="020B0604020202020204" pitchFamily="34" charset="0"/>
              <a:buChar char="•"/>
            </a:pPr>
            <a:r>
              <a:rPr lang="en-GB" sz="1400" dirty="0">
                <a:solidFill>
                  <a:schemeClr val="bg1"/>
                </a:solidFill>
              </a:rPr>
              <a:t>La </a:t>
            </a:r>
            <a:r>
              <a:rPr lang="en-GB" sz="1400" b="1" dirty="0">
                <a:solidFill>
                  <a:srgbClr val="FFC000"/>
                </a:solidFill>
              </a:rPr>
              <a:t>Botiga Market</a:t>
            </a:r>
          </a:p>
          <a:p>
            <a:pPr marL="742950" lvl="1" indent="-285750">
              <a:buFont typeface="Arial" panose="020B0604020202020204" pitchFamily="34" charset="0"/>
              <a:buChar char="•"/>
            </a:pPr>
            <a:r>
              <a:rPr lang="en-GB" sz="1400" dirty="0">
                <a:solidFill>
                  <a:schemeClr val="bg1"/>
                </a:solidFill>
              </a:rPr>
              <a:t>@labotigadullastrell.cat</a:t>
            </a:r>
          </a:p>
          <a:p>
            <a:pPr marL="742950" lvl="1" indent="-285750">
              <a:buFont typeface="Arial" panose="020B0604020202020204" pitchFamily="34" charset="0"/>
              <a:buChar char="•"/>
            </a:pPr>
            <a:r>
              <a:rPr lang="en-GB" sz="1400" dirty="0">
                <a:solidFill>
                  <a:schemeClr val="bg1"/>
                </a:solidFill>
              </a:rPr>
              <a:t>@labotigaullastrell.com</a:t>
            </a:r>
          </a:p>
          <a:p>
            <a:pPr marL="285750" indent="-285750">
              <a:buFont typeface="Arial" panose="020B0604020202020204" pitchFamily="34" charset="0"/>
              <a:buChar char="•"/>
            </a:pPr>
            <a:r>
              <a:rPr lang="en-GB" sz="1400" dirty="0">
                <a:solidFill>
                  <a:schemeClr val="bg1"/>
                </a:solidFill>
              </a:rPr>
              <a:t>Group </a:t>
            </a:r>
            <a:r>
              <a:rPr lang="en-GB" sz="1400" b="1" dirty="0">
                <a:solidFill>
                  <a:srgbClr val="FC8C8C"/>
                </a:solidFill>
              </a:rPr>
              <a:t>MIM</a:t>
            </a:r>
            <a:r>
              <a:rPr lang="en-GB" sz="1400" dirty="0">
                <a:solidFill>
                  <a:schemeClr val="bg1"/>
                </a:solidFill>
              </a:rPr>
              <a:t> </a:t>
            </a:r>
          </a:p>
          <a:p>
            <a:pPr marL="742950" lvl="1" indent="-285750">
              <a:buFont typeface="Arial" panose="020B0604020202020204" pitchFamily="34" charset="0"/>
              <a:buChar char="•"/>
            </a:pPr>
            <a:r>
              <a:rPr lang="en-GB" sz="1400" dirty="0">
                <a:solidFill>
                  <a:schemeClr val="bg1"/>
                </a:solidFill>
              </a:rPr>
              <a:t>@group-mim.com</a:t>
            </a:r>
          </a:p>
          <a:p>
            <a:pPr marL="285750" indent="-285750">
              <a:buFont typeface="Arial" panose="020B0604020202020204" pitchFamily="34" charset="0"/>
              <a:buChar char="•"/>
            </a:pPr>
            <a:r>
              <a:rPr lang="en-GB" sz="1400" b="1" dirty="0">
                <a:solidFill>
                  <a:srgbClr val="FC8C8C"/>
                </a:solidFill>
              </a:rPr>
              <a:t>MIM</a:t>
            </a:r>
            <a:r>
              <a:rPr lang="en-GB" sz="1400" dirty="0">
                <a:solidFill>
                  <a:schemeClr val="bg1"/>
                </a:solidFill>
              </a:rPr>
              <a:t> </a:t>
            </a:r>
            <a:r>
              <a:rPr lang="en-GB" sz="1400" b="1" dirty="0">
                <a:solidFill>
                  <a:srgbClr val="FFC000"/>
                </a:solidFill>
              </a:rPr>
              <a:t>Spare</a:t>
            </a:r>
          </a:p>
          <a:p>
            <a:pPr marL="742950" lvl="1" indent="-285750">
              <a:buFont typeface="Arial" panose="020B0604020202020204" pitchFamily="34" charset="0"/>
              <a:buChar char="•"/>
            </a:pPr>
            <a:r>
              <a:rPr lang="en-GB" sz="1400" dirty="0">
                <a:solidFill>
                  <a:schemeClr val="bg1"/>
                </a:solidFill>
              </a:rPr>
              <a:t>@mimspare.com</a:t>
            </a:r>
          </a:p>
          <a:p>
            <a:pPr marL="285750" indent="-285750">
              <a:buFont typeface="Arial" panose="020B0604020202020204" pitchFamily="34" charset="0"/>
              <a:buChar char="•"/>
            </a:pPr>
            <a:r>
              <a:rPr lang="en-GB" sz="1400" b="1" dirty="0">
                <a:solidFill>
                  <a:srgbClr val="FC8C8C"/>
                </a:solidFill>
              </a:rPr>
              <a:t>MIM</a:t>
            </a:r>
            <a:r>
              <a:rPr lang="en-GB" sz="1400" dirty="0">
                <a:solidFill>
                  <a:schemeClr val="bg1"/>
                </a:solidFill>
              </a:rPr>
              <a:t> </a:t>
            </a:r>
            <a:r>
              <a:rPr lang="en-GB" sz="1400" b="1" dirty="0">
                <a:solidFill>
                  <a:srgbClr val="FC8C8C"/>
                </a:solidFill>
              </a:rPr>
              <a:t>Patchworkservice</a:t>
            </a:r>
          </a:p>
          <a:p>
            <a:pPr marL="742950" lvl="1" indent="-285750">
              <a:buFont typeface="Arial" panose="020B0604020202020204" pitchFamily="34" charset="0"/>
              <a:buChar char="•"/>
            </a:pPr>
            <a:r>
              <a:rPr lang="en-GB" sz="1400" dirty="0">
                <a:solidFill>
                  <a:schemeClr val="bg1"/>
                </a:solidFill>
              </a:rPr>
              <a:t>@mimpatchworkservice.com</a:t>
            </a:r>
          </a:p>
          <a:p>
            <a:pPr marL="742950" lvl="1" indent="-285750">
              <a:buFont typeface="Arial" panose="020B0604020202020204" pitchFamily="34" charset="0"/>
              <a:buChar char="•"/>
            </a:pPr>
            <a:r>
              <a:rPr lang="en-GB" sz="1400" dirty="0">
                <a:solidFill>
                  <a:schemeClr val="bg1"/>
                </a:solidFill>
              </a:rPr>
              <a:t>@mimpatchowrkservice.cat</a:t>
            </a:r>
          </a:p>
          <a:p>
            <a:pPr marL="285750" indent="-285750">
              <a:buFont typeface="Arial" panose="020B0604020202020204" pitchFamily="34" charset="0"/>
              <a:buChar char="•"/>
            </a:pPr>
            <a:r>
              <a:rPr lang="en-GB" sz="1400" b="1" dirty="0">
                <a:solidFill>
                  <a:srgbClr val="FC8C8C"/>
                </a:solidFill>
              </a:rPr>
              <a:t>MIM</a:t>
            </a:r>
            <a:r>
              <a:rPr lang="en-GB" sz="1400" dirty="0">
                <a:solidFill>
                  <a:schemeClr val="bg1"/>
                </a:solidFill>
              </a:rPr>
              <a:t> </a:t>
            </a:r>
            <a:r>
              <a:rPr lang="en-GB" sz="1400" b="1" dirty="0">
                <a:solidFill>
                  <a:schemeClr val="tx1">
                    <a:lumMod val="50000"/>
                    <a:lumOff val="50000"/>
                  </a:schemeClr>
                </a:solidFill>
              </a:rPr>
              <a:t>Maintenance</a:t>
            </a:r>
          </a:p>
          <a:p>
            <a:pPr marL="742950" lvl="1" indent="-285750">
              <a:buFont typeface="Arial" panose="020B0604020202020204" pitchFamily="34" charset="0"/>
              <a:buChar char="•"/>
            </a:pPr>
            <a:r>
              <a:rPr lang="en-GB" sz="1400" dirty="0">
                <a:solidFill>
                  <a:schemeClr val="bg1"/>
                </a:solidFill>
              </a:rPr>
              <a:t>@mimaintenance.com</a:t>
            </a:r>
          </a:p>
          <a:p>
            <a:pPr marL="285750" indent="-285750">
              <a:buFont typeface="Arial" panose="020B0604020202020204" pitchFamily="34" charset="0"/>
              <a:buChar char="•"/>
            </a:pPr>
            <a:r>
              <a:rPr lang="en-GB" sz="1400" b="1" dirty="0">
                <a:solidFill>
                  <a:srgbClr val="FC8C8C"/>
                </a:solidFill>
              </a:rPr>
              <a:t>MIM</a:t>
            </a:r>
            <a:r>
              <a:rPr lang="en-GB" sz="1400" dirty="0">
                <a:solidFill>
                  <a:schemeClr val="bg1"/>
                </a:solidFill>
              </a:rPr>
              <a:t> </a:t>
            </a:r>
            <a:r>
              <a:rPr lang="en-GB" sz="1400" b="1" dirty="0">
                <a:solidFill>
                  <a:schemeClr val="accent1">
                    <a:lumMod val="40000"/>
                    <a:lumOff val="60000"/>
                  </a:schemeClr>
                </a:solidFill>
              </a:rPr>
              <a:t>Net</a:t>
            </a:r>
          </a:p>
          <a:p>
            <a:pPr marL="742950" lvl="1" indent="-285750">
              <a:buFont typeface="Arial" panose="020B0604020202020204" pitchFamily="34" charset="0"/>
              <a:buChar char="•"/>
            </a:pPr>
            <a:r>
              <a:rPr lang="en-GB" sz="1400" dirty="0">
                <a:solidFill>
                  <a:schemeClr val="bg1"/>
                </a:solidFill>
              </a:rPr>
              <a:t>@mim-net.com</a:t>
            </a:r>
          </a:p>
          <a:p>
            <a:pPr marL="285750" indent="-285750">
              <a:buFont typeface="Arial" panose="020B0604020202020204" pitchFamily="34" charset="0"/>
              <a:buChar char="•"/>
            </a:pPr>
            <a:r>
              <a:rPr lang="en-GB" sz="1400" b="1" dirty="0">
                <a:solidFill>
                  <a:srgbClr val="FC8C8C"/>
                </a:solidFill>
              </a:rPr>
              <a:t>MIM</a:t>
            </a:r>
            <a:r>
              <a:rPr lang="en-GB" sz="1400" dirty="0">
                <a:solidFill>
                  <a:schemeClr val="bg1"/>
                </a:solidFill>
              </a:rPr>
              <a:t> </a:t>
            </a:r>
            <a:r>
              <a:rPr lang="en-GB" sz="1400" b="1" dirty="0">
                <a:solidFill>
                  <a:srgbClr val="FC8C8C"/>
                </a:solidFill>
              </a:rPr>
              <a:t>Metal</a:t>
            </a:r>
          </a:p>
          <a:p>
            <a:pPr marL="742950" lvl="1" indent="-285750">
              <a:buFont typeface="Arial" panose="020B0604020202020204" pitchFamily="34" charset="0"/>
              <a:buChar char="•"/>
            </a:pPr>
            <a:r>
              <a:rPr lang="en-GB" sz="1400" dirty="0">
                <a:solidFill>
                  <a:schemeClr val="bg1"/>
                </a:solidFill>
              </a:rPr>
              <a:t>@mimetall.cat</a:t>
            </a:r>
          </a:p>
          <a:p>
            <a:pPr marL="742950" lvl="1" indent="-285750">
              <a:buFont typeface="Arial" panose="020B0604020202020204" pitchFamily="34" charset="0"/>
              <a:buChar char="•"/>
            </a:pPr>
            <a:r>
              <a:rPr lang="en-GB" sz="1400" dirty="0">
                <a:solidFill>
                  <a:schemeClr val="bg1"/>
                </a:solidFill>
              </a:rPr>
              <a:t>@mimetall.com</a:t>
            </a:r>
          </a:p>
        </p:txBody>
      </p:sp>
      <p:sp>
        <p:nvSpPr>
          <p:cNvPr id="2" name="CuadroTexto 1">
            <a:extLst>
              <a:ext uri="{FF2B5EF4-FFF2-40B4-BE49-F238E27FC236}">
                <a16:creationId xmlns:a16="http://schemas.microsoft.com/office/drawing/2014/main" id="{BAEA0D98-05E4-E10D-EB44-AD566BE7CA96}"/>
              </a:ext>
            </a:extLst>
          </p:cNvPr>
          <p:cNvSpPr txBox="1"/>
          <p:nvPr/>
        </p:nvSpPr>
        <p:spPr>
          <a:xfrm>
            <a:off x="1272778" y="271692"/>
            <a:ext cx="7227565" cy="369332"/>
          </a:xfrm>
          <a:prstGeom prst="rect">
            <a:avLst/>
          </a:prstGeom>
          <a:noFill/>
        </p:spPr>
        <p:txBody>
          <a:bodyPr wrap="square" rtlCol="0">
            <a:spAutoFit/>
          </a:bodyPr>
          <a:lstStyle/>
          <a:p>
            <a:r>
              <a:rPr lang="es-ES" b="1" dirty="0" err="1">
                <a:solidFill>
                  <a:schemeClr val="bg1"/>
                </a:solidFill>
              </a:rPr>
              <a:t>Domains</a:t>
            </a:r>
            <a:r>
              <a:rPr lang="es-ES" b="1" dirty="0">
                <a:solidFill>
                  <a:schemeClr val="bg1"/>
                </a:solidFill>
              </a:rPr>
              <a:t> </a:t>
            </a:r>
            <a:r>
              <a:rPr lang="es-ES" b="1" dirty="0" err="1">
                <a:solidFill>
                  <a:schemeClr val="bg1"/>
                </a:solidFill>
              </a:rPr>
              <a:t>list</a:t>
            </a:r>
            <a:endParaRPr lang="es-ES" b="1" dirty="0">
              <a:solidFill>
                <a:schemeClr val="bg1"/>
              </a:solidFill>
            </a:endParaRPr>
          </a:p>
        </p:txBody>
      </p:sp>
      <p:sp>
        <p:nvSpPr>
          <p:cNvPr id="3" name="CuadroTexto 2">
            <a:extLst>
              <a:ext uri="{FF2B5EF4-FFF2-40B4-BE49-F238E27FC236}">
                <a16:creationId xmlns:a16="http://schemas.microsoft.com/office/drawing/2014/main" id="{DC563E51-BCA8-57FB-C8E8-C22BB50E317E}"/>
              </a:ext>
            </a:extLst>
          </p:cNvPr>
          <p:cNvSpPr txBox="1"/>
          <p:nvPr/>
        </p:nvSpPr>
        <p:spPr>
          <a:xfrm>
            <a:off x="230283" y="271692"/>
            <a:ext cx="856837" cy="369332"/>
          </a:xfrm>
          <a:prstGeom prst="rect">
            <a:avLst/>
          </a:prstGeom>
          <a:noFill/>
        </p:spPr>
        <p:txBody>
          <a:bodyPr wrap="square" rtlCol="0">
            <a:spAutoFit/>
          </a:bodyPr>
          <a:lstStyle/>
          <a:p>
            <a:r>
              <a:rPr lang="es-ES" b="1" dirty="0">
                <a:solidFill>
                  <a:schemeClr val="bg1"/>
                </a:solidFill>
              </a:rPr>
              <a:t>Core</a:t>
            </a:r>
          </a:p>
        </p:txBody>
      </p:sp>
      <p:cxnSp>
        <p:nvCxnSpPr>
          <p:cNvPr id="5" name="Conector recto 4">
            <a:extLst>
              <a:ext uri="{FF2B5EF4-FFF2-40B4-BE49-F238E27FC236}">
                <a16:creationId xmlns:a16="http://schemas.microsoft.com/office/drawing/2014/main" id="{FB6C8116-AB68-B8C0-A9B3-12B97A3CCB9F}"/>
              </a:ext>
            </a:extLst>
          </p:cNvPr>
          <p:cNvCxnSpPr/>
          <p:nvPr/>
        </p:nvCxnSpPr>
        <p:spPr>
          <a:xfrm>
            <a:off x="924560" y="271692"/>
            <a:ext cx="0" cy="369332"/>
          </a:xfrm>
          <a:prstGeom prst="line">
            <a:avLst/>
          </a:prstGeom>
          <a:ln w="38100">
            <a:solidFill>
              <a:srgbClr val="CC99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72303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uadroTexto 37">
            <a:extLst>
              <a:ext uri="{FF2B5EF4-FFF2-40B4-BE49-F238E27FC236}">
                <a16:creationId xmlns:a16="http://schemas.microsoft.com/office/drawing/2014/main" id="{B5D521F6-23BD-8409-EA1B-3BC0445B0C55}"/>
              </a:ext>
            </a:extLst>
          </p:cNvPr>
          <p:cNvSpPr txBox="1"/>
          <p:nvPr/>
        </p:nvSpPr>
        <p:spPr>
          <a:xfrm>
            <a:off x="230282" y="955984"/>
            <a:ext cx="11595949" cy="5047536"/>
          </a:xfrm>
          <a:prstGeom prst="rect">
            <a:avLst/>
          </a:prstGeom>
          <a:noFill/>
        </p:spPr>
        <p:txBody>
          <a:bodyPr wrap="square" rtlCol="0">
            <a:spAutoFit/>
          </a:bodyPr>
          <a:lstStyle/>
          <a:p>
            <a:r>
              <a:rPr lang="en-GB" sz="1400" b="1" dirty="0">
                <a:solidFill>
                  <a:srgbClr val="CC99FF"/>
                </a:solidFill>
              </a:rPr>
              <a:t>General</a:t>
            </a:r>
          </a:p>
          <a:p>
            <a:r>
              <a:rPr lang="en-GB" sz="1400" dirty="0">
                <a:solidFill>
                  <a:schemeClr val="bg1"/>
                </a:solidFill>
              </a:rPr>
              <a:t>Tidio is a ticketing tool for customer service. When an incidence occurs, an user opens a ticket that Will be handled by an agent. The Tidio application runs on the Tidio Cloud and is integrated with WooCommerce and email. The Tidio allows to interact the customers and the agents through a chat and in case needed also by email.</a:t>
            </a:r>
          </a:p>
          <a:p>
            <a:endParaRPr lang="en-GB" sz="1400" dirty="0">
              <a:solidFill>
                <a:schemeClr val="bg1"/>
              </a:solidFill>
            </a:endParaRPr>
          </a:p>
          <a:p>
            <a:r>
              <a:rPr lang="en-GB" sz="1400" b="1" dirty="0">
                <a:solidFill>
                  <a:srgbClr val="CC99FF"/>
                </a:solidFill>
              </a:rPr>
              <a:t>Used by</a:t>
            </a:r>
          </a:p>
          <a:p>
            <a:pPr marL="285750" indent="-285750">
              <a:buFont typeface="Arial" panose="020B0604020202020204" pitchFamily="34" charset="0"/>
              <a:buChar char="•"/>
            </a:pPr>
            <a:r>
              <a:rPr lang="en-GB" sz="1400" b="1" dirty="0">
                <a:solidFill>
                  <a:schemeClr val="bg1"/>
                </a:solidFill>
              </a:rPr>
              <a:t>La </a:t>
            </a:r>
            <a:r>
              <a:rPr lang="en-GB" sz="1400" b="1" dirty="0">
                <a:solidFill>
                  <a:schemeClr val="accent4">
                    <a:lumMod val="60000"/>
                    <a:lumOff val="40000"/>
                  </a:schemeClr>
                </a:solidFill>
              </a:rPr>
              <a:t>Botiga</a:t>
            </a:r>
            <a:r>
              <a:rPr lang="en-GB" sz="1400" b="1" dirty="0">
                <a:solidFill>
                  <a:schemeClr val="bg1"/>
                </a:solidFill>
              </a:rPr>
              <a:t> </a:t>
            </a:r>
            <a:r>
              <a:rPr lang="en-GB" sz="1400" b="1" dirty="0">
                <a:solidFill>
                  <a:schemeClr val="accent4">
                    <a:lumMod val="60000"/>
                    <a:lumOff val="40000"/>
                  </a:schemeClr>
                </a:solidFill>
              </a:rPr>
              <a:t>Market.</a:t>
            </a:r>
          </a:p>
          <a:p>
            <a:r>
              <a:rPr lang="en-GB" sz="1400" dirty="0">
                <a:solidFill>
                  <a:schemeClr val="bg1"/>
                </a:solidFill>
              </a:rPr>
              <a:t>The customers buying on La Botiga Market can interact with Tidio for inquiries related with the eCommerce such as; Devolutions, tracking of an order, issues with the account, issues related with an order or any other inquiry.</a:t>
            </a:r>
          </a:p>
          <a:p>
            <a:pPr marL="285750" indent="-285750">
              <a:buFont typeface="Arial" panose="020B0604020202020204" pitchFamily="34" charset="0"/>
              <a:buChar char="•"/>
            </a:pPr>
            <a:r>
              <a:rPr lang="en-GB" sz="1400" b="1" dirty="0">
                <a:solidFill>
                  <a:srgbClr val="FC8C8C"/>
                </a:solidFill>
              </a:rPr>
              <a:t>MIM</a:t>
            </a:r>
            <a:r>
              <a:rPr lang="en-GB" sz="1400" b="1" dirty="0">
                <a:solidFill>
                  <a:schemeClr val="bg1"/>
                </a:solidFill>
              </a:rPr>
              <a:t> </a:t>
            </a:r>
            <a:r>
              <a:rPr lang="en-GB" sz="1400" b="1" dirty="0">
                <a:solidFill>
                  <a:srgbClr val="FC8C8C"/>
                </a:solidFill>
              </a:rPr>
              <a:t>Spare.</a:t>
            </a:r>
          </a:p>
          <a:p>
            <a:r>
              <a:rPr lang="en-GB" sz="1400" dirty="0">
                <a:solidFill>
                  <a:schemeClr val="bg1"/>
                </a:solidFill>
              </a:rPr>
              <a:t>The customers of MIM Spare eCommerce can interact with the agents for issues related with the </a:t>
            </a:r>
          </a:p>
          <a:p>
            <a:pPr marL="285750" indent="-285750">
              <a:buFont typeface="Arial" panose="020B0604020202020204" pitchFamily="34" charset="0"/>
              <a:buChar char="•"/>
            </a:pPr>
            <a:endParaRPr lang="en-GB" sz="1400" dirty="0">
              <a:solidFill>
                <a:schemeClr val="bg1"/>
              </a:solidFill>
            </a:endParaRPr>
          </a:p>
          <a:p>
            <a:r>
              <a:rPr lang="en-GB" sz="1400" b="1" dirty="0">
                <a:solidFill>
                  <a:srgbClr val="CC99FF"/>
                </a:solidFill>
              </a:rPr>
              <a:t>Main</a:t>
            </a:r>
            <a:r>
              <a:rPr lang="en-GB" sz="1400" b="1" dirty="0">
                <a:solidFill>
                  <a:schemeClr val="bg1"/>
                </a:solidFill>
              </a:rPr>
              <a:t> </a:t>
            </a:r>
            <a:r>
              <a:rPr lang="en-GB" sz="1400" b="1" dirty="0">
                <a:solidFill>
                  <a:srgbClr val="CC99FF"/>
                </a:solidFill>
              </a:rPr>
              <a:t>accounts</a:t>
            </a:r>
          </a:p>
          <a:p>
            <a:pPr marL="285750" indent="-285750">
              <a:buFont typeface="Arial" panose="020B0604020202020204" pitchFamily="34" charset="0"/>
              <a:buChar char="•"/>
            </a:pPr>
            <a:r>
              <a:rPr lang="en-GB" sz="1400" dirty="0" err="1">
                <a:solidFill>
                  <a:srgbClr val="CC99FF"/>
                </a:solidFill>
              </a:rPr>
              <a:t>admin@domain</a:t>
            </a:r>
            <a:r>
              <a:rPr lang="en-GB" sz="1400" dirty="0">
                <a:solidFill>
                  <a:srgbClr val="CC99FF"/>
                </a:solidFill>
              </a:rPr>
              <a:t> </a:t>
            </a:r>
            <a:r>
              <a:rPr lang="en-GB" sz="1400" dirty="0">
                <a:solidFill>
                  <a:schemeClr val="bg1"/>
                </a:solidFill>
              </a:rPr>
              <a:t>used for the management of the application, the admin has full access to the applications.</a:t>
            </a:r>
          </a:p>
          <a:p>
            <a:pPr marL="285750" indent="-285750">
              <a:buFont typeface="Arial" panose="020B0604020202020204" pitchFamily="34" charset="0"/>
              <a:buChar char="•"/>
            </a:pPr>
            <a:r>
              <a:rPr lang="en-GB" sz="1400" dirty="0" err="1">
                <a:solidFill>
                  <a:srgbClr val="CC99FF"/>
                </a:solidFill>
              </a:rPr>
              <a:t>info@domain</a:t>
            </a:r>
            <a:r>
              <a:rPr lang="en-GB" sz="1400" dirty="0">
                <a:solidFill>
                  <a:srgbClr val="CC99FF"/>
                </a:solidFill>
              </a:rPr>
              <a:t> </a:t>
            </a:r>
            <a:r>
              <a:rPr lang="en-GB" sz="1400" dirty="0">
                <a:solidFill>
                  <a:schemeClr val="bg1"/>
                </a:solidFill>
              </a:rPr>
              <a:t>used by the customers to start a Tidio chat conversation.</a:t>
            </a:r>
          </a:p>
          <a:p>
            <a:pPr marL="285750" indent="-285750">
              <a:buFont typeface="Arial" panose="020B0604020202020204" pitchFamily="34" charset="0"/>
              <a:buChar char="•"/>
            </a:pPr>
            <a:endParaRPr lang="en-GB" sz="1400" dirty="0">
              <a:solidFill>
                <a:schemeClr val="bg1"/>
              </a:solidFill>
            </a:endParaRPr>
          </a:p>
          <a:p>
            <a:r>
              <a:rPr lang="en-GB" sz="1400" b="1" dirty="0">
                <a:solidFill>
                  <a:srgbClr val="CC99FF"/>
                </a:solidFill>
              </a:rPr>
              <a:t>Inquiries</a:t>
            </a:r>
          </a:p>
          <a:p>
            <a:r>
              <a:rPr lang="en-GB" sz="1400" dirty="0">
                <a:solidFill>
                  <a:schemeClr val="bg1"/>
                </a:solidFill>
              </a:rPr>
              <a:t>The tickets are created for the customers and these can be created directly on the Tidio chat on the web application or by sending an email to the sales email of the company.</a:t>
            </a:r>
          </a:p>
          <a:p>
            <a:endParaRPr lang="en-GB" sz="1400" dirty="0">
              <a:solidFill>
                <a:schemeClr val="bg1"/>
              </a:solidFill>
            </a:endParaRPr>
          </a:p>
          <a:p>
            <a:r>
              <a:rPr lang="en-GB" sz="1400" b="1" dirty="0">
                <a:solidFill>
                  <a:srgbClr val="CC99FF"/>
                </a:solidFill>
              </a:rPr>
              <a:t>More information</a:t>
            </a:r>
          </a:p>
          <a:p>
            <a:r>
              <a:rPr lang="en-GB" sz="1400" dirty="0">
                <a:solidFill>
                  <a:schemeClr val="bg1"/>
                </a:solidFill>
              </a:rPr>
              <a:t>More information about the tool and how to use it can be found in the official website </a:t>
            </a:r>
            <a:r>
              <a:rPr lang="en-GB" sz="1400" dirty="0">
                <a:solidFill>
                  <a:srgbClr val="CC99FF"/>
                </a:solidFill>
                <a:hlinkClick r:id="rId2">
                  <a:extLst>
                    <a:ext uri="{A12FA001-AC4F-418D-AE19-62706E023703}">
                      <ahyp:hlinkClr xmlns:ahyp="http://schemas.microsoft.com/office/drawing/2018/hyperlinkcolor" val="tx"/>
                    </a:ext>
                  </a:extLst>
                </a:hlinkClick>
              </a:rPr>
              <a:t>https://www.tidio.com</a:t>
            </a:r>
            <a:endParaRPr lang="en-GB" sz="1400" dirty="0">
              <a:solidFill>
                <a:srgbClr val="CC99FF"/>
              </a:solidFill>
            </a:endParaRPr>
          </a:p>
          <a:p>
            <a:endParaRPr lang="en-GB" sz="1400" dirty="0">
              <a:solidFill>
                <a:schemeClr val="bg1"/>
              </a:solidFill>
            </a:endParaRPr>
          </a:p>
        </p:txBody>
      </p:sp>
      <p:sp>
        <p:nvSpPr>
          <p:cNvPr id="2" name="CuadroTexto 1">
            <a:extLst>
              <a:ext uri="{FF2B5EF4-FFF2-40B4-BE49-F238E27FC236}">
                <a16:creationId xmlns:a16="http://schemas.microsoft.com/office/drawing/2014/main" id="{BAEA0D98-05E4-E10D-EB44-AD566BE7CA96}"/>
              </a:ext>
            </a:extLst>
          </p:cNvPr>
          <p:cNvSpPr txBox="1"/>
          <p:nvPr/>
        </p:nvSpPr>
        <p:spPr>
          <a:xfrm>
            <a:off x="1272778" y="271692"/>
            <a:ext cx="7227565" cy="369332"/>
          </a:xfrm>
          <a:prstGeom prst="rect">
            <a:avLst/>
          </a:prstGeom>
          <a:noFill/>
        </p:spPr>
        <p:txBody>
          <a:bodyPr wrap="square" rtlCol="0">
            <a:spAutoFit/>
          </a:bodyPr>
          <a:lstStyle/>
          <a:p>
            <a:r>
              <a:rPr lang="es-ES" b="1" dirty="0">
                <a:solidFill>
                  <a:schemeClr val="bg1"/>
                </a:solidFill>
              </a:rPr>
              <a:t>Tidio</a:t>
            </a:r>
          </a:p>
        </p:txBody>
      </p:sp>
      <p:sp>
        <p:nvSpPr>
          <p:cNvPr id="3" name="CuadroTexto 2">
            <a:extLst>
              <a:ext uri="{FF2B5EF4-FFF2-40B4-BE49-F238E27FC236}">
                <a16:creationId xmlns:a16="http://schemas.microsoft.com/office/drawing/2014/main" id="{DC563E51-BCA8-57FB-C8E8-C22BB50E317E}"/>
              </a:ext>
            </a:extLst>
          </p:cNvPr>
          <p:cNvSpPr txBox="1"/>
          <p:nvPr/>
        </p:nvSpPr>
        <p:spPr>
          <a:xfrm>
            <a:off x="230283" y="271692"/>
            <a:ext cx="856837" cy="369332"/>
          </a:xfrm>
          <a:prstGeom prst="rect">
            <a:avLst/>
          </a:prstGeom>
          <a:noFill/>
        </p:spPr>
        <p:txBody>
          <a:bodyPr wrap="square" rtlCol="0">
            <a:spAutoFit/>
          </a:bodyPr>
          <a:lstStyle/>
          <a:p>
            <a:r>
              <a:rPr lang="es-ES" b="1" dirty="0">
                <a:solidFill>
                  <a:schemeClr val="bg1"/>
                </a:solidFill>
              </a:rPr>
              <a:t>Apps</a:t>
            </a:r>
          </a:p>
        </p:txBody>
      </p:sp>
      <p:cxnSp>
        <p:nvCxnSpPr>
          <p:cNvPr id="5" name="Conector recto 4">
            <a:extLst>
              <a:ext uri="{FF2B5EF4-FFF2-40B4-BE49-F238E27FC236}">
                <a16:creationId xmlns:a16="http://schemas.microsoft.com/office/drawing/2014/main" id="{FB6C8116-AB68-B8C0-A9B3-12B97A3CCB9F}"/>
              </a:ext>
            </a:extLst>
          </p:cNvPr>
          <p:cNvCxnSpPr/>
          <p:nvPr/>
        </p:nvCxnSpPr>
        <p:spPr>
          <a:xfrm>
            <a:off x="924560" y="271692"/>
            <a:ext cx="0" cy="369332"/>
          </a:xfrm>
          <a:prstGeom prst="line">
            <a:avLst/>
          </a:prstGeom>
          <a:ln w="38100">
            <a:solidFill>
              <a:srgbClr val="CC99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10642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BAEA0D98-05E4-E10D-EB44-AD566BE7CA96}"/>
              </a:ext>
            </a:extLst>
          </p:cNvPr>
          <p:cNvSpPr txBox="1"/>
          <p:nvPr/>
        </p:nvSpPr>
        <p:spPr>
          <a:xfrm>
            <a:off x="1272778" y="271692"/>
            <a:ext cx="7227565" cy="369332"/>
          </a:xfrm>
          <a:prstGeom prst="rect">
            <a:avLst/>
          </a:prstGeom>
          <a:noFill/>
        </p:spPr>
        <p:txBody>
          <a:bodyPr wrap="square" rtlCol="0">
            <a:spAutoFit/>
          </a:bodyPr>
          <a:lstStyle/>
          <a:p>
            <a:r>
              <a:rPr lang="es-ES" b="1" dirty="0">
                <a:solidFill>
                  <a:schemeClr val="bg1"/>
                </a:solidFill>
              </a:rPr>
              <a:t>Sendcloud</a:t>
            </a:r>
          </a:p>
        </p:txBody>
      </p:sp>
      <p:sp>
        <p:nvSpPr>
          <p:cNvPr id="3" name="CuadroTexto 2">
            <a:extLst>
              <a:ext uri="{FF2B5EF4-FFF2-40B4-BE49-F238E27FC236}">
                <a16:creationId xmlns:a16="http://schemas.microsoft.com/office/drawing/2014/main" id="{DC563E51-BCA8-57FB-C8E8-C22BB50E317E}"/>
              </a:ext>
            </a:extLst>
          </p:cNvPr>
          <p:cNvSpPr txBox="1"/>
          <p:nvPr/>
        </p:nvSpPr>
        <p:spPr>
          <a:xfrm>
            <a:off x="230283" y="271692"/>
            <a:ext cx="856837" cy="369332"/>
          </a:xfrm>
          <a:prstGeom prst="rect">
            <a:avLst/>
          </a:prstGeom>
          <a:noFill/>
        </p:spPr>
        <p:txBody>
          <a:bodyPr wrap="square" rtlCol="0">
            <a:spAutoFit/>
          </a:bodyPr>
          <a:lstStyle/>
          <a:p>
            <a:r>
              <a:rPr lang="es-ES" b="1" dirty="0">
                <a:solidFill>
                  <a:schemeClr val="bg1"/>
                </a:solidFill>
              </a:rPr>
              <a:t>Apps</a:t>
            </a:r>
          </a:p>
        </p:txBody>
      </p:sp>
      <p:cxnSp>
        <p:nvCxnSpPr>
          <p:cNvPr id="5" name="Conector recto 4">
            <a:extLst>
              <a:ext uri="{FF2B5EF4-FFF2-40B4-BE49-F238E27FC236}">
                <a16:creationId xmlns:a16="http://schemas.microsoft.com/office/drawing/2014/main" id="{FB6C8116-AB68-B8C0-A9B3-12B97A3CCB9F}"/>
              </a:ext>
            </a:extLst>
          </p:cNvPr>
          <p:cNvCxnSpPr/>
          <p:nvPr/>
        </p:nvCxnSpPr>
        <p:spPr>
          <a:xfrm>
            <a:off x="924560" y="271692"/>
            <a:ext cx="0" cy="369332"/>
          </a:xfrm>
          <a:prstGeom prst="line">
            <a:avLst/>
          </a:prstGeom>
          <a:ln w="38100">
            <a:solidFill>
              <a:srgbClr val="CC99FF"/>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084AB886-50A9-F53A-F499-75FD40C5E447}"/>
              </a:ext>
            </a:extLst>
          </p:cNvPr>
          <p:cNvSpPr txBox="1"/>
          <p:nvPr/>
        </p:nvSpPr>
        <p:spPr>
          <a:xfrm>
            <a:off x="230282" y="955984"/>
            <a:ext cx="11595949" cy="4616648"/>
          </a:xfrm>
          <a:prstGeom prst="rect">
            <a:avLst/>
          </a:prstGeom>
          <a:noFill/>
        </p:spPr>
        <p:txBody>
          <a:bodyPr wrap="square" rtlCol="0">
            <a:spAutoFit/>
          </a:bodyPr>
          <a:lstStyle/>
          <a:p>
            <a:r>
              <a:rPr lang="en-GB" sz="1400" b="1" dirty="0">
                <a:solidFill>
                  <a:srgbClr val="CC99FF"/>
                </a:solidFill>
              </a:rPr>
              <a:t>General</a:t>
            </a:r>
          </a:p>
          <a:p>
            <a:r>
              <a:rPr lang="en-GB" sz="1400" dirty="0">
                <a:solidFill>
                  <a:schemeClr val="bg1"/>
                </a:solidFill>
              </a:rPr>
              <a:t>Sendcloud is an application that connects to the delivery </a:t>
            </a:r>
            <a:r>
              <a:rPr lang="en-GB" sz="1400" dirty="0" err="1">
                <a:solidFill>
                  <a:schemeClr val="bg1"/>
                </a:solidFill>
              </a:rPr>
              <a:t>transportists</a:t>
            </a:r>
            <a:r>
              <a:rPr lang="en-GB" sz="1400" dirty="0">
                <a:solidFill>
                  <a:schemeClr val="bg1"/>
                </a:solidFill>
              </a:rPr>
              <a:t> to send the items.</a:t>
            </a:r>
          </a:p>
          <a:p>
            <a:endParaRPr lang="en-GB" sz="1400" dirty="0">
              <a:solidFill>
                <a:schemeClr val="bg1"/>
              </a:solidFill>
            </a:endParaRPr>
          </a:p>
          <a:p>
            <a:r>
              <a:rPr lang="en-GB" sz="1400" b="1" dirty="0">
                <a:solidFill>
                  <a:srgbClr val="CC99FF"/>
                </a:solidFill>
              </a:rPr>
              <a:t>Used by</a:t>
            </a:r>
          </a:p>
          <a:p>
            <a:pPr marL="285750" indent="-285750">
              <a:buFont typeface="Arial" panose="020B0604020202020204" pitchFamily="34" charset="0"/>
              <a:buChar char="•"/>
            </a:pPr>
            <a:r>
              <a:rPr lang="en-GB" sz="1400" b="1" dirty="0">
                <a:solidFill>
                  <a:schemeClr val="bg1"/>
                </a:solidFill>
              </a:rPr>
              <a:t>La </a:t>
            </a:r>
            <a:r>
              <a:rPr lang="en-GB" sz="1400" b="1" dirty="0">
                <a:solidFill>
                  <a:schemeClr val="accent4">
                    <a:lumMod val="60000"/>
                    <a:lumOff val="40000"/>
                  </a:schemeClr>
                </a:solidFill>
              </a:rPr>
              <a:t>Botiga</a:t>
            </a:r>
            <a:r>
              <a:rPr lang="en-GB" sz="1400" b="1" dirty="0">
                <a:solidFill>
                  <a:schemeClr val="bg1"/>
                </a:solidFill>
              </a:rPr>
              <a:t> </a:t>
            </a:r>
            <a:r>
              <a:rPr lang="en-GB" sz="1400" b="1" dirty="0">
                <a:solidFill>
                  <a:schemeClr val="accent4">
                    <a:lumMod val="60000"/>
                    <a:lumOff val="40000"/>
                  </a:schemeClr>
                </a:solidFill>
              </a:rPr>
              <a:t>Market.</a:t>
            </a:r>
          </a:p>
          <a:p>
            <a:r>
              <a:rPr lang="en-GB" sz="1400" dirty="0">
                <a:solidFill>
                  <a:schemeClr val="bg1"/>
                </a:solidFill>
              </a:rPr>
              <a:t>The customers buying on La Botiga Market can interact with Tidio for inquiries related with the eCommerce such as; Devolutions, tracking of an order, issues with the account, issues related with an order or any other inquiry.</a:t>
            </a:r>
          </a:p>
          <a:p>
            <a:pPr marL="285750" indent="-285750">
              <a:buFont typeface="Arial" panose="020B0604020202020204" pitchFamily="34" charset="0"/>
              <a:buChar char="•"/>
            </a:pPr>
            <a:r>
              <a:rPr lang="en-GB" sz="1400" b="1" dirty="0">
                <a:solidFill>
                  <a:srgbClr val="FC8C8C"/>
                </a:solidFill>
              </a:rPr>
              <a:t>MIM</a:t>
            </a:r>
            <a:r>
              <a:rPr lang="en-GB" sz="1400" b="1" dirty="0">
                <a:solidFill>
                  <a:schemeClr val="bg1"/>
                </a:solidFill>
              </a:rPr>
              <a:t> </a:t>
            </a:r>
            <a:r>
              <a:rPr lang="en-GB" sz="1400" b="1" dirty="0">
                <a:solidFill>
                  <a:srgbClr val="FC8C8C"/>
                </a:solidFill>
              </a:rPr>
              <a:t>Spare.</a:t>
            </a:r>
          </a:p>
          <a:p>
            <a:r>
              <a:rPr lang="en-GB" sz="1400" dirty="0">
                <a:solidFill>
                  <a:schemeClr val="bg1"/>
                </a:solidFill>
              </a:rPr>
              <a:t>The customers of MIM Spare eCommerce can interact with the agents for issues related with the </a:t>
            </a:r>
          </a:p>
          <a:p>
            <a:pPr marL="285750" indent="-285750">
              <a:buFont typeface="Arial" panose="020B0604020202020204" pitchFamily="34" charset="0"/>
              <a:buChar char="•"/>
            </a:pPr>
            <a:endParaRPr lang="en-GB" sz="1400" dirty="0">
              <a:solidFill>
                <a:schemeClr val="bg1"/>
              </a:solidFill>
            </a:endParaRPr>
          </a:p>
          <a:p>
            <a:r>
              <a:rPr lang="en-GB" sz="1400" b="1" dirty="0">
                <a:solidFill>
                  <a:srgbClr val="CC99FF"/>
                </a:solidFill>
              </a:rPr>
              <a:t>Main</a:t>
            </a:r>
            <a:r>
              <a:rPr lang="en-GB" sz="1400" b="1" dirty="0">
                <a:solidFill>
                  <a:schemeClr val="bg1"/>
                </a:solidFill>
              </a:rPr>
              <a:t> </a:t>
            </a:r>
            <a:r>
              <a:rPr lang="en-GB" sz="1400" b="1" dirty="0">
                <a:solidFill>
                  <a:srgbClr val="CC99FF"/>
                </a:solidFill>
              </a:rPr>
              <a:t>accounts</a:t>
            </a:r>
          </a:p>
          <a:p>
            <a:pPr marL="285750" indent="-285750">
              <a:buFont typeface="Arial" panose="020B0604020202020204" pitchFamily="34" charset="0"/>
              <a:buChar char="•"/>
            </a:pPr>
            <a:r>
              <a:rPr lang="en-GB" sz="1400" dirty="0" err="1">
                <a:solidFill>
                  <a:srgbClr val="CC99FF"/>
                </a:solidFill>
              </a:rPr>
              <a:t>admin@domain</a:t>
            </a:r>
            <a:r>
              <a:rPr lang="en-GB" sz="1400" dirty="0">
                <a:solidFill>
                  <a:srgbClr val="CC99FF"/>
                </a:solidFill>
              </a:rPr>
              <a:t> </a:t>
            </a:r>
            <a:r>
              <a:rPr lang="en-GB" sz="1400" dirty="0">
                <a:solidFill>
                  <a:schemeClr val="bg1"/>
                </a:solidFill>
              </a:rPr>
              <a:t>used for the management of the application, the admin has full access to the applications.</a:t>
            </a:r>
          </a:p>
          <a:p>
            <a:pPr marL="285750" indent="-285750">
              <a:buFont typeface="Arial" panose="020B0604020202020204" pitchFamily="34" charset="0"/>
              <a:buChar char="•"/>
            </a:pPr>
            <a:r>
              <a:rPr lang="en-GB" sz="1400" dirty="0" err="1">
                <a:solidFill>
                  <a:srgbClr val="CC99FF"/>
                </a:solidFill>
              </a:rPr>
              <a:t>info@domain</a:t>
            </a:r>
            <a:r>
              <a:rPr lang="en-GB" sz="1400" dirty="0">
                <a:solidFill>
                  <a:srgbClr val="CC99FF"/>
                </a:solidFill>
              </a:rPr>
              <a:t> </a:t>
            </a:r>
            <a:r>
              <a:rPr lang="en-GB" sz="1400" dirty="0">
                <a:solidFill>
                  <a:schemeClr val="bg1"/>
                </a:solidFill>
              </a:rPr>
              <a:t>used by the customers to start a Tidio chat conversation.</a:t>
            </a:r>
          </a:p>
          <a:p>
            <a:pPr marL="285750" indent="-285750">
              <a:buFont typeface="Arial" panose="020B0604020202020204" pitchFamily="34" charset="0"/>
              <a:buChar char="•"/>
            </a:pPr>
            <a:endParaRPr lang="en-GB" sz="1400" dirty="0">
              <a:solidFill>
                <a:schemeClr val="bg1"/>
              </a:solidFill>
            </a:endParaRPr>
          </a:p>
          <a:p>
            <a:r>
              <a:rPr lang="en-GB" sz="1400" b="1" dirty="0">
                <a:solidFill>
                  <a:srgbClr val="CC99FF"/>
                </a:solidFill>
              </a:rPr>
              <a:t>Inquiries</a:t>
            </a:r>
          </a:p>
          <a:p>
            <a:r>
              <a:rPr lang="en-GB" sz="1400" dirty="0">
                <a:solidFill>
                  <a:schemeClr val="bg1"/>
                </a:solidFill>
              </a:rPr>
              <a:t>The tickets are created for the customers and these can be created directly on the Tidio chat on the web application or by sending an email to the sales email of the company.</a:t>
            </a:r>
          </a:p>
          <a:p>
            <a:endParaRPr lang="en-GB" sz="1400" dirty="0">
              <a:solidFill>
                <a:schemeClr val="bg1"/>
              </a:solidFill>
            </a:endParaRPr>
          </a:p>
          <a:p>
            <a:r>
              <a:rPr lang="en-GB" sz="1400" b="1" dirty="0">
                <a:solidFill>
                  <a:srgbClr val="CC99FF"/>
                </a:solidFill>
              </a:rPr>
              <a:t>More information</a:t>
            </a:r>
          </a:p>
          <a:p>
            <a:r>
              <a:rPr lang="en-GB" sz="1400" dirty="0">
                <a:solidFill>
                  <a:schemeClr val="bg1"/>
                </a:solidFill>
              </a:rPr>
              <a:t>More information about the tool and how to use it can be found in the official website </a:t>
            </a:r>
            <a:r>
              <a:rPr lang="en-GB" sz="1400" dirty="0">
                <a:solidFill>
                  <a:srgbClr val="CC99FF"/>
                </a:solidFill>
                <a:hlinkClick r:id="rId2">
                  <a:extLst>
                    <a:ext uri="{A12FA001-AC4F-418D-AE19-62706E023703}">
                      <ahyp:hlinkClr xmlns:ahyp="http://schemas.microsoft.com/office/drawing/2018/hyperlinkcolor" val="tx"/>
                    </a:ext>
                  </a:extLst>
                </a:hlinkClick>
              </a:rPr>
              <a:t>https://www.sendcloud.com</a:t>
            </a:r>
            <a:endParaRPr lang="en-GB" sz="1400" dirty="0">
              <a:solidFill>
                <a:srgbClr val="CC99FF"/>
              </a:solidFill>
            </a:endParaRPr>
          </a:p>
          <a:p>
            <a:endParaRPr lang="en-GB" sz="1400" dirty="0">
              <a:solidFill>
                <a:schemeClr val="bg1"/>
              </a:solidFill>
            </a:endParaRPr>
          </a:p>
        </p:txBody>
      </p:sp>
    </p:spTree>
    <p:extLst>
      <p:ext uri="{BB962C8B-B14F-4D97-AF65-F5344CB8AC3E}">
        <p14:creationId xmlns:p14="http://schemas.microsoft.com/office/powerpoint/2010/main" val="11644054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BAEA0D98-05E4-E10D-EB44-AD566BE7CA96}"/>
              </a:ext>
            </a:extLst>
          </p:cNvPr>
          <p:cNvSpPr txBox="1"/>
          <p:nvPr/>
        </p:nvSpPr>
        <p:spPr>
          <a:xfrm>
            <a:off x="1272778" y="271692"/>
            <a:ext cx="7227565" cy="369332"/>
          </a:xfrm>
          <a:prstGeom prst="rect">
            <a:avLst/>
          </a:prstGeom>
          <a:noFill/>
        </p:spPr>
        <p:txBody>
          <a:bodyPr wrap="square" rtlCol="0">
            <a:spAutoFit/>
          </a:bodyPr>
          <a:lstStyle/>
          <a:p>
            <a:r>
              <a:rPr lang="es-ES" b="1" dirty="0">
                <a:solidFill>
                  <a:schemeClr val="bg1"/>
                </a:solidFill>
              </a:rPr>
              <a:t>API WooCommerce - Sage</a:t>
            </a:r>
          </a:p>
        </p:txBody>
      </p:sp>
      <p:sp>
        <p:nvSpPr>
          <p:cNvPr id="3" name="CuadroTexto 2">
            <a:extLst>
              <a:ext uri="{FF2B5EF4-FFF2-40B4-BE49-F238E27FC236}">
                <a16:creationId xmlns:a16="http://schemas.microsoft.com/office/drawing/2014/main" id="{DC563E51-BCA8-57FB-C8E8-C22BB50E317E}"/>
              </a:ext>
            </a:extLst>
          </p:cNvPr>
          <p:cNvSpPr txBox="1"/>
          <p:nvPr/>
        </p:nvSpPr>
        <p:spPr>
          <a:xfrm>
            <a:off x="230283" y="271692"/>
            <a:ext cx="856837" cy="369332"/>
          </a:xfrm>
          <a:prstGeom prst="rect">
            <a:avLst/>
          </a:prstGeom>
          <a:noFill/>
        </p:spPr>
        <p:txBody>
          <a:bodyPr wrap="square" rtlCol="0">
            <a:spAutoFit/>
          </a:bodyPr>
          <a:lstStyle/>
          <a:p>
            <a:r>
              <a:rPr lang="es-ES" b="1" dirty="0">
                <a:solidFill>
                  <a:schemeClr val="bg1"/>
                </a:solidFill>
              </a:rPr>
              <a:t>APIs</a:t>
            </a:r>
          </a:p>
        </p:txBody>
      </p:sp>
      <p:cxnSp>
        <p:nvCxnSpPr>
          <p:cNvPr id="5" name="Conector recto 4">
            <a:extLst>
              <a:ext uri="{FF2B5EF4-FFF2-40B4-BE49-F238E27FC236}">
                <a16:creationId xmlns:a16="http://schemas.microsoft.com/office/drawing/2014/main" id="{FB6C8116-AB68-B8C0-A9B3-12B97A3CCB9F}"/>
              </a:ext>
            </a:extLst>
          </p:cNvPr>
          <p:cNvCxnSpPr/>
          <p:nvPr/>
        </p:nvCxnSpPr>
        <p:spPr>
          <a:xfrm>
            <a:off x="924560" y="271692"/>
            <a:ext cx="0" cy="369332"/>
          </a:xfrm>
          <a:prstGeom prst="line">
            <a:avLst/>
          </a:prstGeom>
          <a:ln w="38100">
            <a:solidFill>
              <a:srgbClr val="CC99FF"/>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B8C6F9F1-71AC-AF6B-9FD4-D6DAECE9FF1C}"/>
              </a:ext>
            </a:extLst>
          </p:cNvPr>
          <p:cNvSpPr txBox="1"/>
          <p:nvPr/>
        </p:nvSpPr>
        <p:spPr>
          <a:xfrm>
            <a:off x="230282" y="955984"/>
            <a:ext cx="11595949" cy="3970318"/>
          </a:xfrm>
          <a:prstGeom prst="rect">
            <a:avLst/>
          </a:prstGeom>
          <a:noFill/>
        </p:spPr>
        <p:txBody>
          <a:bodyPr wrap="square" rtlCol="0">
            <a:spAutoFit/>
          </a:bodyPr>
          <a:lstStyle/>
          <a:p>
            <a:r>
              <a:rPr lang="en-GB" sz="1400" b="1" dirty="0">
                <a:solidFill>
                  <a:srgbClr val="CC99FF"/>
                </a:solidFill>
              </a:rPr>
              <a:t>General</a:t>
            </a:r>
          </a:p>
          <a:p>
            <a:r>
              <a:rPr lang="en-GB" sz="1400" dirty="0">
                <a:solidFill>
                  <a:schemeClr val="bg1"/>
                </a:solidFill>
              </a:rPr>
              <a:t>The API WooCommerce Sage is the interface that syncs the data between the eCommerce and the ERP. Basically </a:t>
            </a:r>
            <a:r>
              <a:rPr lang="en-GB" sz="1400" dirty="0" err="1">
                <a:solidFill>
                  <a:schemeClr val="bg1"/>
                </a:solidFill>
              </a:rPr>
              <a:t>interconects</a:t>
            </a:r>
            <a:r>
              <a:rPr lang="en-GB" sz="1400" dirty="0">
                <a:solidFill>
                  <a:schemeClr val="bg1"/>
                </a:solidFill>
              </a:rPr>
              <a:t> all the data such as customers, orders, products/articles and others. On the following document it will be defined the messages that has been implemented.</a:t>
            </a:r>
          </a:p>
          <a:p>
            <a:endParaRPr lang="en-GB" sz="1400" dirty="0">
              <a:solidFill>
                <a:schemeClr val="bg1"/>
              </a:solidFill>
            </a:endParaRPr>
          </a:p>
          <a:p>
            <a:r>
              <a:rPr lang="en-GB" sz="1400" b="1" dirty="0">
                <a:solidFill>
                  <a:srgbClr val="CC99FF"/>
                </a:solidFill>
              </a:rPr>
              <a:t>Actions</a:t>
            </a:r>
          </a:p>
          <a:p>
            <a:r>
              <a:rPr lang="en-GB" sz="1400" dirty="0">
                <a:solidFill>
                  <a:schemeClr val="bg1"/>
                </a:solidFill>
              </a:rPr>
              <a:t>GET </a:t>
            </a:r>
          </a:p>
          <a:p>
            <a:r>
              <a:rPr lang="en-GB" sz="1400" dirty="0">
                <a:solidFill>
                  <a:schemeClr val="bg1"/>
                </a:solidFill>
              </a:rPr>
              <a:t>POST</a:t>
            </a:r>
          </a:p>
          <a:p>
            <a:r>
              <a:rPr lang="en-GB" sz="1400" dirty="0">
                <a:solidFill>
                  <a:schemeClr val="bg1"/>
                </a:solidFill>
              </a:rPr>
              <a:t>PUT</a:t>
            </a:r>
          </a:p>
          <a:p>
            <a:r>
              <a:rPr lang="en-GB" sz="1400" dirty="0">
                <a:solidFill>
                  <a:schemeClr val="bg1"/>
                </a:solidFill>
              </a:rPr>
              <a:t>DELETE</a:t>
            </a:r>
          </a:p>
          <a:p>
            <a:r>
              <a:rPr lang="en-GB" sz="1400" dirty="0">
                <a:solidFill>
                  <a:schemeClr val="bg1"/>
                </a:solidFill>
              </a:rPr>
              <a:t> </a:t>
            </a:r>
            <a:endParaRPr lang="en-GB" sz="1400" dirty="0">
              <a:solidFill>
                <a:srgbClr val="CC99FF"/>
              </a:solidFill>
            </a:endParaRPr>
          </a:p>
          <a:p>
            <a:r>
              <a:rPr lang="en-GB" sz="1400" b="1" dirty="0">
                <a:solidFill>
                  <a:srgbClr val="CC99FF"/>
                </a:solidFill>
              </a:rPr>
              <a:t>Messages</a:t>
            </a:r>
          </a:p>
          <a:p>
            <a:pPr marL="285750" indent="-285750">
              <a:buFont typeface="Arial" panose="020B0604020202020204" pitchFamily="34" charset="0"/>
              <a:buChar char="•"/>
            </a:pPr>
            <a:r>
              <a:rPr lang="en-GB" sz="1400" dirty="0">
                <a:solidFill>
                  <a:schemeClr val="bg1"/>
                </a:solidFill>
              </a:rPr>
              <a:t>Products</a:t>
            </a:r>
          </a:p>
          <a:p>
            <a:pPr marL="742950" lvl="1" indent="-285750">
              <a:buFont typeface="Arial" panose="020B0604020202020204" pitchFamily="34" charset="0"/>
              <a:buChar char="•"/>
            </a:pPr>
            <a:r>
              <a:rPr lang="en-GB" sz="1400" dirty="0" err="1">
                <a:solidFill>
                  <a:schemeClr val="bg1"/>
                </a:solidFill>
              </a:rPr>
              <a:t>getAllProducts</a:t>
            </a:r>
            <a:r>
              <a:rPr lang="en-GB" sz="1400" dirty="0">
                <a:solidFill>
                  <a:schemeClr val="bg1"/>
                </a:solidFill>
              </a:rPr>
              <a:t>():array of products;</a:t>
            </a:r>
          </a:p>
          <a:p>
            <a:pPr marL="742950" lvl="1" indent="-285750">
              <a:buFont typeface="Arial" panose="020B0604020202020204" pitchFamily="34" charset="0"/>
              <a:buChar char="•"/>
            </a:pPr>
            <a:r>
              <a:rPr lang="en-GB" sz="1400" dirty="0">
                <a:solidFill>
                  <a:schemeClr val="bg1"/>
                </a:solidFill>
              </a:rPr>
              <a:t>get</a:t>
            </a:r>
          </a:p>
          <a:p>
            <a:pPr marL="742950" lvl="1" indent="-285750">
              <a:buFont typeface="Arial" panose="020B0604020202020204" pitchFamily="34" charset="0"/>
              <a:buChar char="•"/>
            </a:pPr>
            <a:r>
              <a:rPr lang="en-GB" sz="1400" dirty="0">
                <a:solidFill>
                  <a:schemeClr val="bg1"/>
                </a:solidFill>
              </a:rPr>
              <a:t>Post </a:t>
            </a:r>
            <a:r>
              <a:rPr lang="en-GB" sz="1400" dirty="0" err="1">
                <a:solidFill>
                  <a:schemeClr val="bg1"/>
                </a:solidFill>
              </a:rPr>
              <a:t>updateStock</a:t>
            </a:r>
            <a:r>
              <a:rPr lang="en-GB" sz="1400" dirty="0">
                <a:solidFill>
                  <a:schemeClr val="bg1"/>
                </a:solidFill>
              </a:rPr>
              <a:t>();</a:t>
            </a:r>
          </a:p>
          <a:p>
            <a:pPr marL="285750" indent="-285750">
              <a:buFont typeface="Arial" panose="020B0604020202020204" pitchFamily="34" charset="0"/>
              <a:buChar char="•"/>
            </a:pPr>
            <a:r>
              <a:rPr lang="en-GB" sz="1400" dirty="0">
                <a:solidFill>
                  <a:schemeClr val="bg1"/>
                </a:solidFill>
              </a:rPr>
              <a:t>Orders</a:t>
            </a:r>
          </a:p>
          <a:p>
            <a:pPr marL="285750" indent="-285750">
              <a:buFont typeface="Arial" panose="020B0604020202020204" pitchFamily="34" charset="0"/>
              <a:buChar char="•"/>
            </a:pPr>
            <a:r>
              <a:rPr lang="en-GB" sz="1400" dirty="0">
                <a:solidFill>
                  <a:schemeClr val="bg1"/>
                </a:solidFill>
              </a:rPr>
              <a:t>Customers</a:t>
            </a:r>
          </a:p>
          <a:p>
            <a:pPr marL="285750" indent="-285750">
              <a:buFont typeface="Arial" panose="020B0604020202020204" pitchFamily="34" charset="0"/>
              <a:buChar char="•"/>
            </a:pPr>
            <a:endParaRPr lang="en-GB" sz="1400" dirty="0">
              <a:solidFill>
                <a:schemeClr val="bg1"/>
              </a:solidFill>
            </a:endParaRPr>
          </a:p>
        </p:txBody>
      </p:sp>
    </p:spTree>
    <p:extLst>
      <p:ext uri="{BB962C8B-B14F-4D97-AF65-F5344CB8AC3E}">
        <p14:creationId xmlns:p14="http://schemas.microsoft.com/office/powerpoint/2010/main" val="15321909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BAEA0D98-05E4-E10D-EB44-AD566BE7CA96}"/>
              </a:ext>
            </a:extLst>
          </p:cNvPr>
          <p:cNvSpPr txBox="1"/>
          <p:nvPr/>
        </p:nvSpPr>
        <p:spPr>
          <a:xfrm>
            <a:off x="1272778" y="271692"/>
            <a:ext cx="7227565" cy="369332"/>
          </a:xfrm>
          <a:prstGeom prst="rect">
            <a:avLst/>
          </a:prstGeom>
          <a:noFill/>
        </p:spPr>
        <p:txBody>
          <a:bodyPr wrap="square" rtlCol="0">
            <a:spAutoFit/>
          </a:bodyPr>
          <a:lstStyle/>
          <a:p>
            <a:r>
              <a:rPr lang="es-ES" b="1" dirty="0">
                <a:solidFill>
                  <a:schemeClr val="bg1"/>
                </a:solidFill>
              </a:rPr>
              <a:t>API </a:t>
            </a:r>
            <a:r>
              <a:rPr lang="es-ES" b="1" dirty="0" err="1">
                <a:solidFill>
                  <a:schemeClr val="bg1"/>
                </a:solidFill>
              </a:rPr>
              <a:t>Soundcloud</a:t>
            </a:r>
            <a:r>
              <a:rPr lang="es-ES" b="1" dirty="0">
                <a:solidFill>
                  <a:schemeClr val="bg1"/>
                </a:solidFill>
              </a:rPr>
              <a:t> - WooCommerce</a:t>
            </a:r>
          </a:p>
        </p:txBody>
      </p:sp>
      <p:sp>
        <p:nvSpPr>
          <p:cNvPr id="3" name="CuadroTexto 2">
            <a:extLst>
              <a:ext uri="{FF2B5EF4-FFF2-40B4-BE49-F238E27FC236}">
                <a16:creationId xmlns:a16="http://schemas.microsoft.com/office/drawing/2014/main" id="{DC563E51-BCA8-57FB-C8E8-C22BB50E317E}"/>
              </a:ext>
            </a:extLst>
          </p:cNvPr>
          <p:cNvSpPr txBox="1"/>
          <p:nvPr/>
        </p:nvSpPr>
        <p:spPr>
          <a:xfrm>
            <a:off x="230283" y="271692"/>
            <a:ext cx="856837" cy="369332"/>
          </a:xfrm>
          <a:prstGeom prst="rect">
            <a:avLst/>
          </a:prstGeom>
          <a:noFill/>
        </p:spPr>
        <p:txBody>
          <a:bodyPr wrap="square" rtlCol="0">
            <a:spAutoFit/>
          </a:bodyPr>
          <a:lstStyle/>
          <a:p>
            <a:r>
              <a:rPr lang="es-ES" b="1" dirty="0">
                <a:solidFill>
                  <a:schemeClr val="bg1"/>
                </a:solidFill>
              </a:rPr>
              <a:t>APIs</a:t>
            </a:r>
          </a:p>
        </p:txBody>
      </p:sp>
      <p:cxnSp>
        <p:nvCxnSpPr>
          <p:cNvPr id="5" name="Conector recto 4">
            <a:extLst>
              <a:ext uri="{FF2B5EF4-FFF2-40B4-BE49-F238E27FC236}">
                <a16:creationId xmlns:a16="http://schemas.microsoft.com/office/drawing/2014/main" id="{FB6C8116-AB68-B8C0-A9B3-12B97A3CCB9F}"/>
              </a:ext>
            </a:extLst>
          </p:cNvPr>
          <p:cNvCxnSpPr/>
          <p:nvPr/>
        </p:nvCxnSpPr>
        <p:spPr>
          <a:xfrm>
            <a:off x="924560" y="271692"/>
            <a:ext cx="0" cy="369332"/>
          </a:xfrm>
          <a:prstGeom prst="line">
            <a:avLst/>
          </a:prstGeom>
          <a:ln w="38100">
            <a:solidFill>
              <a:srgbClr val="CC99FF"/>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B8C6F9F1-71AC-AF6B-9FD4-D6DAECE9FF1C}"/>
              </a:ext>
            </a:extLst>
          </p:cNvPr>
          <p:cNvSpPr txBox="1"/>
          <p:nvPr/>
        </p:nvSpPr>
        <p:spPr>
          <a:xfrm>
            <a:off x="230282" y="955984"/>
            <a:ext cx="11595949" cy="523220"/>
          </a:xfrm>
          <a:prstGeom prst="rect">
            <a:avLst/>
          </a:prstGeom>
          <a:noFill/>
        </p:spPr>
        <p:txBody>
          <a:bodyPr wrap="square" rtlCol="0">
            <a:spAutoFit/>
          </a:bodyPr>
          <a:lstStyle/>
          <a:p>
            <a:r>
              <a:rPr lang="en-GB" sz="1400" b="1" dirty="0">
                <a:solidFill>
                  <a:srgbClr val="CC99FF"/>
                </a:solidFill>
              </a:rPr>
              <a:t>General</a:t>
            </a:r>
          </a:p>
          <a:p>
            <a:pPr marL="285750" indent="-285750">
              <a:buFont typeface="Arial" panose="020B0604020202020204" pitchFamily="34" charset="0"/>
              <a:buChar char="•"/>
            </a:pPr>
            <a:endParaRPr lang="en-GB" sz="1400" dirty="0">
              <a:solidFill>
                <a:schemeClr val="bg1"/>
              </a:solidFill>
            </a:endParaRPr>
          </a:p>
        </p:txBody>
      </p:sp>
    </p:spTree>
    <p:extLst>
      <p:ext uri="{BB962C8B-B14F-4D97-AF65-F5344CB8AC3E}">
        <p14:creationId xmlns:p14="http://schemas.microsoft.com/office/powerpoint/2010/main" val="20528760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BAEA0D98-05E4-E10D-EB44-AD566BE7CA96}"/>
              </a:ext>
            </a:extLst>
          </p:cNvPr>
          <p:cNvSpPr txBox="1"/>
          <p:nvPr/>
        </p:nvSpPr>
        <p:spPr>
          <a:xfrm>
            <a:off x="1272778" y="271692"/>
            <a:ext cx="7227565" cy="369332"/>
          </a:xfrm>
          <a:prstGeom prst="rect">
            <a:avLst/>
          </a:prstGeom>
          <a:noFill/>
        </p:spPr>
        <p:txBody>
          <a:bodyPr wrap="square" rtlCol="0">
            <a:spAutoFit/>
          </a:bodyPr>
          <a:lstStyle/>
          <a:p>
            <a:r>
              <a:rPr lang="es-ES" b="1" dirty="0">
                <a:solidFill>
                  <a:schemeClr val="bg1"/>
                </a:solidFill>
              </a:rPr>
              <a:t>API HiOffice - Sage</a:t>
            </a:r>
          </a:p>
        </p:txBody>
      </p:sp>
      <p:sp>
        <p:nvSpPr>
          <p:cNvPr id="3" name="CuadroTexto 2">
            <a:extLst>
              <a:ext uri="{FF2B5EF4-FFF2-40B4-BE49-F238E27FC236}">
                <a16:creationId xmlns:a16="http://schemas.microsoft.com/office/drawing/2014/main" id="{DC563E51-BCA8-57FB-C8E8-C22BB50E317E}"/>
              </a:ext>
            </a:extLst>
          </p:cNvPr>
          <p:cNvSpPr txBox="1"/>
          <p:nvPr/>
        </p:nvSpPr>
        <p:spPr>
          <a:xfrm>
            <a:off x="230283" y="271692"/>
            <a:ext cx="856837" cy="369332"/>
          </a:xfrm>
          <a:prstGeom prst="rect">
            <a:avLst/>
          </a:prstGeom>
          <a:noFill/>
        </p:spPr>
        <p:txBody>
          <a:bodyPr wrap="square" rtlCol="0">
            <a:spAutoFit/>
          </a:bodyPr>
          <a:lstStyle/>
          <a:p>
            <a:r>
              <a:rPr lang="es-ES" b="1" dirty="0">
                <a:solidFill>
                  <a:schemeClr val="bg1"/>
                </a:solidFill>
              </a:rPr>
              <a:t>APIs</a:t>
            </a:r>
          </a:p>
        </p:txBody>
      </p:sp>
      <p:cxnSp>
        <p:nvCxnSpPr>
          <p:cNvPr id="5" name="Conector recto 4">
            <a:extLst>
              <a:ext uri="{FF2B5EF4-FFF2-40B4-BE49-F238E27FC236}">
                <a16:creationId xmlns:a16="http://schemas.microsoft.com/office/drawing/2014/main" id="{FB6C8116-AB68-B8C0-A9B3-12B97A3CCB9F}"/>
              </a:ext>
            </a:extLst>
          </p:cNvPr>
          <p:cNvCxnSpPr/>
          <p:nvPr/>
        </p:nvCxnSpPr>
        <p:spPr>
          <a:xfrm>
            <a:off x="924560" y="271692"/>
            <a:ext cx="0" cy="369332"/>
          </a:xfrm>
          <a:prstGeom prst="line">
            <a:avLst/>
          </a:prstGeom>
          <a:ln w="38100">
            <a:solidFill>
              <a:srgbClr val="CC99FF"/>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B8C6F9F1-71AC-AF6B-9FD4-D6DAECE9FF1C}"/>
              </a:ext>
            </a:extLst>
          </p:cNvPr>
          <p:cNvSpPr txBox="1"/>
          <p:nvPr/>
        </p:nvSpPr>
        <p:spPr>
          <a:xfrm>
            <a:off x="230282" y="955984"/>
            <a:ext cx="11595949" cy="523220"/>
          </a:xfrm>
          <a:prstGeom prst="rect">
            <a:avLst/>
          </a:prstGeom>
          <a:noFill/>
        </p:spPr>
        <p:txBody>
          <a:bodyPr wrap="square" rtlCol="0">
            <a:spAutoFit/>
          </a:bodyPr>
          <a:lstStyle/>
          <a:p>
            <a:r>
              <a:rPr lang="en-GB" sz="1400" b="1" dirty="0">
                <a:solidFill>
                  <a:srgbClr val="CC99FF"/>
                </a:solidFill>
              </a:rPr>
              <a:t>General</a:t>
            </a:r>
          </a:p>
          <a:p>
            <a:pPr marL="285750" indent="-285750">
              <a:buFont typeface="Arial" panose="020B0604020202020204" pitchFamily="34" charset="0"/>
              <a:buChar char="•"/>
            </a:pPr>
            <a:endParaRPr lang="en-GB" sz="1400" dirty="0">
              <a:solidFill>
                <a:schemeClr val="bg1"/>
              </a:solidFill>
            </a:endParaRPr>
          </a:p>
        </p:txBody>
      </p:sp>
    </p:spTree>
    <p:extLst>
      <p:ext uri="{BB962C8B-B14F-4D97-AF65-F5344CB8AC3E}">
        <p14:creationId xmlns:p14="http://schemas.microsoft.com/office/powerpoint/2010/main" val="2530770193"/>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224</TotalTime>
  <Words>786</Words>
  <Application>Microsoft Office PowerPoint</Application>
  <PresentationFormat>Panorámica</PresentationFormat>
  <Paragraphs>197</Paragraphs>
  <Slides>8</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8</vt:i4>
      </vt:variant>
    </vt:vector>
  </HeadingPairs>
  <TitlesOfParts>
    <vt:vector size="12" baseType="lpstr">
      <vt:lpstr>Arial</vt:lpstr>
      <vt:lpstr>Calibri</vt:lpstr>
      <vt:lpstr>Calibri Light</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Eduard Lecha Puig</dc:creator>
  <cp:lastModifiedBy>Eduard Lecha Puig</cp:lastModifiedBy>
  <cp:revision>13</cp:revision>
  <dcterms:created xsi:type="dcterms:W3CDTF">2023-09-01T09:39:45Z</dcterms:created>
  <dcterms:modified xsi:type="dcterms:W3CDTF">2023-09-06T09:31:26Z</dcterms:modified>
</cp:coreProperties>
</file>