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02A3-541F-041A-0300-B4021947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5213B1-8ECC-4017-DB81-8FD0E884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1E580-A753-549F-09D5-4915E1CA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DBF6F-E6C0-AC56-4F11-1A229D8E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D7418-DD55-C281-EE1A-D7231DA0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0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CD2D3-3862-5299-8998-7C40B5F3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644BC1-12AF-0A16-78DD-98E6CC93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F514E-2BDC-370F-2790-8189941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69918-ED46-1938-C903-9598D8F4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C5B0B-2E89-C819-5F0E-2C0B062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1F6D0-8DF2-B4CE-461C-A8FFBCD01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9590D-53C6-3C20-619B-428801CD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F2C38-73B5-52FC-EDC4-C3846F1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1D530-1559-858F-923B-B4C87FCC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D771E-D014-0C5D-1B53-0B88CF2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1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9FD2-4D82-6B1F-51AD-56879239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FE5A2-6713-DA10-00C1-3C3D9C1C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8E013-AD23-C848-6E2F-91F30828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E97CB-E8E1-CE5D-9C13-4DA5CDF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A85ED-6241-81AF-E446-4C353063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B1F41-F686-0D3E-54E2-E8C5CE11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C7FC5-0EB8-380B-DB8E-40F3698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ED21E-A169-F3DD-BEF6-5A724D67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F19B-0327-DC56-267E-716AC19F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583F9-50A2-B36D-E792-8A664E73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7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3FCB-4F12-E636-6A6F-840B4AF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43D15-5D50-3BE7-FC03-93FE8FB09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4618C-2A0C-D5AA-B1D1-FC09033A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37E2E0-9FC5-73A1-6ADB-F370DB75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C34DA-273C-00AA-FA4E-F1B07D5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DE7ED-9251-6070-FD6F-5E5D716B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1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021F-504B-DD6A-588C-C428F94A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904FD-78A9-F46A-9C22-86524D87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DF914-6A88-471A-DA09-332232C2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5FE4EA-5E19-2EAF-2DB7-243C8138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971D05-8F4D-B9D6-EF79-215C3E80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7AB1D-BC3C-EA5A-7B58-7E43D5AB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57DF9E-3D11-292F-1888-5846F22A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25E83B-7C80-5DD6-71CE-9F6189F9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0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6436D-01CD-FBE2-1DD5-F770F8FD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0DE6-9F5F-BD36-85AE-456F98F7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5B0C00-618D-EDC3-DCDA-711444F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D005B-6B5B-5B16-A390-7F06FFAA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DA811-83A5-A198-FEA1-73E29F65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ECECB2-8AF6-5868-D9BD-2A362CA8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9532EE-D1AB-EE7D-1AE0-4F2F1D1C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8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9BC9-DA10-DAFA-D2B3-185327CC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539B-C561-D27F-C5B0-04CF65FC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DF064-7569-BCA8-ADBF-8C3D2A68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032F1-FFEE-AF85-9759-994F2C6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3DC6F1-95FD-8699-09E9-D318BA75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7CEE1-C221-1A63-4CD7-AE6D2F4B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55C5-146C-1FD7-620F-62CB3747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E2A9F6-4692-955C-A1DC-2D85C49D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2EED4D-68C9-27B6-61BB-51E38419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4C0AC-BBE8-1CEB-BA3F-AB4FF4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68059-58D5-C3B6-AC1E-A69EDA5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40493-AB90-965F-79AC-9C6845BB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217BD3-2DBA-324C-9FD0-C571925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75DA5-078D-0818-CA2D-F5811F0C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4757-6F9D-F558-4124-29B09822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FEFF-3F0A-4297-B0D7-462D4925B3E2}" type="datetimeFigureOut">
              <a:rPr lang="es-ES" smtClean="0"/>
              <a:t>01/09/2023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29EB5-C752-A610-3737-87091CD7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82704-7A62-5FA6-8E22-BB3E1E450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86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E6C71B7-FB70-74A1-CD22-96854B06E98A}"/>
              </a:ext>
            </a:extLst>
          </p:cNvPr>
          <p:cNvSpPr/>
          <p:nvPr/>
        </p:nvSpPr>
        <p:spPr>
          <a:xfrm>
            <a:off x="167946" y="1275869"/>
            <a:ext cx="1763487" cy="825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6" name="Picture 12" descr="Sendcloud - eDesk | Faster, smarter customer support software for eCommerce">
            <a:extLst>
              <a:ext uri="{FF2B5EF4-FFF2-40B4-BE49-F238E27FC236}">
                <a16:creationId xmlns:a16="http://schemas.microsoft.com/office/drawing/2014/main" id="{FB26D9F2-3055-01E3-E26C-FEDD69AD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6" y="1275870"/>
            <a:ext cx="1222316" cy="5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6D190BB-7DAA-7468-96E0-6D7EB560655C}"/>
              </a:ext>
            </a:extLst>
          </p:cNvPr>
          <p:cNvSpPr/>
          <p:nvPr/>
        </p:nvSpPr>
        <p:spPr>
          <a:xfrm>
            <a:off x="5176934" y="1263385"/>
            <a:ext cx="1990531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Sage Group - Wikipedia">
            <a:extLst>
              <a:ext uri="{FF2B5EF4-FFF2-40B4-BE49-F238E27FC236}">
                <a16:creationId xmlns:a16="http://schemas.microsoft.com/office/drawing/2014/main" id="{C62A70CC-B076-808A-8E42-664CF461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9" y="1448324"/>
            <a:ext cx="662081" cy="3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177501-000A-3371-0005-F13FC6FD31F2}"/>
              </a:ext>
            </a:extLst>
          </p:cNvPr>
          <p:cNvSpPr txBox="1"/>
          <p:nvPr/>
        </p:nvSpPr>
        <p:spPr>
          <a:xfrm>
            <a:off x="5176935" y="1949185"/>
            <a:ext cx="1990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La Botiga </a:t>
            </a:r>
            <a:r>
              <a:rPr lang="es-ES" sz="1200" b="1" dirty="0" err="1">
                <a:solidFill>
                  <a:schemeClr val="bg1"/>
                </a:solidFill>
              </a:rPr>
              <a:t>Market</a:t>
            </a:r>
            <a:endParaRPr lang="es-ES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MIM </a:t>
            </a:r>
            <a:r>
              <a:rPr lang="es-ES" sz="1200" b="1" dirty="0" err="1">
                <a:solidFill>
                  <a:schemeClr val="bg1"/>
                </a:solidFill>
              </a:rPr>
              <a:t>Maintenance</a:t>
            </a:r>
            <a:endParaRPr lang="es-ES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MIM Patchworkservice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MIM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MIM Net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7C902D-20FC-1765-DB0E-5D9EB515C32F}"/>
              </a:ext>
            </a:extLst>
          </p:cNvPr>
          <p:cNvSpPr/>
          <p:nvPr/>
        </p:nvSpPr>
        <p:spPr>
          <a:xfrm>
            <a:off x="2503714" y="297056"/>
            <a:ext cx="1990531" cy="866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Opiniones de WooCommerce (plugin para Wordpress) - Webolto">
            <a:extLst>
              <a:ext uri="{FF2B5EF4-FFF2-40B4-BE49-F238E27FC236}">
                <a16:creationId xmlns:a16="http://schemas.microsoft.com/office/drawing/2014/main" id="{36220312-A696-D439-E452-22CC6AB1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6" y="397170"/>
            <a:ext cx="452634" cy="3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E270AA-D5F4-C51E-F4E3-B015BAC30CE9}"/>
              </a:ext>
            </a:extLst>
          </p:cNvPr>
          <p:cNvSpPr txBox="1"/>
          <p:nvPr/>
        </p:nvSpPr>
        <p:spPr>
          <a:xfrm>
            <a:off x="2561156" y="724141"/>
            <a:ext cx="185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La Botiga eCommerce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72D77BC-E22D-0D11-5CB6-D85F7568FFCB}"/>
              </a:ext>
            </a:extLst>
          </p:cNvPr>
          <p:cNvCxnSpPr>
            <a:cxnSpLocks/>
          </p:cNvCxnSpPr>
          <p:nvPr/>
        </p:nvCxnSpPr>
        <p:spPr>
          <a:xfrm>
            <a:off x="2017458" y="745453"/>
            <a:ext cx="39344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2D229CC-2DBF-8BB8-49AD-6087440D62D1}"/>
              </a:ext>
            </a:extLst>
          </p:cNvPr>
          <p:cNvCxnSpPr>
            <a:cxnSpLocks/>
          </p:cNvCxnSpPr>
          <p:nvPr/>
        </p:nvCxnSpPr>
        <p:spPr>
          <a:xfrm flipH="1">
            <a:off x="1966141" y="883952"/>
            <a:ext cx="4447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B557EC-7294-FEE9-3C74-3F0EEDD25295}"/>
              </a:ext>
            </a:extLst>
          </p:cNvPr>
          <p:cNvSpPr/>
          <p:nvPr/>
        </p:nvSpPr>
        <p:spPr>
          <a:xfrm>
            <a:off x="2492002" y="1263385"/>
            <a:ext cx="1990531" cy="838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37B78E-FB94-CAD8-BA7D-61C61218FC06}"/>
              </a:ext>
            </a:extLst>
          </p:cNvPr>
          <p:cNvSpPr txBox="1"/>
          <p:nvPr/>
        </p:nvSpPr>
        <p:spPr>
          <a:xfrm>
            <a:off x="2527533" y="1618547"/>
            <a:ext cx="1885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TPV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2A6FAE-0084-E6BC-FC97-E258478BA184}"/>
              </a:ext>
            </a:extLst>
          </p:cNvPr>
          <p:cNvSpPr txBox="1"/>
          <p:nvPr/>
        </p:nvSpPr>
        <p:spPr>
          <a:xfrm>
            <a:off x="2017458" y="407156"/>
            <a:ext cx="51007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30" name="Picture 6" descr="HIOFFICE - Arpe Lanzarote %">
            <a:extLst>
              <a:ext uri="{FF2B5EF4-FFF2-40B4-BE49-F238E27FC236}">
                <a16:creationId xmlns:a16="http://schemas.microsoft.com/office/drawing/2014/main" id="{2667CF03-6F24-0AD5-301D-4BCFE6655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36" y="1428225"/>
            <a:ext cx="1061484" cy="15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BAB5B2-2CF8-E383-3ACB-1821932A0CDD}"/>
              </a:ext>
            </a:extLst>
          </p:cNvPr>
          <p:cNvCxnSpPr>
            <a:cxnSpLocks/>
          </p:cNvCxnSpPr>
          <p:nvPr/>
        </p:nvCxnSpPr>
        <p:spPr>
          <a:xfrm>
            <a:off x="4546758" y="1592290"/>
            <a:ext cx="429209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BCC903-A83B-758E-681E-772CD513FE2D}"/>
              </a:ext>
            </a:extLst>
          </p:cNvPr>
          <p:cNvCxnSpPr>
            <a:cxnSpLocks/>
          </p:cNvCxnSpPr>
          <p:nvPr/>
        </p:nvCxnSpPr>
        <p:spPr>
          <a:xfrm flipH="1">
            <a:off x="4531207" y="1730789"/>
            <a:ext cx="4447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4A7596-EC8E-F128-ADFD-1ACAE86E826B}"/>
              </a:ext>
            </a:extLst>
          </p:cNvPr>
          <p:cNvSpPr txBox="1"/>
          <p:nvPr/>
        </p:nvSpPr>
        <p:spPr>
          <a:xfrm>
            <a:off x="4546758" y="1285841"/>
            <a:ext cx="51007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1E8DC9-7C2A-1A9C-8A17-7CA8153E4E2D}"/>
              </a:ext>
            </a:extLst>
          </p:cNvPr>
          <p:cNvSpPr/>
          <p:nvPr/>
        </p:nvSpPr>
        <p:spPr>
          <a:xfrm>
            <a:off x="158619" y="295469"/>
            <a:ext cx="1763487" cy="867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4BBA5FE-81A5-8891-A0A3-6D86437F7412}"/>
              </a:ext>
            </a:extLst>
          </p:cNvPr>
          <p:cNvSpPr txBox="1"/>
          <p:nvPr/>
        </p:nvSpPr>
        <p:spPr>
          <a:xfrm>
            <a:off x="223935" y="73867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chemeClr val="bg1"/>
                </a:solidFill>
              </a:rPr>
              <a:t>Ticketing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ustomer Service Software To Grow Your Business | Tidio">
            <a:extLst>
              <a:ext uri="{FF2B5EF4-FFF2-40B4-BE49-F238E27FC236}">
                <a16:creationId xmlns:a16="http://schemas.microsoft.com/office/drawing/2014/main" id="{E4AFC14D-985B-5EE5-0814-153D8073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8" y="376894"/>
            <a:ext cx="752475" cy="3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D1B8068-B69A-1124-6A47-8551D9C55B65}"/>
              </a:ext>
            </a:extLst>
          </p:cNvPr>
          <p:cNvSpPr txBox="1"/>
          <p:nvPr/>
        </p:nvSpPr>
        <p:spPr>
          <a:xfrm>
            <a:off x="205371" y="1687430"/>
            <a:ext cx="1632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chemeClr val="bg1"/>
                </a:solidFill>
              </a:rPr>
              <a:t>Ticketing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23F81EE-107E-8FA7-B5DD-F2D70611938D}"/>
              </a:ext>
            </a:extLst>
          </p:cNvPr>
          <p:cNvSpPr/>
          <p:nvPr/>
        </p:nvSpPr>
        <p:spPr>
          <a:xfrm>
            <a:off x="158620" y="2205988"/>
            <a:ext cx="1763487" cy="677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24CBE4-360E-128B-F39A-6FFFA71E5549}"/>
              </a:ext>
            </a:extLst>
          </p:cNvPr>
          <p:cNvCxnSpPr>
            <a:cxnSpLocks/>
          </p:cNvCxnSpPr>
          <p:nvPr/>
        </p:nvCxnSpPr>
        <p:spPr>
          <a:xfrm>
            <a:off x="4569485" y="715757"/>
            <a:ext cx="429209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013A175-074C-6A54-EB96-F0AC1DF53B49}"/>
              </a:ext>
            </a:extLst>
          </p:cNvPr>
          <p:cNvCxnSpPr>
            <a:cxnSpLocks/>
          </p:cNvCxnSpPr>
          <p:nvPr/>
        </p:nvCxnSpPr>
        <p:spPr>
          <a:xfrm flipH="1">
            <a:off x="4553934" y="854256"/>
            <a:ext cx="4447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5D521F6-23BD-8409-EA1B-3BC0445B0C55}"/>
              </a:ext>
            </a:extLst>
          </p:cNvPr>
          <p:cNvSpPr txBox="1"/>
          <p:nvPr/>
        </p:nvSpPr>
        <p:spPr>
          <a:xfrm>
            <a:off x="4569485" y="409308"/>
            <a:ext cx="51007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894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848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 Lecha Puig</dc:creator>
  <cp:lastModifiedBy>Eduard Lecha Puig</cp:lastModifiedBy>
  <cp:revision>2</cp:revision>
  <dcterms:created xsi:type="dcterms:W3CDTF">2023-09-01T09:39:45Z</dcterms:created>
  <dcterms:modified xsi:type="dcterms:W3CDTF">2023-09-01T09:53:44Z</dcterms:modified>
</cp:coreProperties>
</file>