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2" d="100"/>
          <a:sy n="72" d="100"/>
        </p:scale>
        <p:origin x="52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96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bg-BG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bg-BG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44018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Exploring the World of NodeJS</a:t>
            </a:r>
            <a:endParaRPr lang="en-US" sz="5249" dirty="0"/>
          </a:p>
        </p:txBody>
      </p:sp>
      <p:sp>
        <p:nvSpPr>
          <p:cNvPr id="7" name="Shape 4"/>
          <p:cNvSpPr/>
          <p:nvPr/>
        </p:nvSpPr>
        <p:spPr>
          <a:xfrm>
            <a:off x="833199" y="54172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bg-BG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bg-BG"/>
          </a:p>
        </p:txBody>
      </p:sp>
      <p:sp>
        <p:nvSpPr>
          <p:cNvPr id="4" name="Text 2"/>
          <p:cNvSpPr/>
          <p:nvPr/>
        </p:nvSpPr>
        <p:spPr>
          <a:xfrm>
            <a:off x="2348389" y="1282422"/>
            <a:ext cx="60121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Introduction to NodeJS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210166" y="312783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bg-BG"/>
          </a:p>
        </p:txBody>
      </p:sp>
      <p:sp>
        <p:nvSpPr>
          <p:cNvPr id="6" name="Text 4"/>
          <p:cNvSpPr/>
          <p:nvPr/>
        </p:nvSpPr>
        <p:spPr>
          <a:xfrm>
            <a:off x="2399118" y="3169503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932280" y="320415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What is NodeJS?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932280" y="3684567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Open-source, server-side JavaScript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Built on top of the V8 JavaScript</a:t>
            </a:r>
          </a:p>
        </p:txBody>
      </p:sp>
      <p:sp>
        <p:nvSpPr>
          <p:cNvPr id="9" name="Shape 7"/>
          <p:cNvSpPr/>
          <p:nvPr/>
        </p:nvSpPr>
        <p:spPr>
          <a:xfrm>
            <a:off x="7763828" y="312783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bg-BG"/>
          </a:p>
        </p:txBody>
      </p:sp>
      <p:sp>
        <p:nvSpPr>
          <p:cNvPr id="10" name="Text 8"/>
          <p:cNvSpPr/>
          <p:nvPr/>
        </p:nvSpPr>
        <p:spPr>
          <a:xfrm>
            <a:off x="7926111" y="3169503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485942" y="3204150"/>
            <a:ext cx="27965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Why Choose NodeJS?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485942" y="3684567"/>
            <a:ext cx="413361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Speed, efficiency, community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Great for web dev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Large volumes of traffic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bg-BG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bg-BG"/>
          </a:p>
        </p:txBody>
      </p:sp>
      <p:sp>
        <p:nvSpPr>
          <p:cNvPr id="4" name="Text 2"/>
          <p:cNvSpPr/>
          <p:nvPr/>
        </p:nvSpPr>
        <p:spPr>
          <a:xfrm>
            <a:off x="2348389" y="1149787"/>
            <a:ext cx="73533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Getting Started with NodeJS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403" y="2458621"/>
            <a:ext cx="3088958" cy="1909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215403" y="4645323"/>
            <a:ext cx="2225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Installing NodeJS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3215403" y="5125740"/>
            <a:ext cx="30889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using package manager like NPM, which is included with NodeJS.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518" y="2458502"/>
            <a:ext cx="3089077" cy="190916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246518" y="464532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Text Editors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8246518" y="5125740"/>
            <a:ext cx="308907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VS code (great plugins)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Sublime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bg-BG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bg-BG"/>
          </a:p>
        </p:txBody>
      </p:sp>
      <p:sp>
        <p:nvSpPr>
          <p:cNvPr id="4" name="Text 2"/>
          <p:cNvSpPr/>
          <p:nvPr/>
        </p:nvSpPr>
        <p:spPr>
          <a:xfrm>
            <a:off x="2348389" y="736640"/>
            <a:ext cx="60579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Key Features of NodeJS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1875353"/>
            <a:ext cx="4855726" cy="2701766"/>
          </a:xfrm>
          <a:prstGeom prst="roundRect">
            <a:avLst>
              <a:gd name="adj" fmla="val 2467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bg-BG"/>
          </a:p>
        </p:txBody>
      </p:sp>
      <p:sp>
        <p:nvSpPr>
          <p:cNvPr id="6" name="Text 4"/>
          <p:cNvSpPr/>
          <p:nvPr/>
        </p:nvSpPr>
        <p:spPr>
          <a:xfrm>
            <a:off x="2570559" y="2097524"/>
            <a:ext cx="34518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Event-Driven Architecture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2577941"/>
            <a:ext cx="441138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better memory optimized and more efficient management of high volume web traffic.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1875353"/>
            <a:ext cx="4855726" cy="2701766"/>
          </a:xfrm>
          <a:prstGeom prst="roundRect">
            <a:avLst>
              <a:gd name="adj" fmla="val 2467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bg-BG"/>
          </a:p>
        </p:txBody>
      </p:sp>
      <p:sp>
        <p:nvSpPr>
          <p:cNvPr id="9" name="Text 7"/>
          <p:cNvSpPr/>
          <p:nvPr/>
        </p:nvSpPr>
        <p:spPr>
          <a:xfrm>
            <a:off x="7648456" y="2097524"/>
            <a:ext cx="3223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Non-Blocking I/O Model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2577941"/>
            <a:ext cx="441138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requests do not get blocked by other requests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348389" y="4799290"/>
            <a:ext cx="4855726" cy="2693551"/>
          </a:xfrm>
          <a:prstGeom prst="roundRect">
            <a:avLst>
              <a:gd name="adj" fmla="val 2475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bg-BG"/>
          </a:p>
        </p:txBody>
      </p:sp>
      <p:sp>
        <p:nvSpPr>
          <p:cNvPr id="12" name="Text 10"/>
          <p:cNvSpPr/>
          <p:nvPr/>
        </p:nvSpPr>
        <p:spPr>
          <a:xfrm>
            <a:off x="2570559" y="5021461"/>
            <a:ext cx="25298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Package Ecosystem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570559" y="5501878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over 800,000 packages available on NPM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9290"/>
            <a:ext cx="4855726" cy="2693551"/>
          </a:xfrm>
          <a:prstGeom prst="roundRect">
            <a:avLst>
              <a:gd name="adj" fmla="val 2475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bg-BG"/>
          </a:p>
        </p:txBody>
      </p:sp>
      <p:sp>
        <p:nvSpPr>
          <p:cNvPr id="15" name="Text 13"/>
          <p:cNvSpPr/>
          <p:nvPr/>
        </p:nvSpPr>
        <p:spPr>
          <a:xfrm>
            <a:off x="7648456" y="5021461"/>
            <a:ext cx="441138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Asynchronous Programming Model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849064"/>
            <a:ext cx="441138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 uses an asynchronous programming model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bg-BG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bg-BG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26294" y="607576"/>
            <a:ext cx="9320213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433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Building Web Applications </a:t>
            </a:r>
            <a:r>
              <a:rPr lang="en-US" sz="4338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using NodeJS</a:t>
            </a:r>
            <a:endParaRPr lang="en-US" sz="4338" dirty="0"/>
          </a:p>
        </p:txBody>
      </p:sp>
      <p:sp>
        <p:nvSpPr>
          <p:cNvPr id="6" name="Shape 3"/>
          <p:cNvSpPr/>
          <p:nvPr/>
        </p:nvSpPr>
        <p:spPr>
          <a:xfrm>
            <a:off x="1143119" y="2315170"/>
            <a:ext cx="27503" cy="5306854"/>
          </a:xfrm>
          <a:prstGeom prst="rect">
            <a:avLst/>
          </a:prstGeom>
          <a:solidFill>
            <a:srgbClr val="38512F"/>
          </a:solidFill>
          <a:ln/>
        </p:spPr>
        <p:txBody>
          <a:bodyPr/>
          <a:lstStyle/>
          <a:p>
            <a:endParaRPr lang="bg-BG"/>
          </a:p>
        </p:txBody>
      </p:sp>
      <p:sp>
        <p:nvSpPr>
          <p:cNvPr id="7" name="Shape 4"/>
          <p:cNvSpPr/>
          <p:nvPr/>
        </p:nvSpPr>
        <p:spPr>
          <a:xfrm>
            <a:off x="1404699" y="2721352"/>
            <a:ext cx="771168" cy="27503"/>
          </a:xfrm>
          <a:prstGeom prst="rect">
            <a:avLst/>
          </a:prstGeom>
          <a:solidFill>
            <a:srgbClr val="38512F"/>
          </a:solidFill>
          <a:ln/>
        </p:spPr>
        <p:txBody>
          <a:bodyPr/>
          <a:lstStyle/>
          <a:p>
            <a:endParaRPr lang="bg-BG"/>
          </a:p>
        </p:txBody>
      </p:sp>
      <p:sp>
        <p:nvSpPr>
          <p:cNvPr id="8" name="Shape 5"/>
          <p:cNvSpPr/>
          <p:nvPr/>
        </p:nvSpPr>
        <p:spPr>
          <a:xfrm>
            <a:off x="908923" y="2487335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bg-BG"/>
          </a:p>
        </p:txBody>
      </p:sp>
      <p:sp>
        <p:nvSpPr>
          <p:cNvPr id="9" name="Text 6"/>
          <p:cNvSpPr/>
          <p:nvPr/>
        </p:nvSpPr>
        <p:spPr>
          <a:xfrm>
            <a:off x="1095851" y="2528649"/>
            <a:ext cx="121920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03" dirty="0"/>
          </a:p>
        </p:txBody>
      </p:sp>
      <p:sp>
        <p:nvSpPr>
          <p:cNvPr id="10" name="Text 7"/>
          <p:cNvSpPr/>
          <p:nvPr/>
        </p:nvSpPr>
        <p:spPr>
          <a:xfrm>
            <a:off x="2368748" y="2535436"/>
            <a:ext cx="3116580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Developing the Backend</a:t>
            </a:r>
            <a:endParaRPr lang="en-US" sz="2169" dirty="0"/>
          </a:p>
        </p:txBody>
      </p:sp>
      <p:sp>
        <p:nvSpPr>
          <p:cNvPr id="11" name="Text 8"/>
          <p:cNvSpPr/>
          <p:nvPr/>
        </p:nvSpPr>
        <p:spPr>
          <a:xfrm>
            <a:off x="2368748" y="3011924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creating RESTful API endpoints connecting to a database (e.g., MongoDB, PostgreSQL) and building server-side logic.</a:t>
            </a:r>
            <a:endParaRPr lang="en-US" sz="1735" dirty="0"/>
          </a:p>
        </p:txBody>
      </p:sp>
      <p:sp>
        <p:nvSpPr>
          <p:cNvPr id="12" name="Shape 9"/>
          <p:cNvSpPr/>
          <p:nvPr/>
        </p:nvSpPr>
        <p:spPr>
          <a:xfrm>
            <a:off x="1404699" y="4563725"/>
            <a:ext cx="771168" cy="27503"/>
          </a:xfrm>
          <a:prstGeom prst="rect">
            <a:avLst/>
          </a:prstGeom>
          <a:solidFill>
            <a:srgbClr val="38512F"/>
          </a:solidFill>
          <a:ln/>
        </p:spPr>
        <p:txBody>
          <a:bodyPr/>
          <a:lstStyle/>
          <a:p>
            <a:endParaRPr lang="bg-BG"/>
          </a:p>
        </p:txBody>
      </p:sp>
      <p:sp>
        <p:nvSpPr>
          <p:cNvPr id="13" name="Shape 10"/>
          <p:cNvSpPr/>
          <p:nvPr/>
        </p:nvSpPr>
        <p:spPr>
          <a:xfrm>
            <a:off x="908923" y="4329708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bg-BG"/>
          </a:p>
        </p:txBody>
      </p:sp>
      <p:sp>
        <p:nvSpPr>
          <p:cNvPr id="14" name="Text 11"/>
          <p:cNvSpPr/>
          <p:nvPr/>
        </p:nvSpPr>
        <p:spPr>
          <a:xfrm>
            <a:off x="1069181" y="4371023"/>
            <a:ext cx="175260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03" dirty="0"/>
          </a:p>
        </p:txBody>
      </p:sp>
      <p:sp>
        <p:nvSpPr>
          <p:cNvPr id="15" name="Text 12"/>
          <p:cNvSpPr/>
          <p:nvPr/>
        </p:nvSpPr>
        <p:spPr>
          <a:xfrm>
            <a:off x="2368748" y="4377809"/>
            <a:ext cx="3223260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Developing the Frontend</a:t>
            </a:r>
            <a:endParaRPr lang="en-US" sz="2169" dirty="0"/>
          </a:p>
        </p:txBody>
      </p:sp>
      <p:sp>
        <p:nvSpPr>
          <p:cNvPr id="16" name="Text 13"/>
          <p:cNvSpPr/>
          <p:nvPr/>
        </p:nvSpPr>
        <p:spPr>
          <a:xfrm>
            <a:off x="2368748" y="4854297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web technologies like HTML, CSS, JavaScript, React ...</a:t>
            </a:r>
            <a:endParaRPr lang="en-US" sz="1735" dirty="0"/>
          </a:p>
        </p:txBody>
      </p:sp>
      <p:sp>
        <p:nvSpPr>
          <p:cNvPr id="17" name="Shape 14"/>
          <p:cNvSpPr/>
          <p:nvPr/>
        </p:nvSpPr>
        <p:spPr>
          <a:xfrm>
            <a:off x="1404699" y="6406098"/>
            <a:ext cx="771168" cy="27503"/>
          </a:xfrm>
          <a:prstGeom prst="rect">
            <a:avLst/>
          </a:prstGeom>
          <a:solidFill>
            <a:srgbClr val="38512F"/>
          </a:solidFill>
          <a:ln/>
        </p:spPr>
        <p:txBody>
          <a:bodyPr/>
          <a:lstStyle/>
          <a:p>
            <a:endParaRPr lang="bg-BG"/>
          </a:p>
        </p:txBody>
      </p:sp>
      <p:sp>
        <p:nvSpPr>
          <p:cNvPr id="18" name="Shape 15"/>
          <p:cNvSpPr/>
          <p:nvPr/>
        </p:nvSpPr>
        <p:spPr>
          <a:xfrm>
            <a:off x="908923" y="6172081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bg-BG"/>
          </a:p>
        </p:txBody>
      </p:sp>
      <p:sp>
        <p:nvSpPr>
          <p:cNvPr id="19" name="Text 16"/>
          <p:cNvSpPr/>
          <p:nvPr/>
        </p:nvSpPr>
        <p:spPr>
          <a:xfrm>
            <a:off x="1065371" y="6213396"/>
            <a:ext cx="182880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03" dirty="0"/>
          </a:p>
        </p:txBody>
      </p:sp>
      <p:sp>
        <p:nvSpPr>
          <p:cNvPr id="20" name="Text 17"/>
          <p:cNvSpPr/>
          <p:nvPr/>
        </p:nvSpPr>
        <p:spPr>
          <a:xfrm>
            <a:off x="2368748" y="6220182"/>
            <a:ext cx="4937760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Integrating the Frontend and Backend</a:t>
            </a:r>
            <a:endParaRPr lang="en-US" sz="2169" dirty="0"/>
          </a:p>
        </p:txBody>
      </p:sp>
      <p:sp>
        <p:nvSpPr>
          <p:cNvPr id="21" name="Text 18"/>
          <p:cNvSpPr/>
          <p:nvPr/>
        </p:nvSpPr>
        <p:spPr>
          <a:xfrm>
            <a:off x="2368748" y="6696670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using Express</a:t>
            </a:r>
            <a:endParaRPr lang="en-US" sz="173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bg-BG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bg-BG"/>
          </a:p>
        </p:txBody>
      </p:sp>
      <p:sp>
        <p:nvSpPr>
          <p:cNvPr id="4" name="Text 2"/>
          <p:cNvSpPr/>
          <p:nvPr/>
        </p:nvSpPr>
        <p:spPr>
          <a:xfrm>
            <a:off x="2348389" y="2004417"/>
            <a:ext cx="8595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Conclusion and Future of NodeJS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254216"/>
            <a:ext cx="29184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Benefits of NodeJS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703790" y="3920609"/>
            <a:ext cx="434030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Increased resilience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703790" y="4364831"/>
            <a:ext cx="434030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Improved performance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703790" y="4809053"/>
            <a:ext cx="434030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Broad appeal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703790" y="5253276"/>
            <a:ext cx="434030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Great for efficient, scalable and high-performance web applications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3687" y="3254216"/>
            <a:ext cx="33604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Future of NodeJS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7593687" y="3892868"/>
            <a:ext cx="469570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Bright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Used very often and continues to </a:t>
            </a:r>
            <a:r>
              <a:rPr lang="en-US" sz="1750" dirty="0" err="1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expant</a:t>
            </a:r>
            <a:endParaRPr lang="en-US" sz="1750" dirty="0">
              <a:solidFill>
                <a:srgbClr val="3A3630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223</Words>
  <Application>Microsoft Office PowerPoint</Application>
  <PresentationFormat>Custom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Lora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Danko Kralski</cp:lastModifiedBy>
  <cp:revision>9</cp:revision>
  <dcterms:created xsi:type="dcterms:W3CDTF">2023-12-22T08:24:31Z</dcterms:created>
  <dcterms:modified xsi:type="dcterms:W3CDTF">2023-12-22T08:43:25Z</dcterms:modified>
</cp:coreProperties>
</file>