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42A6-0BDD-4677-9DDD-C1DA0340128B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39-5B02-48CE-9CEC-86A9F69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1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42A6-0BDD-4677-9DDD-C1DA0340128B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39-5B02-48CE-9CEC-86A9F69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4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42A6-0BDD-4677-9DDD-C1DA0340128B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39-5B02-48CE-9CEC-86A9F69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0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42A6-0BDD-4677-9DDD-C1DA0340128B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39-5B02-48CE-9CEC-86A9F69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5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42A6-0BDD-4677-9DDD-C1DA0340128B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39-5B02-48CE-9CEC-86A9F69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2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42A6-0BDD-4677-9DDD-C1DA0340128B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39-5B02-48CE-9CEC-86A9F69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42A6-0BDD-4677-9DDD-C1DA0340128B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39-5B02-48CE-9CEC-86A9F69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42A6-0BDD-4677-9DDD-C1DA0340128B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39-5B02-48CE-9CEC-86A9F69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7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42A6-0BDD-4677-9DDD-C1DA0340128B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39-5B02-48CE-9CEC-86A9F69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3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42A6-0BDD-4677-9DDD-C1DA0340128B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39-5B02-48CE-9CEC-86A9F69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9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42A6-0BDD-4677-9DDD-C1DA0340128B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39-5B02-48CE-9CEC-86A9F69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3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542A6-0BDD-4677-9DDD-C1DA0340128B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F8F39-5B02-48CE-9CEC-86A9F69C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5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sạn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21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sạn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55" y="3140652"/>
            <a:ext cx="7198303" cy="347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6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: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cọc</a:t>
            </a:r>
            <a:r>
              <a:rPr lang="en-US" dirty="0" smtClean="0"/>
              <a:t>.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.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/>
              <a:t>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9727"/>
            <a:ext cx="6050420" cy="323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68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, report: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388"/>
            <a:ext cx="6451660" cy="368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Windown</a:t>
            </a:r>
            <a:endParaRPr lang="en-US" dirty="0" smtClean="0"/>
          </a:p>
          <a:p>
            <a:pPr lvl="1"/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Servier</a:t>
            </a:r>
            <a:r>
              <a:rPr lang="en-US" dirty="0" smtClean="0"/>
              <a:t> 2014 </a:t>
            </a:r>
            <a:r>
              <a:rPr lang="en-US" dirty="0" err="1" smtClean="0"/>
              <a:t>bản</a:t>
            </a:r>
            <a:r>
              <a:rPr lang="en-US" dirty="0" smtClean="0"/>
              <a:t> Express</a:t>
            </a:r>
          </a:p>
          <a:p>
            <a:pPr lvl="1"/>
            <a:r>
              <a:rPr lang="en-US" dirty="0" err="1" smtClean="0"/>
              <a:t>FrameWork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4.6.1</a:t>
            </a:r>
          </a:p>
        </p:txBody>
      </p:sp>
    </p:spTree>
    <p:extLst>
      <p:ext uri="{BB962C8B-B14F-4D97-AF65-F5344CB8AC3E}">
        <p14:creationId xmlns:p14="http://schemas.microsoft.com/office/powerpoint/2010/main" val="154099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Winform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788" y="2514600"/>
            <a:ext cx="5322276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4709" y="6179311"/>
            <a:ext cx="414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1: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2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8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thiệt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menu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  <a:p>
            <a:pPr lvl="1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5438092" cy="312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40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 </a:t>
            </a:r>
            <a:r>
              <a:rPr lang="en-US" dirty="0" err="1"/>
              <a:t>H</a:t>
            </a:r>
            <a:r>
              <a:rPr lang="en-US" dirty="0" err="1" smtClean="0"/>
              <a:t>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726" y="3200400"/>
            <a:ext cx="5370086" cy="308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2812" y="6317673"/>
            <a:ext cx="497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3: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5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: </a:t>
            </a:r>
            <a:r>
              <a:rPr lang="en-US" sz="2800" dirty="0" err="1" smtClean="0"/>
              <a:t>Lưu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cá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. </a:t>
            </a:r>
            <a:r>
              <a:rPr lang="en-US" sz="2800" dirty="0" err="1" smtClean="0"/>
              <a:t>Cập</a:t>
            </a:r>
            <a:r>
              <a:rPr lang="en-US" sz="2800" dirty="0" smtClean="0"/>
              <a:t> </a:t>
            </a:r>
            <a:r>
              <a:rPr lang="en-US" sz="2800" dirty="0" err="1" smtClean="0"/>
              <a:t>nhật</a:t>
            </a:r>
            <a:r>
              <a:rPr lang="en-US" sz="2800" dirty="0" smtClean="0"/>
              <a:t> </a:t>
            </a:r>
            <a:r>
              <a:rPr lang="en-US" sz="2800" dirty="0" err="1" smtClean="0"/>
              <a:t>trạng</a:t>
            </a:r>
            <a:r>
              <a:rPr lang="en-US" sz="2800" dirty="0" smtClean="0"/>
              <a:t> </a:t>
            </a:r>
            <a:r>
              <a:rPr lang="en-US" sz="2800" dirty="0" err="1" smtClean="0"/>
              <a:t>thái</a:t>
            </a:r>
            <a:r>
              <a:rPr lang="en-US" sz="2800" dirty="0" smtClean="0"/>
              <a:t> “Bad” </a:t>
            </a:r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vi </a:t>
            </a:r>
            <a:r>
              <a:rPr lang="en-US" sz="2800" dirty="0" err="1" smtClean="0"/>
              <a:t>phạm</a:t>
            </a:r>
            <a:r>
              <a:rPr lang="en-US" sz="2800" dirty="0" smtClean="0"/>
              <a:t> </a:t>
            </a:r>
            <a:r>
              <a:rPr lang="en-US" sz="2800" dirty="0" err="1" smtClean="0"/>
              <a:t>nội</a:t>
            </a:r>
            <a:r>
              <a:rPr lang="en-US" sz="2800" dirty="0" smtClean="0"/>
              <a:t> </a:t>
            </a:r>
            <a:r>
              <a:rPr lang="en-US" sz="2800" dirty="0" err="1" smtClean="0"/>
              <a:t>quy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sạn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35" y="2971800"/>
            <a:ext cx="6296025" cy="368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05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: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91690"/>
            <a:ext cx="6543675" cy="371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63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sạn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27" y="2819400"/>
            <a:ext cx="6715125" cy="323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96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324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Quản lý khách sạn</vt:lpstr>
      <vt:lpstr>Giới thiệu phần mền</vt:lpstr>
      <vt:lpstr>Giới thiệu phần mền</vt:lpstr>
      <vt:lpstr>Giới thiệu phần mền</vt:lpstr>
      <vt:lpstr>Giới thiệu phần mền</vt:lpstr>
      <vt:lpstr>Giới thiệu phần mền</vt:lpstr>
      <vt:lpstr>Giới thiệu phần mền</vt:lpstr>
      <vt:lpstr>Giới thiệu phần mền</vt:lpstr>
      <vt:lpstr>Giới thiệu phần mền</vt:lpstr>
      <vt:lpstr>Giới thiệu phần mền</vt:lpstr>
      <vt:lpstr>Giới thiệu phần mền</vt:lpstr>
      <vt:lpstr>Giới thiệu phần mền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khách sạn</dc:title>
  <dc:creator>LE DUC TRI</dc:creator>
  <cp:lastModifiedBy>LE DUC TRI</cp:lastModifiedBy>
  <cp:revision>8</cp:revision>
  <dcterms:created xsi:type="dcterms:W3CDTF">2017-12-29T17:19:28Z</dcterms:created>
  <dcterms:modified xsi:type="dcterms:W3CDTF">2017-12-30T04:25:31Z</dcterms:modified>
</cp:coreProperties>
</file>