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"/>
  </p:notesMasterIdLst>
  <p:handoutMasterIdLst>
    <p:handoutMasterId r:id="rId30"/>
  </p:handoutMasterIdLst>
  <p:sldIdLst>
    <p:sldId id="256" r:id="rId12"/>
    <p:sldId id="273" r:id="rId14"/>
    <p:sldId id="257" r:id="rId15"/>
    <p:sldId id="258" r:id="rId16"/>
    <p:sldId id="260" r:id="rId17"/>
    <p:sldId id="274" r:id="rId18"/>
    <p:sldId id="275" r:id="rId19"/>
    <p:sldId id="262" r:id="rId20"/>
    <p:sldId id="276" r:id="rId21"/>
    <p:sldId id="277" r:id="rId22"/>
    <p:sldId id="278" r:id="rId23"/>
    <p:sldId id="265" r:id="rId24"/>
    <p:sldId id="279" r:id="rId25"/>
    <p:sldId id="280" r:id="rId26"/>
    <p:sldId id="281" r:id="rId27"/>
    <p:sldId id="268" r:id="rId28"/>
    <p:sldId id="272" r:id="rId29"/>
  </p:sldIdLst>
  <p:sldSz cx="12192000" cy="6858000"/>
  <p:notesSz cx="6858000" cy="9144000"/>
  <p:embeddedFontLst>
    <p:embeddedFont>
      <p:font typeface="Manrope SemiBold" charset="0"/>
      <p:bold r:id="rId34"/>
    </p:embeddedFont>
    <p:embeddedFont>
      <p:font typeface="Righteous" panose="02010506000000020000" pitchFamily="2" charset="0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pos="5110" userDrawn="1">
          <p15:clr>
            <a:srgbClr val="A4A3A4"/>
          </p15:clr>
        </p15:guide>
        <p15:guide id="4" pos="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61"/>
    <a:srgbClr val="FF944B"/>
    <a:srgbClr val="778599"/>
    <a:srgbClr val="FF8989"/>
    <a:srgbClr val="738395"/>
    <a:srgbClr val="5E6C7C"/>
    <a:srgbClr val="689FF8"/>
    <a:srgbClr val="5896F7"/>
    <a:srgbClr val="FE9F1B"/>
    <a:srgbClr val="FE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86" y="726"/>
      </p:cViewPr>
      <p:guideLst>
        <p:guide orient="horz" pos="2165"/>
        <p:guide pos="3984"/>
        <p:guide pos="5110"/>
        <p:guide pos="7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ighteous" panose="0201050600000002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ighteous" panose="0201050600000002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8" Type="http://schemas.openxmlformats.org/officeDocument/2006/relationships/theme" Target="../theme/theme10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8" Type="http://schemas.openxmlformats.org/officeDocument/2006/relationships/theme" Target="../theme/theme5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8" Type="http://schemas.openxmlformats.org/officeDocument/2006/relationships/theme" Target="../theme/theme6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8" Type="http://schemas.openxmlformats.org/officeDocument/2006/relationships/theme" Target="../theme/theme7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8" Type="http://schemas.openxmlformats.org/officeDocument/2006/relationships/theme" Target="../theme/theme8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8" Type="http://schemas.openxmlformats.org/officeDocument/2006/relationships/theme" Target="../theme/theme9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6.svg"/><Relationship Id="rId23" Type="http://schemas.openxmlformats.org/officeDocument/2006/relationships/image" Target="../media/image5.png"/><Relationship Id="rId22" Type="http://schemas.openxmlformats.org/officeDocument/2006/relationships/image" Target="../media/image24.svg"/><Relationship Id="rId21" Type="http://schemas.openxmlformats.org/officeDocument/2006/relationships/image" Target="../media/image23.png"/><Relationship Id="rId20" Type="http://schemas.openxmlformats.org/officeDocument/2006/relationships/image" Target="../media/image4.svg"/><Relationship Id="rId2" Type="http://schemas.openxmlformats.org/officeDocument/2006/relationships/image" Target="../media/image8.svg"/><Relationship Id="rId19" Type="http://schemas.openxmlformats.org/officeDocument/2006/relationships/image" Target="../media/image3.png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32.svg"/><Relationship Id="rId21" Type="http://schemas.openxmlformats.org/officeDocument/2006/relationships/image" Target="../media/image31.png"/><Relationship Id="rId20" Type="http://schemas.openxmlformats.org/officeDocument/2006/relationships/image" Target="../media/image24.svg"/><Relationship Id="rId2" Type="http://schemas.openxmlformats.org/officeDocument/2006/relationships/image" Target="../media/image4.svg"/><Relationship Id="rId19" Type="http://schemas.openxmlformats.org/officeDocument/2006/relationships/image" Target="../media/image23.png"/><Relationship Id="rId18" Type="http://schemas.openxmlformats.org/officeDocument/2006/relationships/image" Target="../media/image20.sv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2.svg"/><Relationship Id="rId11" Type="http://schemas.openxmlformats.org/officeDocument/2006/relationships/image" Target="../media/image1.png"/><Relationship Id="rId10" Type="http://schemas.openxmlformats.org/officeDocument/2006/relationships/image" Target="../media/image12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32.svg"/><Relationship Id="rId21" Type="http://schemas.openxmlformats.org/officeDocument/2006/relationships/image" Target="../media/image31.png"/><Relationship Id="rId20" Type="http://schemas.openxmlformats.org/officeDocument/2006/relationships/image" Target="../media/image24.svg"/><Relationship Id="rId2" Type="http://schemas.openxmlformats.org/officeDocument/2006/relationships/image" Target="../media/image4.svg"/><Relationship Id="rId19" Type="http://schemas.openxmlformats.org/officeDocument/2006/relationships/image" Target="../media/image23.png"/><Relationship Id="rId18" Type="http://schemas.openxmlformats.org/officeDocument/2006/relationships/image" Target="../media/image20.sv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2.svg"/><Relationship Id="rId11" Type="http://schemas.openxmlformats.org/officeDocument/2006/relationships/image" Target="../media/image1.png"/><Relationship Id="rId10" Type="http://schemas.openxmlformats.org/officeDocument/2006/relationships/image" Target="../media/image12.sv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6.svg"/><Relationship Id="rId25" Type="http://schemas.openxmlformats.org/officeDocument/2006/relationships/image" Target="../media/image5.png"/><Relationship Id="rId24" Type="http://schemas.openxmlformats.org/officeDocument/2006/relationships/image" Target="../media/image24.svg"/><Relationship Id="rId23" Type="http://schemas.openxmlformats.org/officeDocument/2006/relationships/image" Target="../media/image23.png"/><Relationship Id="rId22" Type="http://schemas.openxmlformats.org/officeDocument/2006/relationships/image" Target="../media/image4.svg"/><Relationship Id="rId21" Type="http://schemas.openxmlformats.org/officeDocument/2006/relationships/image" Target="../media/image3.png"/><Relationship Id="rId20" Type="http://schemas.openxmlformats.org/officeDocument/2006/relationships/image" Target="../media/image34.svg"/><Relationship Id="rId2" Type="http://schemas.openxmlformats.org/officeDocument/2006/relationships/image" Target="../media/image8.svg"/><Relationship Id="rId19" Type="http://schemas.openxmlformats.org/officeDocument/2006/relationships/image" Target="../media/image33.png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28.svg"/><Relationship Id="rId7" Type="http://schemas.openxmlformats.org/officeDocument/2006/relationships/image" Target="../media/image2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0.svg"/><Relationship Id="rId11" Type="http://schemas.openxmlformats.org/officeDocument/2006/relationships/image" Target="../media/image29.png"/><Relationship Id="rId10" Type="http://schemas.openxmlformats.org/officeDocument/2006/relationships/image" Target="../media/image16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32.svg"/><Relationship Id="rId21" Type="http://schemas.openxmlformats.org/officeDocument/2006/relationships/image" Target="../media/image31.png"/><Relationship Id="rId20" Type="http://schemas.openxmlformats.org/officeDocument/2006/relationships/image" Target="../media/image24.svg"/><Relationship Id="rId2" Type="http://schemas.openxmlformats.org/officeDocument/2006/relationships/image" Target="../media/image4.svg"/><Relationship Id="rId19" Type="http://schemas.openxmlformats.org/officeDocument/2006/relationships/image" Target="../media/image23.png"/><Relationship Id="rId18" Type="http://schemas.openxmlformats.org/officeDocument/2006/relationships/image" Target="../media/image20.sv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2.svg"/><Relationship Id="rId11" Type="http://schemas.openxmlformats.org/officeDocument/2006/relationships/image" Target="../media/image1.png"/><Relationship Id="rId10" Type="http://schemas.openxmlformats.org/officeDocument/2006/relationships/image" Target="../media/image12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32.svg"/><Relationship Id="rId21" Type="http://schemas.openxmlformats.org/officeDocument/2006/relationships/image" Target="../media/image31.png"/><Relationship Id="rId20" Type="http://schemas.openxmlformats.org/officeDocument/2006/relationships/image" Target="../media/image24.svg"/><Relationship Id="rId2" Type="http://schemas.openxmlformats.org/officeDocument/2006/relationships/image" Target="../media/image4.svg"/><Relationship Id="rId19" Type="http://schemas.openxmlformats.org/officeDocument/2006/relationships/image" Target="../media/image23.png"/><Relationship Id="rId18" Type="http://schemas.openxmlformats.org/officeDocument/2006/relationships/image" Target="../media/image20.sv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2.svg"/><Relationship Id="rId11" Type="http://schemas.openxmlformats.org/officeDocument/2006/relationships/image" Target="../media/image1.png"/><Relationship Id="rId10" Type="http://schemas.openxmlformats.org/officeDocument/2006/relationships/image" Target="../media/image12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2444" y="5709171"/>
            <a:ext cx="5041780" cy="42954"/>
          </a:xfrm>
          <a:prstGeom prst="rect">
            <a:avLst/>
          </a:prstGeom>
          <a:solidFill>
            <a:srgbClr val="131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985319" y="2170395"/>
            <a:ext cx="4661639" cy="353483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2257" y="1783810"/>
            <a:ext cx="3740658" cy="353483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7886" y="3811497"/>
            <a:ext cx="1771155" cy="189283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898" y="5207396"/>
            <a:ext cx="2246185" cy="49219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994" y="2392684"/>
            <a:ext cx="2884717" cy="3320329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8773" y="3052902"/>
            <a:ext cx="706966" cy="46534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8773" y="1380319"/>
            <a:ext cx="706967" cy="904918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6081" y="2383017"/>
            <a:ext cx="545885" cy="366907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24885" y="1663368"/>
            <a:ext cx="352425" cy="3524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682048" y="1566500"/>
            <a:ext cx="247606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200" b="1" dirty="0">
                <a:solidFill>
                  <a:schemeClr val="accent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Group 02</a:t>
            </a:r>
            <a:endParaRPr lang="en-GB" altLang="zh-CN" sz="3200" b="1" dirty="0">
              <a:solidFill>
                <a:schemeClr val="accent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34316" y="1363882"/>
            <a:ext cx="816962" cy="816962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285328" y="5408503"/>
            <a:ext cx="28289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en-US" sz="1200" b="1">
                <a:solidFill>
                  <a:schemeClr val="tx1"/>
                </a:solidFill>
                <a:sym typeface="+mn-ea"/>
              </a:rPr>
              <a:t>Faculty of Information Technology</a:t>
            </a:r>
            <a:endParaRPr lang="en-GB" altLang="en-US" sz="12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altLang="en-US" sz="1200" b="1">
                <a:solidFill>
                  <a:schemeClr val="tx1"/>
                </a:solidFill>
                <a:sym typeface="+mn-ea"/>
              </a:rPr>
              <a:t>University of Vocational Technology</a:t>
            </a:r>
            <a:endParaRPr lang="en-GB" altLang="en-US" sz="1200" b="1" dirty="0">
              <a:solidFill>
                <a:schemeClr val="tx1"/>
              </a:solidFill>
              <a:latin typeface="+mj-ea"/>
              <a:ea typeface="+mj-ea"/>
              <a:cs typeface="Righteous" panose="02010506000000020000" pitchFamily="2" charset="0"/>
              <a:sym typeface="+mn-ea"/>
            </a:endParaRPr>
          </a:p>
        </p:txBody>
      </p:sp>
      <p:pic>
        <p:nvPicPr>
          <p:cNvPr id="49" name="图形 48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2571" y="592537"/>
            <a:ext cx="828675" cy="55245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185535" y="2277745"/>
            <a:ext cx="550672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4000" dirty="0">
                <a:solidFill>
                  <a:schemeClr val="accent2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Database Design Assignment 01 -2024</a:t>
            </a:r>
            <a:endParaRPr lang="en-GB" altLang="zh-CN" sz="4000" dirty="0">
              <a:solidFill>
                <a:schemeClr val="accent2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85305" y="3870697"/>
            <a:ext cx="522586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b="1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Batch 02</a:t>
            </a:r>
            <a:endParaRPr lang="en-GB" altLang="zh-CN" sz="2400" b="1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407" y="737378"/>
            <a:ext cx="828675" cy="552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29907" y="1410064"/>
            <a:ext cx="5048905" cy="4591884"/>
            <a:chOff x="6756380" y="1410064"/>
            <a:chExt cx="5048905" cy="4591884"/>
          </a:xfrm>
        </p:grpSpPr>
        <p:grpSp>
          <p:nvGrpSpPr>
            <p:cNvPr id="2" name="组合 1"/>
            <p:cNvGrpSpPr/>
            <p:nvPr/>
          </p:nvGrpSpPr>
          <p:grpSpPr>
            <a:xfrm>
              <a:off x="6756380" y="1410064"/>
              <a:ext cx="5048905" cy="4388243"/>
              <a:chOff x="985319" y="1363882"/>
              <a:chExt cx="5048905" cy="438824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92444" y="5709171"/>
                <a:ext cx="5041780" cy="42954"/>
              </a:xfrm>
              <a:prstGeom prst="rect">
                <a:avLst/>
              </a:prstGeom>
              <a:solidFill>
                <a:srgbClr val="131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pic>
            <p:nvPicPr>
              <p:cNvPr id="19" name="图形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985319" y="2170395"/>
                <a:ext cx="4661639" cy="3534832"/>
              </a:xfrm>
              <a:prstGeom prst="rect">
                <a:avLst/>
              </a:prstGeom>
            </p:spPr>
          </p:pic>
          <p:pic>
            <p:nvPicPr>
              <p:cNvPr id="10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32257" y="1783810"/>
                <a:ext cx="3740658" cy="3534832"/>
              </a:xfrm>
              <a:prstGeom prst="rect">
                <a:avLst/>
              </a:prstGeom>
            </p:spPr>
          </p:pic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87886" y="3811497"/>
                <a:ext cx="1771155" cy="1892837"/>
              </a:xfrm>
              <a:prstGeom prst="rect">
                <a:avLst/>
              </a:prstGeom>
            </p:spPr>
          </p:pic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5898" y="5207396"/>
                <a:ext cx="2246185" cy="492192"/>
              </a:xfrm>
              <a:prstGeom prst="rect">
                <a:avLst/>
              </a:prstGeom>
            </p:spPr>
          </p:pic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78773" y="3052902"/>
                <a:ext cx="706966" cy="465345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178773" y="1380319"/>
                <a:ext cx="706967" cy="904918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016081" y="2383017"/>
                <a:ext cx="545885" cy="366907"/>
              </a:xfrm>
              <a:prstGeom prst="rect">
                <a:avLst/>
              </a:prstGeom>
            </p:spPr>
          </p:pic>
          <p:pic>
            <p:nvPicPr>
              <p:cNvPr id="32" name="图形 3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34316" y="1363882"/>
                <a:ext cx="816962" cy="816962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19070" y="2843475"/>
              <a:ext cx="2403186" cy="3158473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144326" y="1757452"/>
            <a:ext cx="43283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03</a:t>
            </a:r>
            <a:endParaRPr lang="zh-CN" altLang="en-US" sz="115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73530" y="3491967"/>
            <a:ext cx="499376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54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SQL Query</a:t>
            </a:r>
            <a:endParaRPr lang="en-GB" altLang="en-US" sz="54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72917" y="4348118"/>
            <a:ext cx="48622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36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14350" y="579501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831850" y="882650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407" y="737378"/>
            <a:ext cx="828675" cy="552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29907" y="1410064"/>
            <a:ext cx="5048905" cy="4591884"/>
            <a:chOff x="6756380" y="1410064"/>
            <a:chExt cx="5048905" cy="4591884"/>
          </a:xfrm>
        </p:grpSpPr>
        <p:grpSp>
          <p:nvGrpSpPr>
            <p:cNvPr id="2" name="组合 1"/>
            <p:cNvGrpSpPr/>
            <p:nvPr/>
          </p:nvGrpSpPr>
          <p:grpSpPr>
            <a:xfrm>
              <a:off x="6756380" y="1410064"/>
              <a:ext cx="5048905" cy="4388243"/>
              <a:chOff x="985319" y="1363882"/>
              <a:chExt cx="5048905" cy="438824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92444" y="5709171"/>
                <a:ext cx="5041780" cy="42954"/>
              </a:xfrm>
              <a:prstGeom prst="rect">
                <a:avLst/>
              </a:prstGeom>
              <a:solidFill>
                <a:srgbClr val="131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pic>
            <p:nvPicPr>
              <p:cNvPr id="19" name="图形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985319" y="2170395"/>
                <a:ext cx="4661639" cy="3534832"/>
              </a:xfrm>
              <a:prstGeom prst="rect">
                <a:avLst/>
              </a:prstGeom>
            </p:spPr>
          </p:pic>
          <p:pic>
            <p:nvPicPr>
              <p:cNvPr id="10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32257" y="1783810"/>
                <a:ext cx="3740658" cy="3534832"/>
              </a:xfrm>
              <a:prstGeom prst="rect">
                <a:avLst/>
              </a:prstGeom>
            </p:spPr>
          </p:pic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87886" y="3811497"/>
                <a:ext cx="1771155" cy="1892837"/>
              </a:xfrm>
              <a:prstGeom prst="rect">
                <a:avLst/>
              </a:prstGeom>
            </p:spPr>
          </p:pic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5898" y="5207396"/>
                <a:ext cx="2246185" cy="492192"/>
              </a:xfrm>
              <a:prstGeom prst="rect">
                <a:avLst/>
              </a:prstGeom>
            </p:spPr>
          </p:pic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78773" y="3052902"/>
                <a:ext cx="706966" cy="465345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178773" y="1380319"/>
                <a:ext cx="706967" cy="904918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016081" y="2383017"/>
                <a:ext cx="545885" cy="366907"/>
              </a:xfrm>
              <a:prstGeom prst="rect">
                <a:avLst/>
              </a:prstGeom>
            </p:spPr>
          </p:pic>
          <p:pic>
            <p:nvPicPr>
              <p:cNvPr id="32" name="图形 3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34316" y="1363882"/>
                <a:ext cx="816962" cy="816962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19070" y="2843475"/>
              <a:ext cx="2403186" cy="3158473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144326" y="1757452"/>
            <a:ext cx="43283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04</a:t>
            </a:r>
            <a:endParaRPr lang="zh-CN" altLang="en-US" sz="115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73530" y="3491967"/>
            <a:ext cx="499376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54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QA</a:t>
            </a:r>
            <a:endParaRPr lang="en-GB" altLang="en-US" sz="54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72917" y="4348118"/>
            <a:ext cx="48622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Do you have any questions?</a:t>
            </a:r>
            <a:endParaRPr lang="en-GB" altLang="zh-CN" sz="20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822325" y="896620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86410" y="5782945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2444" y="5709171"/>
            <a:ext cx="5041780" cy="42954"/>
          </a:xfrm>
          <a:prstGeom prst="rect">
            <a:avLst/>
          </a:prstGeom>
          <a:solidFill>
            <a:srgbClr val="131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985319" y="2170395"/>
            <a:ext cx="4661639" cy="353483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2257" y="1783810"/>
            <a:ext cx="3740658" cy="353483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7886" y="3811497"/>
            <a:ext cx="1771155" cy="189283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898" y="5207396"/>
            <a:ext cx="2246185" cy="49219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994" y="2392684"/>
            <a:ext cx="2884717" cy="3320329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8773" y="3052902"/>
            <a:ext cx="706966" cy="46534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8773" y="1380319"/>
            <a:ext cx="706967" cy="904918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6081" y="2383017"/>
            <a:ext cx="545885" cy="366907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5494" y="1567483"/>
            <a:ext cx="352425" cy="3524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632657" y="1543640"/>
            <a:ext cx="2476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Illustrative style</a:t>
            </a:r>
            <a:endParaRPr lang="zh-CN" altLang="en-US" sz="2000" dirty="0">
              <a:solidFill>
                <a:schemeClr val="accent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0236194" y="3091002"/>
            <a:ext cx="639449" cy="692736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34316" y="1363882"/>
            <a:ext cx="816962" cy="816962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6284970" y="4685014"/>
            <a:ext cx="48317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338019" y="5220577"/>
            <a:ext cx="505530" cy="505530"/>
          </a:xfrm>
          <a:prstGeom prst="ellipse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481286" y="5220577"/>
            <a:ext cx="505530" cy="505530"/>
          </a:xfrm>
          <a:prstGeom prst="ellipse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49" name="图形 48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2571" y="592537"/>
            <a:ext cx="828675" cy="55245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223405" y="2051140"/>
            <a:ext cx="5028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THANKS FOR WATCHING</a:t>
            </a:r>
            <a:endParaRPr lang="zh-CN" altLang="en-US" sz="6000" dirty="0">
              <a:solidFill>
                <a:schemeClr val="accent2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23405" y="3962772"/>
            <a:ext cx="560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You can enter a subtitle here if you need it</a:t>
            </a:r>
            <a:endParaRPr lang="zh-CN" altLang="en-US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223635" y="617474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Group Members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accent2"/>
                </a:solidFill>
                <a:latin typeface="Righteous" panose="02010506000000020000" pitchFamily="2" charset="0"/>
                <a:cs typeface="Righteous" panose="02010506000000020000" pitchFamily="2" charset="0"/>
                <a:sym typeface="+mn-ea"/>
              </a:rPr>
              <a:t>Database Design Assignment 01 -2024</a:t>
            </a:r>
            <a:endParaRPr lang="zh-CN" altLang="en-US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9175115" y="4527550"/>
            <a:ext cx="2470150" cy="193103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936115" y="1624330"/>
            <a:ext cx="7107555" cy="4246245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GB" altLang="en-US"/>
              <a:t>SOF/23/B2/08	-	Darshika Chathurani</a:t>
            </a:r>
            <a:endParaRPr lang="en-GB" altLang="en-US"/>
          </a:p>
          <a:p>
            <a:r>
              <a:rPr lang="en-GB" altLang="en-US"/>
              <a:t>SOF/23/B2/14	-	Thisari Wijerathna</a:t>
            </a:r>
            <a:endParaRPr lang="en-GB" altLang="en-US"/>
          </a:p>
          <a:p>
            <a:r>
              <a:rPr lang="en-GB" altLang="en-US"/>
              <a:t>SOF/23/B2/15	-	K.S. Silpage</a:t>
            </a:r>
            <a:endParaRPr lang="en-GB" altLang="en-US"/>
          </a:p>
          <a:p>
            <a:r>
              <a:rPr lang="en-GB" altLang="en-US"/>
              <a:t>NET/23/B2/11	-	A.S.S. Jayasooriya</a:t>
            </a:r>
            <a:endParaRPr lang="en-GB" altLang="en-US"/>
          </a:p>
          <a:p>
            <a:r>
              <a:rPr lang="en-GB" altLang="en-US"/>
              <a:t>NET/23/B2/23	-	H.M.Prasad Madusanka</a:t>
            </a:r>
            <a:endParaRPr lang="en-GB" altLang="en-US"/>
          </a:p>
          <a:p>
            <a:r>
              <a:rPr lang="en-GB" altLang="en-US"/>
              <a:t>MMW/23/B2/01	-	A.M.F. Salma</a:t>
            </a:r>
            <a:endParaRPr lang="en-GB" altLang="en-US"/>
          </a:p>
          <a:p>
            <a:r>
              <a:rPr lang="en-GB" altLang="en-US"/>
              <a:t>MMW/23/B2/02 	-	N . H. Isuri Gihanika</a:t>
            </a:r>
            <a:endParaRPr lang="en-GB" altLang="en-US"/>
          </a:p>
          <a:p>
            <a:r>
              <a:rPr lang="en-GB" altLang="en-US"/>
              <a:t>MMW/23/B2/07	-	G. K. Dilushi Shanika</a:t>
            </a:r>
            <a:endParaRPr lang="en-GB" altLang="en-US"/>
          </a:p>
          <a:p>
            <a:r>
              <a:rPr lang="en-GB" altLang="en-US"/>
              <a:t>MMW/23/B2/09	-	S.K.K. Kavindu Sachintha</a:t>
            </a:r>
            <a:endParaRPr lang="en-GB" altLang="en-US"/>
          </a:p>
          <a:p>
            <a:r>
              <a:rPr lang="en-GB" altLang="en-US"/>
              <a:t>MMW/23/B2/12 	-	R.A.G.T.R.B. Dissanayake</a:t>
            </a:r>
            <a:endParaRPr lang="en-GB" altLang="en-US"/>
          </a:p>
          <a:p>
            <a:r>
              <a:rPr lang="en-GB" altLang="en-US"/>
              <a:t>MMW/23/B2/31	-	M. M. S. Perera</a:t>
            </a:r>
            <a:endParaRPr lang="en-GB" altLang="en-US"/>
          </a:p>
          <a:p>
            <a:r>
              <a:rPr lang="en-GB" altLang="en-US"/>
              <a:t>MMW/23/B2/34	-	J.M.N.B. Sumanasena</a:t>
            </a:r>
            <a:endParaRPr lang="en-GB" altLang="en-US"/>
          </a:p>
          <a:p>
            <a:r>
              <a:rPr lang="en-GB" altLang="en-US"/>
              <a:t>MMW/23/B2/38 	-	H.H.T.D.Priyankara</a:t>
            </a:r>
            <a:endParaRPr lang="en-GB" altLang="en-US"/>
          </a:p>
          <a:p>
            <a:r>
              <a:rPr lang="en-GB" altLang="en-US"/>
              <a:t>MMW/23/B2/39	-	Sachinda Fernando</a:t>
            </a:r>
            <a:endParaRPr lang="en-GB" altLang="en-US"/>
          </a:p>
          <a:p>
            <a:r>
              <a:rPr lang="en-GB" altLang="en-US"/>
              <a:t>MMW/23/B2/40	-	A.M.M. Abekoon</a:t>
            </a:r>
            <a:endParaRPr lang="en-GB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3595370" y="6296025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10904855" y="607695"/>
            <a:ext cx="698500" cy="365125"/>
          </a:xfrm>
        </p:spPr>
        <p:txBody>
          <a:bodyPr/>
          <a:p>
            <a:fld id="{16549DB9-7B45-4615-80D2-585383C7F861}" type="slidenum">
              <a:rPr lang="en-GB" altLang="zh-CN" b="1" smtClean="0">
                <a:solidFill>
                  <a:schemeClr val="tx1"/>
                </a:solidFill>
              </a:rPr>
            </a:fld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74037" y="656211"/>
            <a:ext cx="903866" cy="903866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270" y="1149868"/>
            <a:ext cx="1054453" cy="70296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853652" y="765787"/>
            <a:ext cx="8484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Contents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pic>
        <p:nvPicPr>
          <p:cNvPr id="105" name="图形 10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9274" y="5096878"/>
            <a:ext cx="1352540" cy="1445462"/>
          </a:xfrm>
          <a:prstGeom prst="rect">
            <a:avLst/>
          </a:prstGeom>
        </p:spPr>
      </p:pic>
      <p:sp>
        <p:nvSpPr>
          <p:cNvPr id="89" name="连接线 32"/>
          <p:cNvSpPr/>
          <p:nvPr/>
        </p:nvSpPr>
        <p:spPr>
          <a:xfrm>
            <a:off x="4589448" y="2239733"/>
            <a:ext cx="3204134" cy="3204135"/>
          </a:xfrm>
          <a:prstGeom prst="arc">
            <a:avLst>
              <a:gd name="adj1" fmla="val 17777619"/>
              <a:gd name="adj2" fmla="val 3843718"/>
            </a:avLst>
          </a:prstGeom>
          <a:ln w="114300" cap="rnd">
            <a:solidFill>
              <a:schemeClr val="tx1">
                <a:lumMod val="50000"/>
                <a:lumOff val="50000"/>
                <a:alpha val="62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  <a:sym typeface="Manrope SemiBold" charset="0"/>
            </a:endParaRPr>
          </a:p>
        </p:txBody>
      </p:sp>
      <p:sp>
        <p:nvSpPr>
          <p:cNvPr id="90" name="连接线 32"/>
          <p:cNvSpPr/>
          <p:nvPr/>
        </p:nvSpPr>
        <p:spPr>
          <a:xfrm flipH="1">
            <a:off x="4161875" y="2239733"/>
            <a:ext cx="3204134" cy="3204135"/>
          </a:xfrm>
          <a:prstGeom prst="arc">
            <a:avLst>
              <a:gd name="adj1" fmla="val 17777619"/>
              <a:gd name="adj2" fmla="val 3843718"/>
            </a:avLst>
          </a:prstGeom>
          <a:ln w="114300" cap="rnd">
            <a:solidFill>
              <a:schemeClr val="tx1">
                <a:lumMod val="50000"/>
                <a:lumOff val="50000"/>
                <a:alpha val="62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  <a:sym typeface="Manrope SemiBold" charset="0"/>
            </a:endParaRPr>
          </a:p>
        </p:txBody>
      </p:sp>
      <p:sp>
        <p:nvSpPr>
          <p:cNvPr id="91" name="圆形 12"/>
          <p:cNvSpPr/>
          <p:nvPr/>
        </p:nvSpPr>
        <p:spPr>
          <a:xfrm>
            <a:off x="3930705" y="4246349"/>
            <a:ext cx="744584" cy="744585"/>
          </a:xfrm>
          <a:prstGeom prst="ellipse">
            <a:avLst/>
          </a:prstGeom>
          <a:solidFill>
            <a:srgbClr val="FF94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dirty="0"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  <a:sym typeface="Manrope SemiBold" charset="0"/>
              </a:rPr>
              <a:t>0</a:t>
            </a:r>
            <a:r>
              <a:rPr lang="en-GB" altLang="en-US" sz="1400" dirty="0"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  <a:sym typeface="Manrope SemiBold" charset="0"/>
              </a:rPr>
              <a:t>4</a:t>
            </a:r>
            <a:endParaRPr lang="en-GB" altLang="en-US" sz="1400" dirty="0"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  <a:sym typeface="Manrope SemiBold" charset="0"/>
            </a:endParaRPr>
          </a:p>
        </p:txBody>
      </p:sp>
      <p:sp>
        <p:nvSpPr>
          <p:cNvPr id="92" name="圆形 12"/>
          <p:cNvSpPr/>
          <p:nvPr/>
        </p:nvSpPr>
        <p:spPr>
          <a:xfrm>
            <a:off x="3930705" y="2692666"/>
            <a:ext cx="744584" cy="744585"/>
          </a:xfrm>
          <a:prstGeom prst="ellipse">
            <a:avLst/>
          </a:prstGeom>
          <a:solidFill>
            <a:srgbClr val="FF94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dirty="0"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  <a:sym typeface="Manrope SemiBold" charset="0"/>
              </a:rPr>
              <a:t>01</a:t>
            </a:r>
            <a:endParaRPr lang="en-US" sz="1400" dirty="0"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  <a:sym typeface="Manrope SemiBold" charset="0"/>
            </a:endParaRPr>
          </a:p>
        </p:txBody>
      </p:sp>
      <p:sp>
        <p:nvSpPr>
          <p:cNvPr id="93" name="圆形 12"/>
          <p:cNvSpPr/>
          <p:nvPr/>
        </p:nvSpPr>
        <p:spPr>
          <a:xfrm>
            <a:off x="7280170" y="2692666"/>
            <a:ext cx="744584" cy="744585"/>
          </a:xfrm>
          <a:prstGeom prst="ellipse">
            <a:avLst/>
          </a:prstGeom>
          <a:solidFill>
            <a:srgbClr val="FF94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dirty="0"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  <a:sym typeface="Manrope SemiBold" charset="0"/>
              </a:rPr>
              <a:t>02</a:t>
            </a:r>
            <a:endParaRPr lang="en-US" sz="1400" dirty="0"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  <a:sym typeface="Manrope SemiBold" charset="0"/>
            </a:endParaRPr>
          </a:p>
        </p:txBody>
      </p:sp>
      <p:sp>
        <p:nvSpPr>
          <p:cNvPr id="94" name="圆形 12"/>
          <p:cNvSpPr/>
          <p:nvPr/>
        </p:nvSpPr>
        <p:spPr>
          <a:xfrm>
            <a:off x="7280170" y="4246349"/>
            <a:ext cx="744584" cy="744585"/>
          </a:xfrm>
          <a:prstGeom prst="ellipse">
            <a:avLst/>
          </a:prstGeom>
          <a:solidFill>
            <a:srgbClr val="FF94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dirty="0"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  <a:sym typeface="Manrope SemiBold" charset="0"/>
              </a:rPr>
              <a:t>0</a:t>
            </a:r>
            <a:r>
              <a:rPr lang="en-GB" altLang="en-US" sz="1400" dirty="0"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  <a:sym typeface="Manrope SemiBold" charset="0"/>
              </a:rPr>
              <a:t>3</a:t>
            </a:r>
            <a:endParaRPr lang="en-GB" altLang="en-US" sz="1400" dirty="0"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  <a:sym typeface="Manrope SemiBold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39420" y="2562860"/>
            <a:ext cx="342519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en-US" sz="26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ER Diagram Explanation</a:t>
            </a:r>
            <a:endParaRPr lang="en-GB" altLang="en-US" sz="26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20323" y="4359036"/>
            <a:ext cx="3119994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en-US" sz="26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QA</a:t>
            </a:r>
            <a:endParaRPr lang="en-GB" altLang="en-US" sz="26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5027" y="2640579"/>
            <a:ext cx="2731566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6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 Explanation</a:t>
            </a:r>
            <a:endParaRPr lang="en-GB" altLang="en-US" sz="26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034263" y="4254896"/>
            <a:ext cx="2731566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6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SQL Query Explanation</a:t>
            </a:r>
            <a:endParaRPr lang="en-GB" altLang="en-US" sz="26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5126" y="2286763"/>
            <a:ext cx="2737632" cy="4253859"/>
          </a:xfrm>
          <a:prstGeom prst="rect">
            <a:avLst/>
          </a:prstGeom>
        </p:spPr>
      </p:pic>
      <p:pic>
        <p:nvPicPr>
          <p:cNvPr id="113" name="图形 11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2587" y="1821418"/>
            <a:ext cx="706966" cy="465345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93970" y="3141692"/>
            <a:ext cx="1051522" cy="10811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62380" y="1397635"/>
            <a:ext cx="838835" cy="365125"/>
          </a:xfrm>
        </p:spPr>
        <p:txBody>
          <a:bodyPr/>
          <a:p>
            <a:fld id="{16549DB9-7B45-4615-80D2-585383C7F861}" type="slidenum">
              <a:rPr lang="en-GB" altLang="zh-CN" b="1" smtClean="0">
                <a:solidFill>
                  <a:schemeClr val="tx1"/>
                </a:solidFill>
              </a:rPr>
            </a:fld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519670" y="6115050"/>
            <a:ext cx="346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407" y="737378"/>
            <a:ext cx="828675" cy="552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29907" y="1410064"/>
            <a:ext cx="5048905" cy="4591884"/>
            <a:chOff x="6756380" y="1410064"/>
            <a:chExt cx="5048905" cy="4591884"/>
          </a:xfrm>
        </p:grpSpPr>
        <p:grpSp>
          <p:nvGrpSpPr>
            <p:cNvPr id="2" name="组合 1"/>
            <p:cNvGrpSpPr/>
            <p:nvPr/>
          </p:nvGrpSpPr>
          <p:grpSpPr>
            <a:xfrm>
              <a:off x="6756380" y="1410064"/>
              <a:ext cx="5048905" cy="4388243"/>
              <a:chOff x="985319" y="1363882"/>
              <a:chExt cx="5048905" cy="438824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92444" y="5709171"/>
                <a:ext cx="5041780" cy="42954"/>
              </a:xfrm>
              <a:prstGeom prst="rect">
                <a:avLst/>
              </a:prstGeom>
              <a:solidFill>
                <a:srgbClr val="131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pic>
            <p:nvPicPr>
              <p:cNvPr id="19" name="图形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985319" y="2170395"/>
                <a:ext cx="4661639" cy="3534832"/>
              </a:xfrm>
              <a:prstGeom prst="rect">
                <a:avLst/>
              </a:prstGeom>
            </p:spPr>
          </p:pic>
          <p:pic>
            <p:nvPicPr>
              <p:cNvPr id="10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32257" y="1783810"/>
                <a:ext cx="3740658" cy="3534832"/>
              </a:xfrm>
              <a:prstGeom prst="rect">
                <a:avLst/>
              </a:prstGeom>
            </p:spPr>
          </p:pic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87886" y="3811497"/>
                <a:ext cx="1771155" cy="1892837"/>
              </a:xfrm>
              <a:prstGeom prst="rect">
                <a:avLst/>
              </a:prstGeom>
            </p:spPr>
          </p:pic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5898" y="5207396"/>
                <a:ext cx="2246185" cy="492192"/>
              </a:xfrm>
              <a:prstGeom prst="rect">
                <a:avLst/>
              </a:prstGeom>
            </p:spPr>
          </p:pic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78773" y="3052902"/>
                <a:ext cx="706966" cy="465345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178773" y="1380319"/>
                <a:ext cx="706967" cy="904918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016081" y="2383017"/>
                <a:ext cx="545885" cy="366907"/>
              </a:xfrm>
              <a:prstGeom prst="rect">
                <a:avLst/>
              </a:prstGeom>
            </p:spPr>
          </p:pic>
          <p:pic>
            <p:nvPicPr>
              <p:cNvPr id="32" name="图形 3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34316" y="1363882"/>
                <a:ext cx="816962" cy="816962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19070" y="2843475"/>
              <a:ext cx="2403186" cy="3158473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144326" y="1757452"/>
            <a:ext cx="43283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01</a:t>
            </a:r>
            <a:endParaRPr lang="zh-CN" altLang="en-US" sz="115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73530" y="3491967"/>
            <a:ext cx="499376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54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ER Diagram</a:t>
            </a:r>
            <a:endParaRPr lang="en-GB" altLang="en-US" sz="54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72917" y="4348118"/>
            <a:ext cx="48622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36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92150" y="5956935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831850" y="882650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en-GB" altLang="zh-CN" b="1" smtClean="0">
                <a:solidFill>
                  <a:schemeClr val="tx1"/>
                </a:solidFill>
              </a:rPr>
            </a:fld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ER Diagram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49DB9-7B45-4615-80D2-585383C7F861}" type="slidenum">
              <a:rPr lang="en-GB" altLang="zh-CN" b="1" smtClean="0">
                <a:solidFill>
                  <a:schemeClr val="tx1"/>
                </a:solidFill>
              </a:rPr>
            </a:fld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30809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ER Diagram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b="1" smtClean="0">
                <a:solidFill>
                  <a:schemeClr val="tx1"/>
                </a:solidFill>
              </a:rPr>
              <a:t>0</a:t>
            </a:r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30809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ER Diagram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b="1" smtClean="0">
                <a:solidFill>
                  <a:schemeClr val="tx1"/>
                </a:solidFill>
              </a:rPr>
              <a:t>0</a:t>
            </a:r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407" y="737378"/>
            <a:ext cx="828675" cy="552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29907" y="1410064"/>
            <a:ext cx="5048905" cy="4591884"/>
            <a:chOff x="6756380" y="1410064"/>
            <a:chExt cx="5048905" cy="4591884"/>
          </a:xfrm>
        </p:grpSpPr>
        <p:grpSp>
          <p:nvGrpSpPr>
            <p:cNvPr id="2" name="组合 1"/>
            <p:cNvGrpSpPr/>
            <p:nvPr/>
          </p:nvGrpSpPr>
          <p:grpSpPr>
            <a:xfrm>
              <a:off x="6756380" y="1410064"/>
              <a:ext cx="5048905" cy="4388243"/>
              <a:chOff x="985319" y="1363882"/>
              <a:chExt cx="5048905" cy="438824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92444" y="5709171"/>
                <a:ext cx="5041780" cy="42954"/>
              </a:xfrm>
              <a:prstGeom prst="rect">
                <a:avLst/>
              </a:prstGeom>
              <a:solidFill>
                <a:srgbClr val="131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pic>
            <p:nvPicPr>
              <p:cNvPr id="19" name="图形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985319" y="2170395"/>
                <a:ext cx="4661639" cy="3534832"/>
              </a:xfrm>
              <a:prstGeom prst="rect">
                <a:avLst/>
              </a:prstGeom>
            </p:spPr>
          </p:pic>
          <p:pic>
            <p:nvPicPr>
              <p:cNvPr id="10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32257" y="1783810"/>
                <a:ext cx="3740658" cy="3534832"/>
              </a:xfrm>
              <a:prstGeom prst="rect">
                <a:avLst/>
              </a:prstGeom>
            </p:spPr>
          </p:pic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87886" y="3811497"/>
                <a:ext cx="1771155" cy="1892837"/>
              </a:xfrm>
              <a:prstGeom prst="rect">
                <a:avLst/>
              </a:prstGeom>
            </p:spPr>
          </p:pic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5898" y="5207396"/>
                <a:ext cx="2246185" cy="492192"/>
              </a:xfrm>
              <a:prstGeom prst="rect">
                <a:avLst/>
              </a:prstGeom>
            </p:spPr>
          </p:pic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78773" y="3052902"/>
                <a:ext cx="706966" cy="465345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178773" y="1380319"/>
                <a:ext cx="706967" cy="904918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016081" y="2383017"/>
                <a:ext cx="545885" cy="366907"/>
              </a:xfrm>
              <a:prstGeom prst="rect">
                <a:avLst/>
              </a:prstGeom>
            </p:spPr>
          </p:pic>
          <p:pic>
            <p:nvPicPr>
              <p:cNvPr id="32" name="图形 3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34316" y="1363882"/>
                <a:ext cx="816962" cy="816962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19070" y="2843475"/>
              <a:ext cx="2403186" cy="3158473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144326" y="1757452"/>
            <a:ext cx="43283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02</a:t>
            </a:r>
            <a:endParaRPr lang="zh-CN" altLang="en-US" sz="115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73530" y="3491967"/>
            <a:ext cx="499376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54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54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72917" y="4348118"/>
            <a:ext cx="48622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36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92150" y="5956935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836295" y="882650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b="1" smtClean="0">
                <a:solidFill>
                  <a:schemeClr val="tx1"/>
                </a:solidFill>
              </a:rPr>
              <a:t>0</a:t>
            </a:r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8749" y="266167"/>
            <a:ext cx="49937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>
                <a:solidFill>
                  <a:srgbClr val="FF944B"/>
                </a:solidFill>
                <a:latin typeface="Righteous" panose="02010506000000020000" pitchFamily="2" charset="0"/>
                <a:ea typeface="Righteous" panose="02010506000000020000" pitchFamily="2" charset="0"/>
                <a:cs typeface="Manrope SemiBold" charset="0"/>
              </a:rPr>
              <a:t>Normalization</a:t>
            </a:r>
            <a:endParaRPr lang="en-GB" altLang="en-US" sz="4000" dirty="0">
              <a:solidFill>
                <a:srgbClr val="FF944B"/>
              </a:solidFill>
              <a:latin typeface="Righteous" panose="02010506000000020000" pitchFamily="2" charset="0"/>
              <a:ea typeface="Righteous" panose="02010506000000020000" pitchFamily="2" charset="0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8136" y="820164"/>
            <a:ext cx="48622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FF944B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Explanation</a:t>
            </a:r>
            <a:endParaRPr lang="en-GB" altLang="zh-CN" sz="1400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/>
        </p:nvSpPr>
        <p:spPr>
          <a:xfrm>
            <a:off x="10904855" y="607695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anrope SemiBold" charset="0"/>
                <a:cs typeface="Righteous" panose="0201050600000002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b="1" smtClean="0">
                <a:solidFill>
                  <a:schemeClr val="tx1"/>
                </a:solidFill>
              </a:rPr>
              <a:t>0</a:t>
            </a:r>
            <a:fld id="{16549DB9-7B45-4615-80D2-585383C7F861}" type="slidenum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714750" y="6294120"/>
            <a:ext cx="4762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solidFill>
                  <a:srgbClr val="002060"/>
                </a:solidFill>
                <a:sym typeface="+mn-ea"/>
              </a:rPr>
              <a:t>Department of Software Technology - 202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4</a:t>
            </a:r>
            <a:r>
              <a:rPr lang="en-US" sz="1000" b="1">
                <a:solidFill>
                  <a:srgbClr val="002060"/>
                </a:solidFill>
                <a:sym typeface="+mn-ea"/>
              </a:rPr>
              <a:t> Batch</a:t>
            </a:r>
            <a:r>
              <a:rPr lang="en-GB" altLang="en-US" sz="1000" b="1">
                <a:solidFill>
                  <a:srgbClr val="002060"/>
                </a:solidFill>
                <a:sym typeface="+mn-ea"/>
              </a:rPr>
              <a:t> 02</a:t>
            </a:r>
            <a:endParaRPr lang="en-US" sz="1000" b="1">
              <a:solidFill>
                <a:srgbClr val="002060"/>
              </a:solidFill>
            </a:endParaRPr>
          </a:p>
          <a:p>
            <a:pPr algn="ctr"/>
            <a:r>
              <a:rPr lang="en-GB" altLang="en-US" sz="1000" b="1">
                <a:solidFill>
                  <a:srgbClr val="002060"/>
                </a:solidFill>
                <a:sym typeface="+mn-ea"/>
              </a:rPr>
              <a:t>Group 02</a:t>
            </a:r>
            <a:endParaRPr lang="en-GB" altLang="en-US" sz="1000" b="1">
              <a:solidFill>
                <a:srgbClr val="002060"/>
              </a:solidFill>
            </a:endParaRPr>
          </a:p>
          <a:p>
            <a:pPr algn="ctr"/>
            <a:endParaRPr lang="en-GB" altLang="en-US" sz="1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35a02bc-232e-44b1-8a49-96d1620653c2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ighteous"/>
        <a:font script="Hebr" typeface="Righteou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ighteou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ighteous"/>
        <a:font script="Hebr" typeface="Righteou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ighteou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2078</Words>
  <Application>WPS Presentation</Application>
  <PresentationFormat>宽屏</PresentationFormat>
  <Paragraphs>209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Manrope SemiBold</vt:lpstr>
      <vt:lpstr>Righteous</vt:lpstr>
      <vt:lpstr>Microsoft YaHei</vt:lpstr>
      <vt:lpstr>汉仪润圆-65简</vt:lpstr>
      <vt:lpstr>Times New Roman</vt:lpstr>
      <vt:lpstr>Arial</vt:lpstr>
      <vt:lpstr>Calibri</vt:lpstr>
      <vt:lpstr>Arial Unicode MS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Kavindu Sangeeth</cp:lastModifiedBy>
  <cp:revision>86</cp:revision>
  <dcterms:created xsi:type="dcterms:W3CDTF">2023-03-30T16:59:00Z</dcterms:created>
  <dcterms:modified xsi:type="dcterms:W3CDTF">2024-11-13T07:17:27Z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E896E909C0FB4F49BC5F793B1223CB23_11</vt:lpwstr>
  </property>
  <property fmtid="{D5CDD505-2E9C-101B-9397-08002B2CF9AE}" pid="3" name="KSOProductBuildVer">
    <vt:lpwstr>2057-12.2.0.18607</vt:lpwstr>
  </property>
</Properties>
</file>