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257" r:id="rId3"/>
    <p:sldId id="258" r:id="rId4"/>
    <p:sldId id="269" r:id="rId5"/>
    <p:sldId id="260" r:id="rId6"/>
    <p:sldId id="270" r:id="rId7"/>
    <p:sldId id="271" r:id="rId8"/>
    <p:sldId id="262" r:id="rId9"/>
    <p:sldId id="272" r:id="rId10"/>
    <p:sldId id="273" r:id="rId11"/>
    <p:sldId id="274" r:id="rId12"/>
    <p:sldId id="261" r:id="rId13"/>
    <p:sldId id="275" r:id="rId14"/>
    <p:sldId id="276" r:id="rId15"/>
    <p:sldId id="278" r:id="rId16"/>
    <p:sldId id="277" r:id="rId17"/>
    <p:sldId id="281" r:id="rId18"/>
    <p:sldId id="280" r:id="rId19"/>
    <p:sldId id="279" r:id="rId20"/>
    <p:sldId id="282" r:id="rId21"/>
    <p:sldId id="263" r:id="rId22"/>
    <p:sldId id="284" r:id="rId23"/>
    <p:sldId id="285" r:id="rId24"/>
    <p:sldId id="286" r:id="rId25"/>
    <p:sldId id="264" r:id="rId26"/>
    <p:sldId id="283" r:id="rId27"/>
    <p:sldId id="265" r:id="rId28"/>
    <p:sldId id="266" r:id="rId29"/>
    <p:sldId id="268" r:id="rId30"/>
    <p:sldId id="26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7A225-6A53-4BB8-BC42-B02E070067B2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4909B-E393-4F8D-96BC-D3DC989E7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05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FC0B-DEF5-4A96-9382-F64B23B82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A21AB-C11C-4192-A1EE-067333F7A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7FB4-27FC-42CC-9789-069F230F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4586-FF16-4A44-98A6-C31C020F6A86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1ECA7-C1E3-47C3-AD5E-A97EF4C1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36626-4E54-45BB-AFA0-F273E024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4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A5ED-C756-436B-9860-7DEFBA82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73DA7-A79A-4472-A3FA-983C9DAEC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36471-494C-46AF-AAF0-D268B1DB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8548-76DB-4CD6-9939-BAEE6DA2DDA3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DC41A-5370-45D7-A4CC-CAD5769B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3CBF-57AE-4A72-A682-8CEE317E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5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9DAC5-D3E7-4956-95B7-A07D750A2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7CB43-FBE2-44BB-9C3C-1B1A4622F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B157E-0A07-4A53-86D5-5D0BEAEC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F43D-423C-4049-B162-B7AFD1120EE6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8BF46-4DC6-4DAF-A8C1-EEA44E3F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6E78C-3925-4283-ADC6-2D8326EF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8229-835A-4270-B6E1-857254A1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4AED-948A-433A-B49E-6CD3F386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5034A-5AFC-49FE-B24C-FE752EA2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FF02-CF12-4A88-85FD-616CE1E2982A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38198-9CA3-4C0F-8541-51B672CB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686E0-7464-4BCE-9769-A0A434C7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5681-76AF-44DF-A337-5FD22AAE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F8309-28AC-4007-B4AF-2AAA8154B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234C7-5A09-4640-A46D-7EFD4DF2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90B2-F3CF-4DF3-A90E-E8D7D7C30AE1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7B186-70BC-4BA5-9504-40B73578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7DB9-0B5A-4838-B043-702860F0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5C43-BB9F-4566-8DD7-E4107AEF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F920A-2C6E-4813-B775-7ADB81927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46E35-809F-4C86-A51D-D5D5D6A6B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55624-4D49-40B0-9B40-B93FD7B5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A7F8-153E-4ECC-9273-6CF866103334}" type="datetime1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E4B81-8CD8-4C62-A50D-41907DCB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1231B-A1FE-4329-8A75-7F11AE31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0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04E1-274B-4385-8F4D-B297841F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1341F-FB7F-41B8-A8C3-E593515A5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578BD-7492-487B-A0EC-075CACF0C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2FD08-BE6A-4B1B-8EEF-31EBB4A52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3A0FC-F411-4A4B-AD36-2502DEC33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B648A-0107-44ED-BDEF-A6AC9358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49BA-CDE3-41C0-A5FA-25A34BD8281A}" type="datetime1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F00CC-4131-4C90-9EA6-A12CD82A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F2169-98B0-49BA-A313-98C2E602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7053-3331-46E1-979D-12855455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111B4-885E-46F2-A143-399365F7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FB64-4F96-4777-B493-4CB904661F77}" type="datetime1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3D571-7285-4EBB-865E-D543B8BA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E66A4-4F6C-489D-8C85-B1BF9EB2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1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9CCED-38DF-463D-83AC-C7D81994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FEDF-F849-45FC-A380-3783C84EADF0}" type="datetime1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953FD-4772-4409-B2C8-845F4970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57F25-20F8-411A-97A4-FCDDD424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7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7029-70FE-47A5-B347-DE788442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70BF-2806-4588-97E3-6EACE08DB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7A89B-F6F3-42AB-B119-3D979358D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7F7C9-03B5-4017-9731-95B558A0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25A9-E0B7-4C92-8CD8-E017B28B4E06}" type="datetime1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ADDAE-5155-4D7C-8FD2-CD912A07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7B30A-711E-444C-8BA1-DC6858E2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5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B954-65D8-416D-ABC5-CCBDDDEC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6A48-29CF-43BF-8383-4A067F680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AC845-3B2F-47E7-9E6B-49B450248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48135-EF90-4700-A6E0-65AE616D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51AF-A50A-4817-AE64-1988637E875C}" type="datetime1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07DBC-5F60-44D9-8CA1-EB6B0ECB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2C869-7D77-4896-A0ED-67C6A1AD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2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2000">
              <a:schemeClr val="accent5">
                <a:lumMod val="45000"/>
                <a:lumOff val="55000"/>
              </a:schemeClr>
            </a:gs>
            <a:gs pos="39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9C190-E13E-4552-944C-61218386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EC10C-9033-4656-ADEC-817EB172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AB4F-D766-40A6-B435-91E2FFC0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507A-A84F-4FBE-B063-D4C12571B8BF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1C457-4317-4547-9329-91843BD1F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3F38-7653-4DF2-966F-FA1FF5C6B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B838A5-AA55-4D7B-A26B-1DD659E8E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259" y="1524000"/>
            <a:ext cx="6517482" cy="152399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 STORE SALE MANAGEMENT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970322B-C2E0-49B5-A635-BEF010E60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4551" y="4405313"/>
            <a:ext cx="5562600" cy="21336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04:	1753087 – Nguyễn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uấn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</a:p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1753089 – Nguyễn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hật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</a:p>
          <a:p>
            <a:pPr algn="l">
              <a:lnSpc>
                <a:spcPct val="100000"/>
              </a:lnSpc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	1753093 – Hồ Bùi Văn Quang</a:t>
            </a:r>
          </a:p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1753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132 – Võ Khánh Vy</a:t>
            </a:r>
          </a:p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1753153 – Lý Thanh Long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37D02-F159-4D8C-81FD-3DB238F1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3" name="Graphic 12" descr="Shopping basket">
            <a:extLst>
              <a:ext uri="{FF2B5EF4-FFF2-40B4-BE49-F238E27FC236}">
                <a16:creationId xmlns:a16="http://schemas.microsoft.com/office/drawing/2014/main" id="{26247E2E-C1B8-4B83-B8B7-60427D6B0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3962400"/>
            <a:ext cx="1930491" cy="193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2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1B1108-3C45-4345-8CEA-190EBE2D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A57FC-6F16-4C7F-8291-C61B39419EF2}"/>
              </a:ext>
            </a:extLst>
          </p:cNvPr>
          <p:cNvSpPr txBox="1"/>
          <p:nvPr/>
        </p:nvSpPr>
        <p:spPr>
          <a:xfrm>
            <a:off x="457200" y="7765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Specifications: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FF87D-AA13-4488-ABEF-A0B49EFF53D4}"/>
              </a:ext>
            </a:extLst>
          </p:cNvPr>
          <p:cNvSpPr txBox="1"/>
          <p:nvPr/>
        </p:nvSpPr>
        <p:spPr>
          <a:xfrm>
            <a:off x="457200" y="119122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bill: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FB398-280D-4116-A7B4-481B9765F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5885"/>
            <a:ext cx="9144000" cy="45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3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420DD6-ACDA-4F4D-B6BD-67794019D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" t="1882" r="965" b="440"/>
          <a:stretch/>
        </p:blipFill>
        <p:spPr>
          <a:xfrm>
            <a:off x="76199" y="1580200"/>
            <a:ext cx="8991601" cy="513014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1B1108-3C45-4345-8CEA-190EBE2D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A57FC-6F16-4C7F-8291-C61B39419EF2}"/>
              </a:ext>
            </a:extLst>
          </p:cNvPr>
          <p:cNvSpPr txBox="1"/>
          <p:nvPr/>
        </p:nvSpPr>
        <p:spPr>
          <a:xfrm>
            <a:off x="457200" y="7765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Specifications: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FF87D-AA13-4488-ABEF-A0B49EFF53D4}"/>
              </a:ext>
            </a:extLst>
          </p:cNvPr>
          <p:cNvSpPr txBox="1"/>
          <p:nvPr/>
        </p:nvSpPr>
        <p:spPr>
          <a:xfrm>
            <a:off x="457200" y="119122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 sales (by product):</a:t>
            </a:r>
          </a:p>
        </p:txBody>
      </p:sp>
    </p:spTree>
    <p:extLst>
      <p:ext uri="{BB962C8B-B14F-4D97-AF65-F5344CB8AC3E}">
        <p14:creationId xmlns:p14="http://schemas.microsoft.com/office/powerpoint/2010/main" val="301734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56B156-7717-4018-AF78-C64DD0AB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4D99-0B8B-4E2A-A1BD-228AE7475D38}"/>
              </a:ext>
            </a:extLst>
          </p:cNvPr>
          <p:cNvSpPr txBox="1"/>
          <p:nvPr/>
        </p:nvSpPr>
        <p:spPr>
          <a:xfrm>
            <a:off x="457200" y="7765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View: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71ED1-CE46-4F32-94FF-63BD261F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1371600"/>
            <a:ext cx="3552825" cy="44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9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56B156-7717-4018-AF78-C64DD0AB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4D99-0B8B-4E2A-A1BD-228AE7475D38}"/>
              </a:ext>
            </a:extLst>
          </p:cNvPr>
          <p:cNvSpPr txBox="1"/>
          <p:nvPr/>
        </p:nvSpPr>
        <p:spPr>
          <a:xfrm>
            <a:off x="457200" y="7765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C6BCD-E572-4E95-8BF1-2EADEDDFB96C}"/>
              </a:ext>
            </a:extLst>
          </p:cNvPr>
          <p:cNvSpPr txBox="1"/>
          <p:nvPr/>
        </p:nvSpPr>
        <p:spPr>
          <a:xfrm>
            <a:off x="457200" y="119122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Layer:</a:t>
            </a:r>
          </a:p>
        </p:txBody>
      </p:sp>
      <p:pic>
        <p:nvPicPr>
          <p:cNvPr id="9" name="Hình ảnh 8" descr="Ảnh có chứa văn bản, bản đồ&#10;&#10;Mô tả được tạo tự động">
            <a:extLst>
              <a:ext uri="{FF2B5EF4-FFF2-40B4-BE49-F238E27FC236}">
                <a16:creationId xmlns:a16="http://schemas.microsoft.com/office/drawing/2014/main" id="{AF83D177-F205-491B-B19D-174B3B7F5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94" y="1779931"/>
            <a:ext cx="8265012" cy="430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5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56B156-7717-4018-AF78-C64DD0AB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4D99-0B8B-4E2A-A1BD-228AE7475D38}"/>
              </a:ext>
            </a:extLst>
          </p:cNvPr>
          <p:cNvSpPr txBox="1"/>
          <p:nvPr/>
        </p:nvSpPr>
        <p:spPr>
          <a:xfrm>
            <a:off x="457200" y="7765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C6BCD-E572-4E95-8BF1-2EADEDDFB96C}"/>
              </a:ext>
            </a:extLst>
          </p:cNvPr>
          <p:cNvSpPr txBox="1"/>
          <p:nvPr/>
        </p:nvSpPr>
        <p:spPr>
          <a:xfrm>
            <a:off x="457200" y="119122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 Layer: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61024A-F0BB-439C-A49D-B617F0FF1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588"/>
            <a:ext cx="9144000" cy="390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0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56B156-7717-4018-AF78-C64DD0AB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4D99-0B8B-4E2A-A1BD-228AE7475D38}"/>
              </a:ext>
            </a:extLst>
          </p:cNvPr>
          <p:cNvSpPr txBox="1"/>
          <p:nvPr/>
        </p:nvSpPr>
        <p:spPr>
          <a:xfrm>
            <a:off x="457200" y="7765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C6BCD-E572-4E95-8BF1-2EADEDDFB96C}"/>
              </a:ext>
            </a:extLst>
          </p:cNvPr>
          <p:cNvSpPr txBox="1"/>
          <p:nvPr/>
        </p:nvSpPr>
        <p:spPr>
          <a:xfrm>
            <a:off x="457200" y="119122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 Layer: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88041B-C15C-44FC-AF45-E88B3653B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8377" r="833" b="2863"/>
          <a:stretch/>
        </p:blipFill>
        <p:spPr>
          <a:xfrm>
            <a:off x="0" y="1694463"/>
            <a:ext cx="9144000" cy="2402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D6C662-54DA-4F11-A295-55846AF20E48}"/>
              </a:ext>
            </a:extLst>
          </p:cNvPr>
          <p:cNvSpPr txBox="1"/>
          <p:nvPr/>
        </p:nvSpPr>
        <p:spPr>
          <a:xfrm>
            <a:off x="457200" y="4326276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Layer: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1CA48C-B1F2-4596-8A56-2116F84CD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542" y="4285846"/>
            <a:ext cx="4352925" cy="24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2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C20BBC-0F67-47E0-8ACD-98731BAC7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4" t="1071" b="2178"/>
          <a:stretch/>
        </p:blipFill>
        <p:spPr>
          <a:xfrm>
            <a:off x="323850" y="1616076"/>
            <a:ext cx="8496300" cy="5105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56B156-7717-4018-AF78-C64DD0AB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4D99-0B8B-4E2A-A1BD-228AE7475D38}"/>
              </a:ext>
            </a:extLst>
          </p:cNvPr>
          <p:cNvSpPr txBox="1"/>
          <p:nvPr/>
        </p:nvSpPr>
        <p:spPr>
          <a:xfrm>
            <a:off x="457200" y="7765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C6BCD-E572-4E95-8BF1-2EADEDDFB96C}"/>
              </a:ext>
            </a:extLst>
          </p:cNvPr>
          <p:cNvSpPr txBox="1"/>
          <p:nvPr/>
        </p:nvSpPr>
        <p:spPr>
          <a:xfrm>
            <a:off x="457200" y="119122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Model: For staff</a:t>
            </a:r>
          </a:p>
        </p:txBody>
      </p:sp>
    </p:spTree>
    <p:extLst>
      <p:ext uri="{BB962C8B-B14F-4D97-AF65-F5344CB8AC3E}">
        <p14:creationId xmlns:p14="http://schemas.microsoft.com/office/powerpoint/2010/main" val="375070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7EE7F-3A41-496F-B386-2497B55BF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1330"/>
            <a:ext cx="8153400" cy="507590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56B156-7717-4018-AF78-C64DD0AB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4D99-0B8B-4E2A-A1BD-228AE7475D38}"/>
              </a:ext>
            </a:extLst>
          </p:cNvPr>
          <p:cNvSpPr txBox="1"/>
          <p:nvPr/>
        </p:nvSpPr>
        <p:spPr>
          <a:xfrm>
            <a:off x="457200" y="7765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C6BCD-E572-4E95-8BF1-2EADEDDFB96C}"/>
              </a:ext>
            </a:extLst>
          </p:cNvPr>
          <p:cNvSpPr txBox="1"/>
          <p:nvPr/>
        </p:nvSpPr>
        <p:spPr>
          <a:xfrm>
            <a:off x="457200" y="119122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model: For warehouse staff</a:t>
            </a:r>
          </a:p>
        </p:txBody>
      </p:sp>
    </p:spTree>
    <p:extLst>
      <p:ext uri="{BB962C8B-B14F-4D97-AF65-F5344CB8AC3E}">
        <p14:creationId xmlns:p14="http://schemas.microsoft.com/office/powerpoint/2010/main" val="185365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56B156-7717-4018-AF78-C64DD0AB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4D99-0B8B-4E2A-A1BD-228AE7475D38}"/>
              </a:ext>
            </a:extLst>
          </p:cNvPr>
          <p:cNvSpPr txBox="1"/>
          <p:nvPr/>
        </p:nvSpPr>
        <p:spPr>
          <a:xfrm>
            <a:off x="457200" y="7765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C6BCD-E572-4E95-8BF1-2EADEDDFB96C}"/>
              </a:ext>
            </a:extLst>
          </p:cNvPr>
          <p:cNvSpPr txBox="1"/>
          <p:nvPr/>
        </p:nvSpPr>
        <p:spPr>
          <a:xfrm>
            <a:off x="457200" y="119122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Model: For administrator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92B19-1338-4B9A-829C-21CDE402C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7"/>
          <a:stretch/>
        </p:blipFill>
        <p:spPr>
          <a:xfrm>
            <a:off x="985837" y="1605885"/>
            <a:ext cx="7172325" cy="50962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8046F3-CCAB-4C06-91A3-50A737EE4DE5}"/>
              </a:ext>
            </a:extLst>
          </p:cNvPr>
          <p:cNvSpPr/>
          <p:nvPr/>
        </p:nvSpPr>
        <p:spPr>
          <a:xfrm>
            <a:off x="3886200" y="6557433"/>
            <a:ext cx="990600" cy="144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  <a:endParaRPr lang="en-US" sz="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67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BD7CD3-8725-45EC-B146-116CA226A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1221"/>
            <a:ext cx="9144000" cy="566678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56B156-7717-4018-AF78-C64DD0AB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4D99-0B8B-4E2A-A1BD-228AE7475D38}"/>
              </a:ext>
            </a:extLst>
          </p:cNvPr>
          <p:cNvSpPr txBox="1"/>
          <p:nvPr/>
        </p:nvSpPr>
        <p:spPr>
          <a:xfrm>
            <a:off x="457200" y="7765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</a:p>
        </p:txBody>
      </p:sp>
    </p:spTree>
    <p:extLst>
      <p:ext uri="{BB962C8B-B14F-4D97-AF65-F5344CB8AC3E}">
        <p14:creationId xmlns:p14="http://schemas.microsoft.com/office/powerpoint/2010/main" val="178947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2000">
              <a:schemeClr val="accent5">
                <a:lumMod val="45000"/>
                <a:lumOff val="55000"/>
              </a:schemeClr>
            </a:gs>
            <a:gs pos="39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5D3673-3922-4965-811D-BD60983C6E2B}"/>
              </a:ext>
            </a:extLst>
          </p:cNvPr>
          <p:cNvSpPr/>
          <p:nvPr/>
        </p:nvSpPr>
        <p:spPr>
          <a:xfrm>
            <a:off x="1178531" y="11430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365A65-7E06-4440-A4CA-8A6579939C40}"/>
              </a:ext>
            </a:extLst>
          </p:cNvPr>
          <p:cNvSpPr/>
          <p:nvPr/>
        </p:nvSpPr>
        <p:spPr>
          <a:xfrm>
            <a:off x="1157127" y="532115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41B49E-1527-4A80-BC6C-5094839120AB}"/>
              </a:ext>
            </a:extLst>
          </p:cNvPr>
          <p:cNvSpPr/>
          <p:nvPr/>
        </p:nvSpPr>
        <p:spPr>
          <a:xfrm>
            <a:off x="1178531" y="17526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A6A6A8-3350-4A1C-AB1C-8BB445A6088A}"/>
              </a:ext>
            </a:extLst>
          </p:cNvPr>
          <p:cNvSpPr/>
          <p:nvPr/>
        </p:nvSpPr>
        <p:spPr>
          <a:xfrm>
            <a:off x="1178531" y="2360915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479AC2-D9E1-46D3-AE47-FEB5447ECBA8}"/>
              </a:ext>
            </a:extLst>
          </p:cNvPr>
          <p:cNvSpPr/>
          <p:nvPr/>
        </p:nvSpPr>
        <p:spPr>
          <a:xfrm>
            <a:off x="1178531" y="2971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Prototype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280493-C702-4A40-84AA-40832DB37CE1}"/>
              </a:ext>
            </a:extLst>
          </p:cNvPr>
          <p:cNvSpPr/>
          <p:nvPr/>
        </p:nvSpPr>
        <p:spPr>
          <a:xfrm>
            <a:off x="1157127" y="35814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Plan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794F4C8-1C16-41C3-AB5B-A59502678720}"/>
              </a:ext>
            </a:extLst>
          </p:cNvPr>
          <p:cNvSpPr/>
          <p:nvPr/>
        </p:nvSpPr>
        <p:spPr>
          <a:xfrm>
            <a:off x="1172538" y="41910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&amp; Test Report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09FCE7-C8DE-491A-B06D-9C920A9FBB33}"/>
              </a:ext>
            </a:extLst>
          </p:cNvPr>
          <p:cNvSpPr/>
          <p:nvPr/>
        </p:nvSpPr>
        <p:spPr>
          <a:xfrm>
            <a:off x="1157127" y="4799315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Demo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2D8776B-E812-46A5-BD7E-A55000B1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27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56B156-7717-4018-AF78-C64DD0AB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4D99-0B8B-4E2A-A1BD-228AE7475D38}"/>
              </a:ext>
            </a:extLst>
          </p:cNvPr>
          <p:cNvSpPr txBox="1"/>
          <p:nvPr/>
        </p:nvSpPr>
        <p:spPr>
          <a:xfrm>
            <a:off x="0" y="89237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View: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AC203-8477-4EB3-9C46-9B59183ED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92432"/>
            <a:ext cx="452472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9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prototype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D4014B-AB9F-45DB-8C89-2BBA1AA5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6734EFD-5089-493F-B823-AC022C75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2294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44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0DFA4E7-6B2D-4F7E-AE2F-E2F86BBC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2A5496D-2483-4F44-86B2-77BC316B3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1" y="0"/>
            <a:ext cx="6219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07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432842B-3CB7-4B37-AD0B-4C2ECDB0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E11BCCD-92D5-48FE-AC0C-53BDE4588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33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56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A1C3F07-812C-4225-8919-76EE0FF2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756D899-0C9A-401A-AB10-257897322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752475"/>
            <a:ext cx="50292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91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plan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A5077D-5C69-4A6A-BDB0-98F20793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2D78C-0371-453C-86B0-7E83C8D0DE8F}"/>
              </a:ext>
            </a:extLst>
          </p:cNvPr>
          <p:cNvSpPr txBox="1"/>
          <p:nvPr/>
        </p:nvSpPr>
        <p:spPr>
          <a:xfrm>
            <a:off x="457200" y="7765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Test Items: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AEE7F2-76BF-4680-934E-D5A3B4DA418F}"/>
              </a:ext>
            </a:extLst>
          </p:cNvPr>
          <p:cNvSpPr txBox="1"/>
          <p:nvPr/>
        </p:nvSpPr>
        <p:spPr>
          <a:xfrm>
            <a:off x="460744" y="1194764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testing.</a:t>
            </a:r>
          </a:p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testing.</a:t>
            </a:r>
          </a:p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testing.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58ECB-C798-4318-A74C-D5DEBCAB0C77}"/>
              </a:ext>
            </a:extLst>
          </p:cNvPr>
          <p:cNvSpPr txBox="1"/>
          <p:nvPr/>
        </p:nvSpPr>
        <p:spPr>
          <a:xfrm>
            <a:off x="457200" y="212157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Needs: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3F0CD-6F38-4E8D-99FD-7D29E1227B0D}"/>
              </a:ext>
            </a:extLst>
          </p:cNvPr>
          <p:cNvSpPr txBox="1"/>
          <p:nvPr/>
        </p:nvSpPr>
        <p:spPr>
          <a:xfrm>
            <a:off x="460744" y="2539779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 Minimum hardware</a:t>
            </a:r>
          </a:p>
          <a:p>
            <a:pPr marL="800100" lvl="1" indent="-342900">
              <a:buFont typeface="Times New Roman" panose="02020603050405020304" pitchFamily="18" charset="0"/>
              <a:buChar char="₊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1 GHz or faster processer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Times New Roman" panose="02020603050405020304" pitchFamily="18" charset="0"/>
              <a:buChar char="₊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1 GB for a 32-bit version, 2 GB for a 64-bit version.</a:t>
            </a:r>
          </a:p>
          <a:p>
            <a:pPr marL="800100" lvl="1" indent="-342900">
              <a:buFont typeface="Times New Roman" panose="02020603050405020304" pitchFamily="18" charset="0"/>
              <a:buChar char="₊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space: 16 GB for a 32-bit OS, 20 GB for a 64-bit OS.</a:t>
            </a:r>
          </a:p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in the Test Environment:</a:t>
            </a:r>
          </a:p>
          <a:p>
            <a:pPr marL="800100" lvl="1" indent="-342900">
              <a:buFont typeface="Times New Roman" panose="02020603050405020304" pitchFamily="18" charset="0"/>
              <a:buChar char="₊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10, 64 bits.</a:t>
            </a:r>
          </a:p>
          <a:p>
            <a:pPr marL="800100" lvl="1" indent="-342900">
              <a:buFont typeface="Times New Roman" panose="02020603050405020304" pitchFamily="18" charset="0"/>
              <a:buChar char="₊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Server.</a:t>
            </a:r>
          </a:p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 and Support Tools: .NET framework 3.5 (or higher).</a:t>
            </a:r>
          </a:p>
        </p:txBody>
      </p:sp>
    </p:spTree>
    <p:extLst>
      <p:ext uri="{BB962C8B-B14F-4D97-AF65-F5344CB8AC3E}">
        <p14:creationId xmlns:p14="http://schemas.microsoft.com/office/powerpoint/2010/main" val="4029667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plan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A5077D-5C69-4A6A-BDB0-98F20793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2D78C-0371-453C-86B0-7E83C8D0DE8F}"/>
              </a:ext>
            </a:extLst>
          </p:cNvPr>
          <p:cNvSpPr txBox="1"/>
          <p:nvPr/>
        </p:nvSpPr>
        <p:spPr>
          <a:xfrm>
            <a:off x="457200" y="7765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Responsibilities, Staffing, and Training Needs: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3F0CD-6F38-4E8D-99FD-7D29E1227B0D}"/>
              </a:ext>
            </a:extLst>
          </p:cNvPr>
          <p:cNvSpPr txBox="1"/>
          <p:nvPr/>
        </p:nvSpPr>
        <p:spPr>
          <a:xfrm>
            <a:off x="455428" y="1176665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and Roles:</a:t>
            </a:r>
          </a:p>
          <a:p>
            <a:pPr marL="800100" lvl="1" indent="-342900">
              <a:buFont typeface="Times New Roman" panose="02020603050405020304" pitchFamily="18" charset="0"/>
              <a:buChar char="₊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Manager: 1</a:t>
            </a:r>
          </a:p>
          <a:p>
            <a:pPr marL="800100" lvl="1" indent="-342900">
              <a:buFont typeface="Times New Roman" panose="02020603050405020304" pitchFamily="18" charset="0"/>
              <a:buChar char="₊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Designer: 1</a:t>
            </a:r>
          </a:p>
          <a:p>
            <a:pPr marL="800100" lvl="1" indent="-342900">
              <a:buFont typeface="Times New Roman" panose="02020603050405020304" pitchFamily="18" charset="0"/>
              <a:buChar char="₊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Tester: 2</a:t>
            </a:r>
          </a:p>
          <a:p>
            <a:pPr marL="800100" lvl="1" indent="-342900">
              <a:buFont typeface="Times New Roman" panose="02020603050405020304" pitchFamily="18" charset="0"/>
              <a:buChar char="₊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System Administrator: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0C8DE-5EA6-4DC3-8ECB-FC452A8E1C65}"/>
              </a:ext>
            </a:extLst>
          </p:cNvPr>
          <p:cNvSpPr txBox="1"/>
          <p:nvPr/>
        </p:nvSpPr>
        <p:spPr>
          <a:xfrm>
            <a:off x="455428" y="271894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scheduling plan test of team: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887EA-235F-448E-BAA4-7F91DA00EF91}"/>
              </a:ext>
            </a:extLst>
          </p:cNvPr>
          <p:cNvSpPr txBox="1"/>
          <p:nvPr/>
        </p:nvSpPr>
        <p:spPr>
          <a:xfrm>
            <a:off x="457200" y="495465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auto testing: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AE7D3-5C1E-453A-A6D0-58889FAE40B4}"/>
              </a:ext>
            </a:extLst>
          </p:cNvPr>
          <p:cNvSpPr txBox="1"/>
          <p:nvPr/>
        </p:nvSpPr>
        <p:spPr>
          <a:xfrm>
            <a:off x="457200" y="536988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TestComplete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Ranorex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9DDDDF-F14C-4F19-B542-0ABADFBD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2" y="3182275"/>
            <a:ext cx="9144000" cy="17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1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354CB5-BABD-4236-BCCC-247E908B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665824"/>
            <a:ext cx="4284921" cy="294738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&amp; Test report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FCDF79-BCFF-422B-8D1D-C8D9D2BE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6E2E8-8667-4563-89F9-584F0067B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1764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3CFECC-AC99-4C49-9023-982BA5086625}"/>
              </a:ext>
            </a:extLst>
          </p:cNvPr>
          <p:cNvSpPr txBox="1"/>
          <p:nvPr/>
        </p:nvSpPr>
        <p:spPr>
          <a:xfrm>
            <a:off x="457200" y="7765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755CA-F8C7-4EDF-B41D-FB1F3BD86A13}"/>
              </a:ext>
            </a:extLst>
          </p:cNvPr>
          <p:cNvSpPr txBox="1"/>
          <p:nvPr/>
        </p:nvSpPr>
        <p:spPr>
          <a:xfrm>
            <a:off x="457200" y="317887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3229B-E36C-4834-9FC5-CB0FFF4E9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19" y="3665824"/>
            <a:ext cx="4284921" cy="29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96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966C-C0E8-4666-B03C-CD0ECE72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13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FB9E8E-175E-4D4C-9EDB-405AE82F17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26" y="1066601"/>
            <a:ext cx="3699548" cy="47008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966C-C0E8-4666-B03C-CD0ECE72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81F2E-F51A-4CFB-B99F-9396F3B07A04}"/>
              </a:ext>
            </a:extLst>
          </p:cNvPr>
          <p:cNvSpPr txBox="1"/>
          <p:nvPr/>
        </p:nvSpPr>
        <p:spPr>
          <a:xfrm>
            <a:off x="2400300" y="4572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9681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4E752-245F-45A1-A876-06CB6939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11F6E-819B-45BB-916E-4F87BB453FBD}"/>
              </a:ext>
            </a:extLst>
          </p:cNvPr>
          <p:cNvSpPr txBox="1"/>
          <p:nvPr/>
        </p:nvSpPr>
        <p:spPr>
          <a:xfrm>
            <a:off x="457200" y="801713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CB7D13-58F3-49A7-9706-2670F0B03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2846"/>
            <a:ext cx="9144000" cy="25483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26D6DB-3082-4AD9-A432-DFB8A5C9ECE8}"/>
              </a:ext>
            </a:extLst>
          </p:cNvPr>
          <p:cNvSpPr txBox="1"/>
          <p:nvPr/>
        </p:nvSpPr>
        <p:spPr>
          <a:xfrm>
            <a:off x="457200" y="2573183"/>
            <a:ext cx="7448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Organization: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0353E-FD38-46A7-AF9D-3C21F43A80B1}"/>
              </a:ext>
            </a:extLst>
          </p:cNvPr>
          <p:cNvSpPr txBox="1"/>
          <p:nvPr/>
        </p:nvSpPr>
        <p:spPr>
          <a:xfrm>
            <a:off x="457200" y="1224915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Build a system to manage the operation of a convenience store.</a:t>
            </a:r>
          </a:p>
          <a:p>
            <a:pPr marL="285750" indent="-28575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 Users including staffs, warehouse staffs and administrator of the store.</a:t>
            </a:r>
          </a:p>
          <a:p>
            <a:pPr marL="285750" indent="-285750">
              <a:buFont typeface="Times New Roman" panose="02020603050405020304" pitchFamily="18" charset="0"/>
              <a:buChar char="₋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Ojectives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Meet the staff's business requirements and be able to do the shop management.</a:t>
            </a:r>
          </a:p>
        </p:txBody>
      </p:sp>
    </p:spTree>
    <p:extLst>
      <p:ext uri="{BB962C8B-B14F-4D97-AF65-F5344CB8AC3E}">
        <p14:creationId xmlns:p14="http://schemas.microsoft.com/office/powerpoint/2010/main" val="3568051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C057F-C661-4086-A662-C8F16B29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6F15528-21DE-4FAA-801E-634DDDAF4B2B}" type="slidenum">
              <a:rPr 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 up of a pen&#10;&#10;Description automatically generated">
            <a:extLst>
              <a:ext uri="{FF2B5EF4-FFF2-40B4-BE49-F238E27FC236}">
                <a16:creationId xmlns:a16="http://schemas.microsoft.com/office/drawing/2014/main" id="{95BC6817-4A72-4E8C-9E4B-2AAA7D0AE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28713"/>
            <a:ext cx="8178799" cy="460057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1409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4E752-245F-45A1-A876-06CB6939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11F6E-819B-45BB-916E-4F87BB453FBD}"/>
              </a:ext>
            </a:extLst>
          </p:cNvPr>
          <p:cNvSpPr txBox="1"/>
          <p:nvPr/>
        </p:nvSpPr>
        <p:spPr>
          <a:xfrm>
            <a:off x="457200" y="798614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Process: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244C2-2C27-41F4-A506-1674F2BF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35338"/>
            <a:ext cx="88392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9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39FF97-842E-4B90-856D-29D1E269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52FA8-6E1C-4381-8F93-F68C47A5160F}"/>
              </a:ext>
            </a:extLst>
          </p:cNvPr>
          <p:cNvSpPr txBox="1"/>
          <p:nvPr/>
        </p:nvSpPr>
        <p:spPr>
          <a:xfrm>
            <a:off x="457200" y="9144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and User Descriptions: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6ABA9-940E-42E2-AD3F-B4DDAF7D31A0}"/>
              </a:ext>
            </a:extLst>
          </p:cNvPr>
          <p:cNvSpPr txBox="1"/>
          <p:nvPr/>
        </p:nvSpPr>
        <p:spPr>
          <a:xfrm>
            <a:off x="462337" y="1340212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EFD711-7131-4783-B6E7-B9C297E1B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322"/>
            <a:ext cx="9144000" cy="363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7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39FF97-842E-4B90-856D-29D1E269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52FA8-6E1C-4381-8F93-F68C47A5160F}"/>
              </a:ext>
            </a:extLst>
          </p:cNvPr>
          <p:cNvSpPr txBox="1"/>
          <p:nvPr/>
        </p:nvSpPr>
        <p:spPr>
          <a:xfrm>
            <a:off x="457200" y="9144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and User Descriptions: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6ABA9-940E-42E2-AD3F-B4DDAF7D31A0}"/>
              </a:ext>
            </a:extLst>
          </p:cNvPr>
          <p:cNvSpPr txBox="1"/>
          <p:nvPr/>
        </p:nvSpPr>
        <p:spPr>
          <a:xfrm>
            <a:off x="462337" y="1340212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15BF4-E2D0-4951-9C3A-90E1060E4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962"/>
            <a:ext cx="9144000" cy="356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3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39FF97-842E-4B90-856D-29D1E269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18506"/>
            <a:ext cx="2057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52FA8-6E1C-4381-8F93-F68C47A5160F}"/>
              </a:ext>
            </a:extLst>
          </p:cNvPr>
          <p:cNvSpPr txBox="1"/>
          <p:nvPr/>
        </p:nvSpPr>
        <p:spPr>
          <a:xfrm>
            <a:off x="457200" y="7765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Features: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6ABA9-940E-42E2-AD3F-B4DDAF7D31A0}"/>
              </a:ext>
            </a:extLst>
          </p:cNvPr>
          <p:cNvSpPr txBox="1"/>
          <p:nvPr/>
        </p:nvSpPr>
        <p:spPr>
          <a:xfrm>
            <a:off x="462337" y="1202367"/>
            <a:ext cx="838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in, log out</a:t>
            </a:r>
          </a:p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Change/recover password</a:t>
            </a:r>
          </a:p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Register/search member</a:t>
            </a:r>
          </a:p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product information</a:t>
            </a:r>
          </a:p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product</a:t>
            </a:r>
          </a:p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Add/search/export bill</a:t>
            </a:r>
          </a:p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Import/export products from supplier</a:t>
            </a:r>
          </a:p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Add/delete staff</a:t>
            </a:r>
          </a:p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 sales</a:t>
            </a:r>
          </a:p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67873-F5F7-4030-BCF3-D6AD5997E388}"/>
              </a:ext>
            </a:extLst>
          </p:cNvPr>
          <p:cNvSpPr txBox="1"/>
          <p:nvPr/>
        </p:nvSpPr>
        <p:spPr>
          <a:xfrm>
            <a:off x="457200" y="4327961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8B5A7-5C6E-4003-9286-8ECD9F122626}"/>
              </a:ext>
            </a:extLst>
          </p:cNvPr>
          <p:cNvSpPr txBox="1"/>
          <p:nvPr/>
        </p:nvSpPr>
        <p:spPr>
          <a:xfrm>
            <a:off x="462337" y="4753773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back search product results in least than 3 seconds.</a:t>
            </a:r>
          </a:p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of information, the export of restricted technologies, intellectual property rights, etc. should be audited.</a:t>
            </a:r>
          </a:p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 must change the initially assigned login password immediately after the first successful login and  the initial should never be reused.</a:t>
            </a:r>
          </a:p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9711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1B1108-3C45-4345-8CEA-190EBE2D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A57FC-6F16-4C7F-8291-C61B39419EF2}"/>
              </a:ext>
            </a:extLst>
          </p:cNvPr>
          <p:cNvSpPr txBox="1"/>
          <p:nvPr/>
        </p:nvSpPr>
        <p:spPr>
          <a:xfrm>
            <a:off x="457200" y="7765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Model:</a:t>
            </a:r>
          </a:p>
        </p:txBody>
      </p:sp>
      <p:pic>
        <p:nvPicPr>
          <p:cNvPr id="6" name="Hình ảnh 5" descr="Ảnh có chứa văn bản, bản đồ&#10;&#10;Mô tả được tạo tự động">
            <a:extLst>
              <a:ext uri="{FF2B5EF4-FFF2-40B4-BE49-F238E27FC236}">
                <a16:creationId xmlns:a16="http://schemas.microsoft.com/office/drawing/2014/main" id="{FDB9BE7B-8AA6-4D82-B760-8DAB7CA8E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4" y="1390356"/>
            <a:ext cx="8297056" cy="47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9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B3728-C4E3-48D7-9F72-80CC2253E06A}"/>
              </a:ext>
            </a:extLst>
          </p:cNvPr>
          <p:cNvSpPr/>
          <p:nvPr/>
        </p:nvSpPr>
        <p:spPr>
          <a:xfrm>
            <a:off x="1181100" y="304800"/>
            <a:ext cx="6781800" cy="457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8000">
                <a:srgbClr val="0874C2"/>
              </a:gs>
              <a:gs pos="67000">
                <a:schemeClr val="accent5">
                  <a:lumMod val="40000"/>
                  <a:lumOff val="60000"/>
                </a:schemeClr>
              </a:gs>
              <a:gs pos="97000">
                <a:srgbClr val="0070C0"/>
              </a:gs>
              <a:gs pos="100000">
                <a:srgbClr val="0070C0"/>
              </a:gs>
              <a:gs pos="84000">
                <a:srgbClr val="0171C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1B1108-3C45-4345-8CEA-190EBE2D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A57FC-6F16-4C7F-8291-C61B39419EF2}"/>
              </a:ext>
            </a:extLst>
          </p:cNvPr>
          <p:cNvSpPr txBox="1"/>
          <p:nvPr/>
        </p:nvSpPr>
        <p:spPr>
          <a:xfrm>
            <a:off x="457200" y="7765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Specifications: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FF87D-AA13-4488-ABEF-A0B49EFF53D4}"/>
              </a:ext>
            </a:extLst>
          </p:cNvPr>
          <p:cNvSpPr txBox="1"/>
          <p:nvPr/>
        </p:nvSpPr>
        <p:spPr>
          <a:xfrm>
            <a:off x="457200" y="119122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Times New Roman" panose="02020603050405020304" pitchFamily="18" charset="0"/>
              <a:buChar char="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product: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23607B-3095-4C69-BF00-82B41CDE0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" y="1644014"/>
            <a:ext cx="9144000" cy="391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2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217</TotalTime>
  <Words>530</Words>
  <Application>Microsoft Office PowerPoint</Application>
  <PresentationFormat>Trình chiếu Trên màn hình (4:3)</PresentationFormat>
  <Paragraphs>143</Paragraphs>
  <Slides>30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CONVENIENCE STORE SALE MANAGEMENT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Convenience store sale management</dc:title>
  <dc:creator>DOLLAR</dc:creator>
  <cp:lastModifiedBy>lythanhlongst.0310@gmail.com</cp:lastModifiedBy>
  <cp:revision>28</cp:revision>
  <dcterms:created xsi:type="dcterms:W3CDTF">2006-08-16T00:00:00Z</dcterms:created>
  <dcterms:modified xsi:type="dcterms:W3CDTF">2020-01-07T08:49:27Z</dcterms:modified>
</cp:coreProperties>
</file>