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5" r:id="rId19"/>
    <p:sldId id="273" r:id="rId20"/>
    <p:sldId id="274" r:id="rId21"/>
    <p:sldId id="275" r:id="rId22"/>
    <p:sldId id="276" r:id="rId23"/>
    <p:sldId id="277" r:id="rId24"/>
    <p:sldId id="278" r:id="rId25"/>
    <p:sldId id="279" r:id="rId26"/>
    <p:sldId id="280" r:id="rId27"/>
    <p:sldId id="284" r:id="rId28"/>
    <p:sldId id="281" r:id="rId29"/>
    <p:sldId id="282" r:id="rId30"/>
    <p:sldId id="283" r:id="rId31"/>
  </p:sldIdLst>
  <p:sldSz cx="7556500" cy="10699750"/>
  <p:notesSz cx="7556500" cy="10699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4660"/>
  </p:normalViewPr>
  <p:slideViewPr>
    <p:cSldViewPr>
      <p:cViewPr>
        <p:scale>
          <a:sx n="40" d="100"/>
          <a:sy n="40" d="100"/>
        </p:scale>
        <p:origin x="246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70297" y="4814365"/>
            <a:ext cx="6809534" cy="5156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80291" y="1545520"/>
            <a:ext cx="6602642" cy="2347835"/>
          </a:xfrm>
          <a:effectLst/>
        </p:spPr>
        <p:txBody>
          <a:bodyPr anchor="b">
            <a:normAutofit/>
          </a:bodyPr>
          <a:lstStyle>
            <a:lvl1pPr>
              <a:defRPr sz="297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80291" y="3893356"/>
            <a:ext cx="6602642" cy="921010"/>
          </a:xfrm>
        </p:spPr>
        <p:txBody>
          <a:bodyPr anchor="t">
            <a:normAutofit/>
          </a:bodyPr>
          <a:lstStyle>
            <a:lvl1pPr marL="0" indent="0" algn="l">
              <a:buNone/>
              <a:defRPr sz="1322" cap="all">
                <a:solidFill>
                  <a:schemeClr val="accent2"/>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6/2/2022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12700">
              <a:lnSpc>
                <a:spcPts val="1240"/>
              </a:lnSpc>
            </a:pPr>
            <a:r>
              <a:rPr lang="en-IN" spc="-20"/>
              <a:t>CS181</a:t>
            </a:r>
            <a:endParaRPr lang="en-IN" spc="-2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271793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70299" y="935683"/>
            <a:ext cx="6808376" cy="19640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6/2/2022</a:t>
            </a:fld>
            <a:endParaRPr lang="en-US"/>
          </a:p>
        </p:txBody>
      </p:sp>
      <p:sp>
        <p:nvSpPr>
          <p:cNvPr id="5" name="Footer Placeholder 4"/>
          <p:cNvSpPr>
            <a:spLocks noGrp="1"/>
          </p:cNvSpPr>
          <p:nvPr>
            <p:ph type="ftr" sz="quarter" idx="11"/>
          </p:nvPr>
        </p:nvSpPr>
        <p:spPr/>
        <p:txBody>
          <a:bodyPr/>
          <a:lstStyle/>
          <a:p>
            <a:pPr marL="12700">
              <a:lnSpc>
                <a:spcPts val="1240"/>
              </a:lnSpc>
            </a:pPr>
            <a:r>
              <a:rPr lang="en-IN" spc="-20"/>
              <a:t>CS181</a:t>
            </a:r>
            <a:endParaRPr lang="en-IN" spc="-20" dirty="0"/>
          </a:p>
        </p:txBody>
      </p:sp>
      <p:sp>
        <p:nvSpPr>
          <p:cNvPr id="6" name="Slide Number Placeholder 5"/>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419750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5478463" y="935682"/>
            <a:ext cx="1700212" cy="90755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5478463" y="1054257"/>
            <a:ext cx="1242164" cy="80865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80291" y="1054257"/>
            <a:ext cx="4894048" cy="808655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74204" y="9292676"/>
            <a:ext cx="783146" cy="569663"/>
          </a:xfrm>
        </p:spPr>
        <p:txBody>
          <a:bodyPr/>
          <a:lstStyle>
            <a:lvl1pPr>
              <a:defRPr>
                <a:solidFill>
                  <a:schemeClr val="accent1">
                    <a:lumMod val="75000"/>
                    <a:lumOff val="25000"/>
                  </a:schemeClr>
                </a:solidFill>
              </a:defRPr>
            </a:lvl1pPr>
          </a:lstStyle>
          <a:p>
            <a:fld id="{1D8BD707-D9CF-40AE-B4C6-C98DA3205C09}" type="datetimeFigureOut">
              <a:rPr lang="en-US" smtClean="0"/>
              <a:t>6/2/2022</a:t>
            </a:fld>
            <a:endParaRPr lang="en-US"/>
          </a:p>
        </p:txBody>
      </p:sp>
      <p:sp>
        <p:nvSpPr>
          <p:cNvPr id="5" name="Footer Placeholder 4"/>
          <p:cNvSpPr>
            <a:spLocks noGrp="1"/>
          </p:cNvSpPr>
          <p:nvPr>
            <p:ph type="ftr" sz="quarter" idx="11"/>
          </p:nvPr>
        </p:nvSpPr>
        <p:spPr>
          <a:xfrm>
            <a:off x="480291" y="9285926"/>
            <a:ext cx="4894048" cy="569663"/>
          </a:xfrm>
        </p:spPr>
        <p:txBody>
          <a:bodyPr/>
          <a:lstStyle/>
          <a:p>
            <a:pPr marL="12700">
              <a:lnSpc>
                <a:spcPts val="1240"/>
              </a:lnSpc>
            </a:pPr>
            <a:r>
              <a:rPr lang="en-IN" spc="-20"/>
              <a:t>CS181</a:t>
            </a:r>
            <a:endParaRPr lang="en-IN" spc="-2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279879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70299" y="935683"/>
            <a:ext cx="6808376" cy="19640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80291" y="3476098"/>
            <a:ext cx="6602642" cy="5664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6/2/2022</a:t>
            </a:fld>
            <a:endParaRPr lang="en-US"/>
          </a:p>
        </p:txBody>
      </p:sp>
      <p:sp>
        <p:nvSpPr>
          <p:cNvPr id="5" name="Footer Placeholder 4"/>
          <p:cNvSpPr>
            <a:spLocks noGrp="1"/>
          </p:cNvSpPr>
          <p:nvPr>
            <p:ph type="ftr" sz="quarter" idx="11"/>
          </p:nvPr>
        </p:nvSpPr>
        <p:spPr/>
        <p:txBody>
          <a:bodyPr/>
          <a:lstStyle/>
          <a:p>
            <a:pPr marL="12700">
              <a:lnSpc>
                <a:spcPts val="1240"/>
              </a:lnSpc>
            </a:pPr>
            <a:r>
              <a:rPr lang="en-IN" spc="-20"/>
              <a:t>CS181</a:t>
            </a:r>
            <a:endParaRPr lang="en-IN" spc="-20" dirty="0"/>
          </a:p>
        </p:txBody>
      </p:sp>
      <p:sp>
        <p:nvSpPr>
          <p:cNvPr id="6" name="Slide Number Placeholder 5"/>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397469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74062" y="8022431"/>
            <a:ext cx="6808376" cy="19640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0292" y="4737616"/>
            <a:ext cx="6602641" cy="2347835"/>
          </a:xfrm>
        </p:spPr>
        <p:txBody>
          <a:bodyPr anchor="b">
            <a:normAutofit/>
          </a:bodyPr>
          <a:lstStyle>
            <a:lvl1pPr algn="l">
              <a:defRPr sz="2975"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80292" y="7085451"/>
            <a:ext cx="6602641" cy="936979"/>
          </a:xfrm>
        </p:spPr>
        <p:txBody>
          <a:bodyPr anchor="t">
            <a:normAutofit/>
          </a:bodyPr>
          <a:lstStyle>
            <a:lvl1pPr marL="0" indent="0" algn="l">
              <a:buNone/>
              <a:defRPr sz="1488" cap="all">
                <a:solidFill>
                  <a:schemeClr val="accent2"/>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6/2/2022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12700">
              <a:lnSpc>
                <a:spcPts val="1240"/>
              </a:lnSpc>
            </a:pPr>
            <a:r>
              <a:rPr lang="en-IN" spc="-20"/>
              <a:t>CS181</a:t>
            </a:r>
            <a:endParaRPr lang="en-IN" spc="-2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13930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70299" y="935683"/>
            <a:ext cx="6808376" cy="19640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80291" y="3476097"/>
            <a:ext cx="3222526" cy="5668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53685" y="3476098"/>
            <a:ext cx="3229248" cy="5668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6/2/2022</a:t>
            </a:fld>
            <a:endParaRPr lang="en-US"/>
          </a:p>
        </p:txBody>
      </p:sp>
      <p:sp>
        <p:nvSpPr>
          <p:cNvPr id="6" name="Footer Placeholder 5"/>
          <p:cNvSpPr>
            <a:spLocks noGrp="1"/>
          </p:cNvSpPr>
          <p:nvPr>
            <p:ph type="ftr" sz="quarter" idx="11"/>
          </p:nvPr>
        </p:nvSpPr>
        <p:spPr/>
        <p:txBody>
          <a:bodyPr/>
          <a:lstStyle/>
          <a:p>
            <a:pPr marL="12700">
              <a:lnSpc>
                <a:spcPts val="1240"/>
              </a:lnSpc>
            </a:pPr>
            <a:r>
              <a:rPr lang="en-IN" spc="-20"/>
              <a:t>CS181</a:t>
            </a:r>
            <a:endParaRPr lang="en-IN" spc="-20" dirty="0"/>
          </a:p>
        </p:txBody>
      </p:sp>
      <p:sp>
        <p:nvSpPr>
          <p:cNvPr id="7" name="Slide Number Placeholder 6"/>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170478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70299" y="935683"/>
            <a:ext cx="6808376" cy="19640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3188" y="3476097"/>
            <a:ext cx="2969628" cy="899075"/>
          </a:xfrm>
        </p:spPr>
        <p:txBody>
          <a:bodyPr anchor="b">
            <a:noAutofit/>
          </a:bodyPr>
          <a:lstStyle>
            <a:lvl1pPr marL="0" indent="0">
              <a:buNone/>
              <a:defRPr sz="1818" b="0">
                <a:solidFill>
                  <a:schemeClr val="accent2"/>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480291" y="4565182"/>
            <a:ext cx="3222526" cy="457914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06581" y="3476097"/>
            <a:ext cx="2976351" cy="899075"/>
          </a:xfrm>
        </p:spPr>
        <p:txBody>
          <a:bodyPr anchor="b">
            <a:noAutofit/>
          </a:bodyPr>
          <a:lstStyle>
            <a:lvl1pPr marL="0" indent="0">
              <a:buNone/>
              <a:defRPr sz="1818" b="0">
                <a:solidFill>
                  <a:schemeClr val="accent2"/>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853685" y="4565182"/>
            <a:ext cx="3229248" cy="457914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6/2/2022</a:t>
            </a:fld>
            <a:endParaRPr lang="en-US"/>
          </a:p>
        </p:txBody>
      </p:sp>
      <p:sp>
        <p:nvSpPr>
          <p:cNvPr id="8" name="Footer Placeholder 7"/>
          <p:cNvSpPr>
            <a:spLocks noGrp="1"/>
          </p:cNvSpPr>
          <p:nvPr>
            <p:ph type="ftr" sz="quarter" idx="11"/>
          </p:nvPr>
        </p:nvSpPr>
        <p:spPr/>
        <p:txBody>
          <a:bodyPr/>
          <a:lstStyle/>
          <a:p>
            <a:pPr marL="12700">
              <a:lnSpc>
                <a:spcPts val="1240"/>
              </a:lnSpc>
            </a:pPr>
            <a:r>
              <a:rPr lang="en-IN" spc="-20"/>
              <a:t>CS181</a:t>
            </a:r>
            <a:endParaRPr lang="en-IN" spc="-20" dirty="0"/>
          </a:p>
        </p:txBody>
      </p:sp>
      <p:sp>
        <p:nvSpPr>
          <p:cNvPr id="9" name="Slide Number Placeholder 8"/>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294472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70299" y="935683"/>
            <a:ext cx="6808376" cy="19640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6/2/2022</a:t>
            </a:fld>
            <a:endParaRPr lang="en-US"/>
          </a:p>
        </p:txBody>
      </p:sp>
      <p:sp>
        <p:nvSpPr>
          <p:cNvPr id="4" name="Footer Placeholder 3"/>
          <p:cNvSpPr>
            <a:spLocks noGrp="1"/>
          </p:cNvSpPr>
          <p:nvPr>
            <p:ph type="ftr" sz="quarter" idx="11"/>
          </p:nvPr>
        </p:nvSpPr>
        <p:spPr/>
        <p:txBody>
          <a:bodyPr/>
          <a:lstStyle/>
          <a:p>
            <a:pPr marL="12700">
              <a:lnSpc>
                <a:spcPts val="1240"/>
              </a:lnSpc>
            </a:pPr>
            <a:r>
              <a:rPr lang="en-IN" spc="-20"/>
              <a:t>CS181</a:t>
            </a:r>
            <a:endParaRPr lang="en-IN" spc="-20" dirty="0"/>
          </a:p>
        </p:txBody>
      </p:sp>
      <p:sp>
        <p:nvSpPr>
          <p:cNvPr id="5" name="Slide Number Placeholder 4"/>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4474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6/2/2022</a:t>
            </a:fld>
            <a:endParaRPr lang="en-US"/>
          </a:p>
        </p:txBody>
      </p:sp>
      <p:sp>
        <p:nvSpPr>
          <p:cNvPr id="3" name="Footer Placeholder 2"/>
          <p:cNvSpPr>
            <a:spLocks noGrp="1"/>
          </p:cNvSpPr>
          <p:nvPr>
            <p:ph type="ftr" sz="quarter" idx="11"/>
          </p:nvPr>
        </p:nvSpPr>
        <p:spPr/>
        <p:txBody>
          <a:bodyPr/>
          <a:lstStyle/>
          <a:p>
            <a:pPr marL="12700">
              <a:lnSpc>
                <a:spcPts val="1240"/>
              </a:lnSpc>
            </a:pPr>
            <a:r>
              <a:rPr lang="en-IN" spc="-20"/>
              <a:t>CS181</a:t>
            </a:r>
            <a:endParaRPr lang="en-IN" spc="-20" dirty="0"/>
          </a:p>
        </p:txBody>
      </p:sp>
      <p:sp>
        <p:nvSpPr>
          <p:cNvPr id="4" name="Slide Number Placeholder 3"/>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375956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74062" y="8022430"/>
            <a:ext cx="6808376" cy="19887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0423" y="8210156"/>
            <a:ext cx="2922628" cy="1075770"/>
          </a:xfrm>
        </p:spPr>
        <p:txBody>
          <a:bodyPr anchor="ctr"/>
          <a:lstStyle>
            <a:lvl1pPr algn="l">
              <a:defRPr sz="1653"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68899" y="937983"/>
            <a:ext cx="6809775" cy="6560267"/>
          </a:xfrm>
        </p:spPr>
        <p:txBody>
          <a:bodyPr anchor="ctr">
            <a:normAutofit/>
          </a:bodyPr>
          <a:lstStyle>
            <a:lvl1pPr>
              <a:defRPr sz="1653">
                <a:solidFill>
                  <a:schemeClr val="tx2"/>
                </a:solidFill>
              </a:defRPr>
            </a:lvl1pPr>
            <a:lvl2pPr>
              <a:defRPr sz="1488">
                <a:solidFill>
                  <a:schemeClr val="tx2"/>
                </a:solidFill>
              </a:defRPr>
            </a:lvl2pPr>
            <a:lvl3pPr>
              <a:defRPr sz="1322">
                <a:solidFill>
                  <a:schemeClr val="tx2"/>
                </a:solidFill>
              </a:defRPr>
            </a:lvl3pPr>
            <a:lvl4pPr>
              <a:defRPr sz="1157">
                <a:solidFill>
                  <a:schemeClr val="tx2"/>
                </a:solidFill>
              </a:defRPr>
            </a:lvl4pPr>
            <a:lvl5pPr>
              <a:defRPr sz="1157">
                <a:solidFill>
                  <a:schemeClr val="tx2"/>
                </a:solidFill>
              </a:defRPr>
            </a:lvl5pPr>
            <a:lvl6pPr>
              <a:defRPr sz="1157">
                <a:solidFill>
                  <a:schemeClr val="tx2"/>
                </a:solidFill>
              </a:defRPr>
            </a:lvl6pPr>
            <a:lvl7pPr>
              <a:defRPr sz="1157">
                <a:solidFill>
                  <a:schemeClr val="tx2"/>
                </a:solidFill>
              </a:defRPr>
            </a:lvl7pPr>
            <a:lvl8pPr>
              <a:defRPr sz="1157">
                <a:solidFill>
                  <a:schemeClr val="tx2"/>
                </a:solidFill>
              </a:defRPr>
            </a:lvl8pPr>
            <a:lvl9pPr>
              <a:defRPr sz="1157">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58114" y="8210156"/>
            <a:ext cx="3524819" cy="1075771"/>
          </a:xfrm>
        </p:spPr>
        <p:txBody>
          <a:bodyPr anchor="ctr">
            <a:normAutofit/>
          </a:bodyPr>
          <a:lstStyle>
            <a:lvl1pPr marL="0" indent="0" algn="r">
              <a:buNone/>
              <a:defRPr sz="909">
                <a:solidFill>
                  <a:schemeClr val="bg1"/>
                </a:solidFill>
              </a:defRPr>
            </a:lvl1pPr>
            <a:lvl2pPr marL="377830" indent="0">
              <a:buNone/>
              <a:defRPr sz="909"/>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6/2/2022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marL="12700">
              <a:lnSpc>
                <a:spcPts val="1240"/>
              </a:lnSpc>
            </a:pPr>
            <a:r>
              <a:rPr lang="en-IN" spc="-20"/>
              <a:t>CS181</a:t>
            </a:r>
            <a:endParaRPr lang="en-IN" spc="-20"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352239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91" y="7322556"/>
            <a:ext cx="6602642" cy="884216"/>
          </a:xfrm>
        </p:spPr>
        <p:txBody>
          <a:bodyPr anchor="b">
            <a:normAutofit/>
          </a:bodyPr>
          <a:lstStyle>
            <a:lvl1pPr algn="l">
              <a:defRPr sz="1983"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70299" y="935682"/>
            <a:ext cx="6808375" cy="5549972"/>
          </a:xfrm>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480291" y="8206771"/>
            <a:ext cx="6602642" cy="934038"/>
          </a:xfrm>
        </p:spPr>
        <p:txBody>
          <a:bodyPr>
            <a:normAutofit/>
          </a:bodyPr>
          <a:lstStyle>
            <a:lvl1pPr marL="0" indent="0">
              <a:buNone/>
              <a:defRPr sz="99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6/2/2022</a:t>
            </a:fld>
            <a:endParaRPr lang="en-US"/>
          </a:p>
        </p:txBody>
      </p:sp>
      <p:sp>
        <p:nvSpPr>
          <p:cNvPr id="6" name="Footer Placeholder 5"/>
          <p:cNvSpPr>
            <a:spLocks noGrp="1"/>
          </p:cNvSpPr>
          <p:nvPr>
            <p:ph type="ftr" sz="quarter" idx="11"/>
          </p:nvPr>
        </p:nvSpPr>
        <p:spPr/>
        <p:txBody>
          <a:bodyPr/>
          <a:lstStyle/>
          <a:p>
            <a:pPr marL="12700">
              <a:lnSpc>
                <a:spcPts val="1240"/>
              </a:lnSpc>
            </a:pPr>
            <a:r>
              <a:rPr lang="en-IN" spc="-20"/>
              <a:t>CS181</a:t>
            </a:r>
            <a:endParaRPr lang="en-IN" spc="-20" dirty="0"/>
          </a:p>
        </p:txBody>
      </p:sp>
      <p:sp>
        <p:nvSpPr>
          <p:cNvPr id="7" name="Slide Number Placeholder 6"/>
          <p:cNvSpPr>
            <a:spLocks noGrp="1"/>
          </p:cNvSpPr>
          <p:nvPr>
            <p:ph type="sldNum" sz="quarter" idx="12"/>
          </p:nvPr>
        </p:nvSpPr>
        <p:spPr/>
        <p:txBody>
          <a:body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Tree>
    <p:extLst>
      <p:ext uri="{BB962C8B-B14F-4D97-AF65-F5344CB8AC3E}">
        <p14:creationId xmlns:p14="http://schemas.microsoft.com/office/powerpoint/2010/main" val="92543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291" y="1072587"/>
            <a:ext cx="6602642" cy="169019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291" y="3476097"/>
            <a:ext cx="6602642" cy="56647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94166" y="9292676"/>
            <a:ext cx="1763183" cy="569663"/>
          </a:xfrm>
          <a:prstGeom prst="rect">
            <a:avLst/>
          </a:prstGeom>
        </p:spPr>
        <p:txBody>
          <a:bodyPr vert="horz" lIns="91440" tIns="45720" rIns="91440" bIns="45720" rtlCol="0" anchor="ctr"/>
          <a:lstStyle>
            <a:lvl1pPr algn="r">
              <a:defRPr sz="744">
                <a:solidFill>
                  <a:schemeClr val="accent2"/>
                </a:solidFill>
              </a:defRPr>
            </a:lvl1pPr>
          </a:lstStyle>
          <a:p>
            <a:fld id="{1D8BD707-D9CF-40AE-B4C6-C98DA3205C09}" type="datetimeFigureOut">
              <a:rPr lang="en-US" smtClean="0"/>
              <a:t>6/2/2022</a:t>
            </a:fld>
            <a:endParaRPr lang="en-US"/>
          </a:p>
        </p:txBody>
      </p:sp>
      <p:sp>
        <p:nvSpPr>
          <p:cNvPr id="5" name="Footer Placeholder 4"/>
          <p:cNvSpPr>
            <a:spLocks noGrp="1"/>
          </p:cNvSpPr>
          <p:nvPr>
            <p:ph type="ftr" sz="quarter" idx="3"/>
          </p:nvPr>
        </p:nvSpPr>
        <p:spPr>
          <a:xfrm>
            <a:off x="480291" y="9285926"/>
            <a:ext cx="4024997" cy="569663"/>
          </a:xfrm>
          <a:prstGeom prst="rect">
            <a:avLst/>
          </a:prstGeom>
        </p:spPr>
        <p:txBody>
          <a:bodyPr vert="horz" lIns="91440" tIns="45720" rIns="91440" bIns="45720" rtlCol="0" anchor="ctr"/>
          <a:lstStyle>
            <a:lvl1pPr algn="l">
              <a:defRPr sz="744" cap="all">
                <a:solidFill>
                  <a:schemeClr val="accent2"/>
                </a:solidFill>
              </a:defRPr>
            </a:lvl1pPr>
          </a:lstStyle>
          <a:p>
            <a:pPr marL="12700">
              <a:lnSpc>
                <a:spcPts val="1240"/>
              </a:lnSpc>
            </a:pPr>
            <a:r>
              <a:rPr lang="en-IN" spc="-20"/>
              <a:t>CS181</a:t>
            </a:r>
            <a:endParaRPr lang="en-IN" spc="-20" dirty="0"/>
          </a:p>
        </p:txBody>
      </p:sp>
      <p:sp>
        <p:nvSpPr>
          <p:cNvPr id="6" name="Slide Number Placeholder 5"/>
          <p:cNvSpPr>
            <a:spLocks noGrp="1"/>
          </p:cNvSpPr>
          <p:nvPr>
            <p:ph type="sldNum" sz="quarter" idx="4"/>
          </p:nvPr>
        </p:nvSpPr>
        <p:spPr>
          <a:xfrm>
            <a:off x="6446227" y="9292676"/>
            <a:ext cx="636706" cy="569663"/>
          </a:xfrm>
          <a:prstGeom prst="rect">
            <a:avLst/>
          </a:prstGeom>
        </p:spPr>
        <p:txBody>
          <a:bodyPr vert="horz" lIns="91440" tIns="45720" rIns="91440" bIns="45720" rtlCol="0" anchor="ctr"/>
          <a:lstStyle>
            <a:lvl1pPr algn="r">
              <a:defRPr sz="744">
                <a:solidFill>
                  <a:schemeClr val="accent2"/>
                </a:solidFill>
              </a:defRPr>
            </a:lvl1pPr>
          </a:lstStyle>
          <a:p>
            <a:pPr marL="12700">
              <a:lnSpc>
                <a:spcPts val="955"/>
              </a:lnSpc>
            </a:pPr>
            <a:r>
              <a:rPr lang="en-IN"/>
              <a:t>Page</a:t>
            </a:r>
            <a:r>
              <a:rPr lang="en-IN" spc="-10"/>
              <a:t> </a:t>
            </a:r>
            <a:fld id="{81D60167-4931-47E6-BA6A-407CBD079E47}" type="slidenum">
              <a:rPr smtClean="0"/>
              <a:t>‹#›</a:t>
            </a:fld>
            <a:r>
              <a:t> of </a:t>
            </a:r>
            <a:r>
              <a:rPr spc="-25"/>
              <a:t>16</a:t>
            </a:r>
            <a:endParaRPr spc="-25" dirty="0"/>
          </a:p>
        </p:txBody>
      </p:sp>
      <p:sp>
        <p:nvSpPr>
          <p:cNvPr id="9" name="Rectangle 8"/>
          <p:cNvSpPr/>
          <p:nvPr/>
        </p:nvSpPr>
        <p:spPr>
          <a:xfrm>
            <a:off x="370298" y="688549"/>
            <a:ext cx="2247703" cy="168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938501" y="688549"/>
            <a:ext cx="2240175" cy="1685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658163" y="688549"/>
            <a:ext cx="2240175" cy="168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8169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77830" rtl="0" eaLnBrk="1" latinLnBrk="0" hangingPunct="1">
        <a:spcBef>
          <a:spcPct val="0"/>
        </a:spcBef>
        <a:buNone/>
        <a:defRPr sz="2314"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878" indent="-252878"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1488" kern="1200">
          <a:solidFill>
            <a:schemeClr val="tx2"/>
          </a:solidFill>
          <a:latin typeface="+mn-lt"/>
          <a:ea typeface="+mn-ea"/>
          <a:cs typeface="+mn-cs"/>
        </a:defRPr>
      </a:lvl1pPr>
      <a:lvl2pPr marL="520632" indent="-252878"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1322" kern="1200">
          <a:solidFill>
            <a:schemeClr val="tx2"/>
          </a:solidFill>
          <a:latin typeface="+mn-lt"/>
          <a:ea typeface="+mn-ea"/>
          <a:cs typeface="+mn-cs"/>
        </a:defRPr>
      </a:lvl2pPr>
      <a:lvl3pPr marL="743760" indent="-223128"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1157" kern="1200">
          <a:solidFill>
            <a:schemeClr val="tx2"/>
          </a:solidFill>
          <a:latin typeface="+mn-lt"/>
          <a:ea typeface="+mn-ea"/>
          <a:cs typeface="+mn-cs"/>
        </a:defRPr>
      </a:lvl3pPr>
      <a:lvl4pPr marL="1026389" indent="-193378"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4pPr>
      <a:lvl5pPr marL="1323893" indent="-193378"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5pPr>
      <a:lvl6pPr marL="1570160" indent="-188915"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6pPr>
      <a:lvl7pPr marL="1818080" indent="-188915"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7pPr>
      <a:lvl8pPr marL="2066000" indent="-188915"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8pPr>
      <a:lvl9pPr marL="2313920" indent="-188915" algn="l" defTabSz="377830"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9pPr>
    </p:bodyStyle>
    <p:otherStyle>
      <a:defPPr>
        <a:defRPr lang="en-US"/>
      </a:defPPr>
      <a:lvl1pPr marL="0" algn="l" defTabSz="377830" rtl="0" eaLnBrk="1" latinLnBrk="0" hangingPunct="1">
        <a:defRPr sz="1488" kern="1200">
          <a:solidFill>
            <a:schemeClr val="tx1"/>
          </a:solidFill>
          <a:latin typeface="+mn-lt"/>
          <a:ea typeface="+mn-ea"/>
          <a:cs typeface="+mn-cs"/>
        </a:defRPr>
      </a:lvl1pPr>
      <a:lvl2pPr marL="377830" algn="l" defTabSz="377830" rtl="0" eaLnBrk="1" latinLnBrk="0" hangingPunct="1">
        <a:defRPr sz="1488" kern="1200">
          <a:solidFill>
            <a:schemeClr val="tx1"/>
          </a:solidFill>
          <a:latin typeface="+mn-lt"/>
          <a:ea typeface="+mn-ea"/>
          <a:cs typeface="+mn-cs"/>
        </a:defRPr>
      </a:lvl2pPr>
      <a:lvl3pPr marL="755660" algn="l" defTabSz="377830" rtl="0" eaLnBrk="1" latinLnBrk="0" hangingPunct="1">
        <a:defRPr sz="1488" kern="1200">
          <a:solidFill>
            <a:schemeClr val="tx1"/>
          </a:solidFill>
          <a:latin typeface="+mn-lt"/>
          <a:ea typeface="+mn-ea"/>
          <a:cs typeface="+mn-cs"/>
        </a:defRPr>
      </a:lvl3pPr>
      <a:lvl4pPr marL="1133490" algn="l" defTabSz="377830" rtl="0" eaLnBrk="1" latinLnBrk="0" hangingPunct="1">
        <a:defRPr sz="1488" kern="1200">
          <a:solidFill>
            <a:schemeClr val="tx1"/>
          </a:solidFill>
          <a:latin typeface="+mn-lt"/>
          <a:ea typeface="+mn-ea"/>
          <a:cs typeface="+mn-cs"/>
        </a:defRPr>
      </a:lvl4pPr>
      <a:lvl5pPr marL="1511320" algn="l" defTabSz="377830" rtl="0" eaLnBrk="1" latinLnBrk="0" hangingPunct="1">
        <a:defRPr sz="1488" kern="1200">
          <a:solidFill>
            <a:schemeClr val="tx1"/>
          </a:solidFill>
          <a:latin typeface="+mn-lt"/>
          <a:ea typeface="+mn-ea"/>
          <a:cs typeface="+mn-cs"/>
        </a:defRPr>
      </a:lvl5pPr>
      <a:lvl6pPr marL="1889150" algn="l" defTabSz="377830" rtl="0" eaLnBrk="1" latinLnBrk="0" hangingPunct="1">
        <a:defRPr sz="1488" kern="1200">
          <a:solidFill>
            <a:schemeClr val="tx1"/>
          </a:solidFill>
          <a:latin typeface="+mn-lt"/>
          <a:ea typeface="+mn-ea"/>
          <a:cs typeface="+mn-cs"/>
        </a:defRPr>
      </a:lvl6pPr>
      <a:lvl7pPr marL="2266980" algn="l" defTabSz="377830" rtl="0" eaLnBrk="1" latinLnBrk="0" hangingPunct="1">
        <a:defRPr sz="1488" kern="1200">
          <a:solidFill>
            <a:schemeClr val="tx1"/>
          </a:solidFill>
          <a:latin typeface="+mn-lt"/>
          <a:ea typeface="+mn-ea"/>
          <a:cs typeface="+mn-cs"/>
        </a:defRPr>
      </a:lvl7pPr>
      <a:lvl8pPr marL="2644811" algn="l" defTabSz="377830" rtl="0" eaLnBrk="1" latinLnBrk="0" hangingPunct="1">
        <a:defRPr sz="1488" kern="1200">
          <a:solidFill>
            <a:schemeClr val="tx1"/>
          </a:solidFill>
          <a:latin typeface="+mn-lt"/>
          <a:ea typeface="+mn-ea"/>
          <a:cs typeface="+mn-cs"/>
        </a:defRPr>
      </a:lvl8pPr>
      <a:lvl9pPr marL="3022641" algn="l" defTabSz="37783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github/setting-up-and-managing-your-github-profile/managing-contribution-graphs-on-your-profile/viewing-contributions-on-your-profile" TargetMode="External"/><Relationship Id="rId2" Type="http://schemas.openxmlformats.org/officeDocument/2006/relationships/hyperlink" Target="https://docs.github.com/en/github/setting-up-and-managing-your-github-profile/customizing-your-profile/about-your-profile"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tlassian.com/git/tutorials/saving-chang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questions/3689838/difference-between-head-working-tree-index-in-git" TargetMode="Externa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it-scm.com/downloads" TargetMode="Externa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mailto:name@msoe.edu"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strong-password"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1.png"/><Relationship Id="rId4" Type="http://schemas.openxmlformats.org/officeDocument/2006/relationships/hyperlink" Target="https://docs.github.com/en/get-started/learning-about-github/githubs-produc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github.com/en/github/authenticating-to-github/securing-your-account-with-two-factor-authentication-2fa/about-two-factor-authentication" TargetMode="External"/><Relationship Id="rId2" Type="http://schemas.openxmlformats.org/officeDocument/2006/relationships/hyperlink" Target="https://docs.github.com/en/github/getting-started-with-github/signing-up-for-github/verifying-your-email-address" TargetMode="Externa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783F-2264-4305-9D39-DC4A867F4CFB}"/>
              </a:ext>
            </a:extLst>
          </p:cNvPr>
          <p:cNvSpPr>
            <a:spLocks noGrp="1"/>
          </p:cNvSpPr>
          <p:nvPr>
            <p:ph type="title"/>
          </p:nvPr>
        </p:nvSpPr>
        <p:spPr>
          <a:xfrm>
            <a:off x="476929" y="1077631"/>
            <a:ext cx="6602642" cy="8544488"/>
          </a:xfrm>
        </p:spPr>
        <p:txBody>
          <a:bodyPr>
            <a:normAutofit/>
          </a:bodyPr>
          <a:lstStyle/>
          <a:p>
            <a:r>
              <a:rPr lang="en-IN" sz="9600" dirty="0">
                <a:solidFill>
                  <a:schemeClr val="accent1">
                    <a:lumMod val="60000"/>
                    <a:lumOff val="40000"/>
                  </a:schemeClr>
                </a:solidFill>
                <a:latin typeface="Impact" panose="020B0806030902050204" pitchFamily="34" charset="0"/>
              </a:rPr>
              <a:t> SCM</a:t>
            </a:r>
            <a:br>
              <a:rPr lang="en-IN" sz="2800" dirty="0">
                <a:solidFill>
                  <a:schemeClr val="accent1">
                    <a:lumMod val="60000"/>
                    <a:lumOff val="40000"/>
                  </a:schemeClr>
                </a:solidFill>
                <a:latin typeface="Impact" panose="020B0806030902050204" pitchFamily="34" charset="0"/>
              </a:rPr>
            </a:br>
            <a:br>
              <a:rPr lang="en-IN" sz="2800" dirty="0">
                <a:solidFill>
                  <a:schemeClr val="accent1">
                    <a:lumMod val="60000"/>
                    <a:lumOff val="40000"/>
                  </a:schemeClr>
                </a:solidFill>
                <a:latin typeface="Impact" panose="020B0806030902050204" pitchFamily="34" charset="0"/>
              </a:rPr>
            </a:br>
            <a:br>
              <a:rPr lang="en-IN" sz="2800" dirty="0">
                <a:solidFill>
                  <a:schemeClr val="accent1">
                    <a:lumMod val="60000"/>
                    <a:lumOff val="40000"/>
                  </a:schemeClr>
                </a:solidFill>
                <a:latin typeface="Impact" panose="020B0806030902050204" pitchFamily="34" charset="0"/>
              </a:rPr>
            </a:br>
            <a:br>
              <a:rPr lang="en-IN" sz="2800" dirty="0">
                <a:solidFill>
                  <a:schemeClr val="accent1">
                    <a:lumMod val="60000"/>
                    <a:lumOff val="40000"/>
                  </a:schemeClr>
                </a:solidFill>
                <a:latin typeface="Impact" panose="020B0806030902050204" pitchFamily="34" charset="0"/>
              </a:rPr>
            </a:br>
            <a:r>
              <a:rPr lang="en-IN" sz="6000" dirty="0">
                <a:solidFill>
                  <a:schemeClr val="accent1">
                    <a:lumMod val="60000"/>
                    <a:lumOff val="40000"/>
                  </a:schemeClr>
                </a:solidFill>
                <a:latin typeface="Impact" panose="020B0806030902050204" pitchFamily="34" charset="0"/>
              </a:rPr>
              <a:t>project file  by-</a:t>
            </a:r>
            <a:br>
              <a:rPr lang="en-IN" sz="4000" dirty="0">
                <a:solidFill>
                  <a:schemeClr val="accent1">
                    <a:lumMod val="60000"/>
                    <a:lumOff val="40000"/>
                  </a:schemeClr>
                </a:solidFill>
                <a:latin typeface="Impact" panose="020B0806030902050204" pitchFamily="34" charset="0"/>
              </a:rPr>
            </a:br>
            <a:r>
              <a:rPr lang="en-IN" sz="4000" dirty="0">
                <a:solidFill>
                  <a:schemeClr val="accent1">
                    <a:lumMod val="60000"/>
                    <a:lumOff val="40000"/>
                  </a:schemeClr>
                </a:solidFill>
                <a:latin typeface="Impact" panose="020B0806030902050204" pitchFamily="34" charset="0"/>
              </a:rPr>
              <a:t>Bhavik </a:t>
            </a:r>
            <a:r>
              <a:rPr lang="en-IN" sz="4000" dirty="0" err="1">
                <a:solidFill>
                  <a:schemeClr val="accent1">
                    <a:lumMod val="60000"/>
                    <a:lumOff val="40000"/>
                  </a:schemeClr>
                </a:solidFill>
                <a:latin typeface="Impact" panose="020B0806030902050204" pitchFamily="34" charset="0"/>
              </a:rPr>
              <a:t>chopra</a:t>
            </a:r>
            <a:br>
              <a:rPr lang="en-IN" sz="4000" dirty="0">
                <a:solidFill>
                  <a:schemeClr val="accent1">
                    <a:lumMod val="60000"/>
                    <a:lumOff val="40000"/>
                  </a:schemeClr>
                </a:solidFill>
                <a:latin typeface="Impact" panose="020B0806030902050204" pitchFamily="34" charset="0"/>
              </a:rPr>
            </a:br>
            <a:r>
              <a:rPr lang="en-IN" sz="4000" dirty="0">
                <a:solidFill>
                  <a:schemeClr val="accent1">
                    <a:lumMod val="60000"/>
                    <a:lumOff val="40000"/>
                  </a:schemeClr>
                </a:solidFill>
                <a:latin typeface="Impact" panose="020B0806030902050204" pitchFamily="34" charset="0"/>
              </a:rPr>
              <a:t>2110990359</a:t>
            </a:r>
            <a:br>
              <a:rPr lang="en-IN" sz="2400" dirty="0">
                <a:solidFill>
                  <a:schemeClr val="accent1">
                    <a:lumMod val="60000"/>
                    <a:lumOff val="40000"/>
                  </a:schemeClr>
                </a:solidFill>
                <a:latin typeface="Impact" panose="020B0806030902050204" pitchFamily="34" charset="0"/>
              </a:rPr>
            </a:br>
            <a:br>
              <a:rPr lang="en-IN" sz="2400" dirty="0">
                <a:solidFill>
                  <a:schemeClr val="accent1">
                    <a:lumMod val="60000"/>
                    <a:lumOff val="40000"/>
                  </a:schemeClr>
                </a:solidFill>
                <a:latin typeface="Impact" panose="020B0806030902050204" pitchFamily="34" charset="0"/>
              </a:rPr>
            </a:br>
            <a:r>
              <a:rPr lang="en-IN" sz="9600" dirty="0">
                <a:solidFill>
                  <a:schemeClr val="accent1">
                    <a:lumMod val="60000"/>
                    <a:lumOff val="40000"/>
                  </a:schemeClr>
                </a:solidFill>
                <a:latin typeface="Impact" panose="020B0806030902050204" pitchFamily="34" charset="0"/>
              </a:rPr>
              <a:t>     </a:t>
            </a:r>
            <a:br>
              <a:rPr lang="en-IN" sz="9600" dirty="0">
                <a:solidFill>
                  <a:schemeClr val="accent1">
                    <a:lumMod val="60000"/>
                    <a:lumOff val="40000"/>
                  </a:schemeClr>
                </a:solidFill>
                <a:latin typeface="Impact" panose="020B0806030902050204" pitchFamily="34" charset="0"/>
              </a:rPr>
            </a:br>
            <a:endParaRPr lang="en-IN" sz="9600" dirty="0">
              <a:solidFill>
                <a:schemeClr val="accent1">
                  <a:lumMod val="60000"/>
                  <a:lumOff val="40000"/>
                </a:schemeClr>
              </a:solidFill>
              <a:latin typeface="Impact" panose="020B0806030902050204" pitchFamily="34" charset="0"/>
            </a:endParaRPr>
          </a:p>
        </p:txBody>
      </p:sp>
    </p:spTree>
    <p:extLst>
      <p:ext uri="{BB962C8B-B14F-4D97-AF65-F5344CB8AC3E}">
        <p14:creationId xmlns:p14="http://schemas.microsoft.com/office/powerpoint/2010/main" val="423874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604" y="1375918"/>
            <a:ext cx="5525770" cy="1137920"/>
          </a:xfrm>
          <a:prstGeom prst="rect">
            <a:avLst/>
          </a:prstGeom>
        </p:spPr>
        <p:txBody>
          <a:bodyPr vert="horz" wrap="square" lIns="0" tIns="3175" rIns="0" bIns="0" rtlCol="0">
            <a:spAutoFit/>
          </a:bodyPr>
          <a:lstStyle/>
          <a:p>
            <a:pPr marL="240665" marR="5080" indent="-228600" algn="just">
              <a:lnSpc>
                <a:spcPct val="122700"/>
              </a:lnSpc>
              <a:spcBef>
                <a:spcPts val="25"/>
              </a:spcBef>
            </a:pPr>
            <a:r>
              <a:rPr sz="1200" b="1" dirty="0">
                <a:latin typeface="Calibri"/>
                <a:cs typeface="Calibri"/>
              </a:rPr>
              <a:t>5.</a:t>
            </a:r>
            <a:r>
              <a:rPr sz="1200" b="1" spc="140" dirty="0">
                <a:latin typeface="Calibri"/>
                <a:cs typeface="Calibri"/>
              </a:rPr>
              <a:t>  </a:t>
            </a:r>
            <a:r>
              <a:rPr sz="1200" b="1" dirty="0">
                <a:latin typeface="Calibri"/>
                <a:cs typeface="Calibri"/>
              </a:rPr>
              <a:t>Viewing</a:t>
            </a:r>
            <a:r>
              <a:rPr sz="1200" b="1" spc="-30" dirty="0">
                <a:latin typeface="Calibri"/>
                <a:cs typeface="Calibri"/>
              </a:rPr>
              <a:t> </a:t>
            </a:r>
            <a:r>
              <a:rPr sz="1200" b="1" dirty="0">
                <a:latin typeface="Calibri"/>
                <a:cs typeface="Calibri"/>
              </a:rPr>
              <a:t>your</a:t>
            </a:r>
            <a:r>
              <a:rPr sz="1200" b="1" spc="-25" dirty="0">
                <a:latin typeface="Calibri"/>
                <a:cs typeface="Calibri"/>
              </a:rPr>
              <a:t> </a:t>
            </a:r>
            <a:r>
              <a:rPr sz="1200" b="1" dirty="0">
                <a:latin typeface="Calibri"/>
                <a:cs typeface="Calibri"/>
              </a:rPr>
              <a:t>GitHub</a:t>
            </a:r>
            <a:r>
              <a:rPr sz="1200" b="1" spc="-30" dirty="0">
                <a:latin typeface="Calibri"/>
                <a:cs typeface="Calibri"/>
              </a:rPr>
              <a:t> </a:t>
            </a:r>
            <a:r>
              <a:rPr sz="1200" b="1" dirty="0">
                <a:latin typeface="Calibri"/>
                <a:cs typeface="Calibri"/>
              </a:rPr>
              <a:t>profile</a:t>
            </a:r>
            <a:r>
              <a:rPr sz="1200" b="1" spc="-35" dirty="0">
                <a:latin typeface="Calibri"/>
                <a:cs typeface="Calibri"/>
              </a:rPr>
              <a:t> </a:t>
            </a:r>
            <a:r>
              <a:rPr sz="1200" b="1" dirty="0">
                <a:latin typeface="Calibri"/>
                <a:cs typeface="Calibri"/>
              </a:rPr>
              <a:t>and</a:t>
            </a:r>
            <a:r>
              <a:rPr sz="1200" b="1" spc="-25" dirty="0">
                <a:latin typeface="Calibri"/>
                <a:cs typeface="Calibri"/>
              </a:rPr>
              <a:t> </a:t>
            </a:r>
            <a:r>
              <a:rPr sz="1200" b="1" dirty="0">
                <a:latin typeface="Calibri"/>
                <a:cs typeface="Calibri"/>
              </a:rPr>
              <a:t>contribution</a:t>
            </a:r>
            <a:r>
              <a:rPr sz="1200" b="1" spc="-25" dirty="0">
                <a:latin typeface="Calibri"/>
                <a:cs typeface="Calibri"/>
              </a:rPr>
              <a:t> </a:t>
            </a:r>
            <a:r>
              <a:rPr sz="1200" b="1" dirty="0">
                <a:latin typeface="Calibri"/>
                <a:cs typeface="Calibri"/>
              </a:rPr>
              <a:t>graph:</a:t>
            </a:r>
            <a:r>
              <a:rPr sz="1200" b="1" spc="-5" dirty="0">
                <a:latin typeface="Calibri"/>
                <a:cs typeface="Calibri"/>
              </a:rPr>
              <a:t> </a:t>
            </a:r>
            <a:r>
              <a:rPr sz="1200" dirty="0">
                <a:latin typeface="Calibri"/>
                <a:cs typeface="Calibri"/>
              </a:rPr>
              <a:t>Your</a:t>
            </a:r>
            <a:r>
              <a:rPr sz="1200" spc="-20" dirty="0">
                <a:latin typeface="Calibri"/>
                <a:cs typeface="Calibri"/>
              </a:rPr>
              <a:t> </a:t>
            </a:r>
            <a:r>
              <a:rPr sz="1200" dirty="0">
                <a:latin typeface="Calibri"/>
                <a:cs typeface="Calibri"/>
              </a:rPr>
              <a:t>GitHub</a:t>
            </a:r>
            <a:r>
              <a:rPr sz="1200" spc="-40" dirty="0">
                <a:latin typeface="Calibri"/>
                <a:cs typeface="Calibri"/>
              </a:rPr>
              <a:t> </a:t>
            </a:r>
            <a:r>
              <a:rPr sz="1200" dirty="0">
                <a:latin typeface="Calibri"/>
                <a:cs typeface="Calibri"/>
              </a:rPr>
              <a:t>profile</a:t>
            </a:r>
            <a:r>
              <a:rPr sz="1200" spc="-40" dirty="0">
                <a:latin typeface="Calibri"/>
                <a:cs typeface="Calibri"/>
              </a:rPr>
              <a:t> </a:t>
            </a:r>
            <a:r>
              <a:rPr sz="1200" dirty="0">
                <a:latin typeface="Calibri"/>
                <a:cs typeface="Calibri"/>
              </a:rPr>
              <a:t>tells</a:t>
            </a:r>
            <a:r>
              <a:rPr sz="1200" spc="-30" dirty="0">
                <a:latin typeface="Calibri"/>
                <a:cs typeface="Calibri"/>
              </a:rPr>
              <a:t> </a:t>
            </a:r>
            <a:r>
              <a:rPr sz="1200" spc="-10" dirty="0">
                <a:latin typeface="Calibri"/>
                <a:cs typeface="Calibri"/>
              </a:rPr>
              <a:t>people </a:t>
            </a:r>
            <a:r>
              <a:rPr sz="1200" dirty="0">
                <a:latin typeface="Calibri"/>
                <a:cs typeface="Calibri"/>
              </a:rPr>
              <a:t>the</a:t>
            </a:r>
            <a:r>
              <a:rPr sz="1200" spc="360" dirty="0">
                <a:latin typeface="Calibri"/>
                <a:cs typeface="Calibri"/>
              </a:rPr>
              <a:t> </a:t>
            </a:r>
            <a:r>
              <a:rPr sz="1200" dirty="0">
                <a:latin typeface="Calibri"/>
                <a:cs typeface="Calibri"/>
              </a:rPr>
              <a:t>story</a:t>
            </a:r>
            <a:r>
              <a:rPr sz="1200" spc="360" dirty="0">
                <a:latin typeface="Calibri"/>
                <a:cs typeface="Calibri"/>
              </a:rPr>
              <a:t> </a:t>
            </a:r>
            <a:r>
              <a:rPr sz="1200" dirty="0">
                <a:latin typeface="Calibri"/>
                <a:cs typeface="Calibri"/>
              </a:rPr>
              <a:t>of</a:t>
            </a:r>
            <a:r>
              <a:rPr sz="1200" spc="365" dirty="0">
                <a:latin typeface="Calibri"/>
                <a:cs typeface="Calibri"/>
              </a:rPr>
              <a:t> </a:t>
            </a:r>
            <a:r>
              <a:rPr sz="1200" dirty="0">
                <a:latin typeface="Calibri"/>
                <a:cs typeface="Calibri"/>
              </a:rPr>
              <a:t>your</a:t>
            </a:r>
            <a:r>
              <a:rPr sz="1200" spc="360" dirty="0">
                <a:latin typeface="Calibri"/>
                <a:cs typeface="Calibri"/>
              </a:rPr>
              <a:t> </a:t>
            </a:r>
            <a:r>
              <a:rPr sz="1200" dirty="0">
                <a:latin typeface="Calibri"/>
                <a:cs typeface="Calibri"/>
              </a:rPr>
              <a:t>work</a:t>
            </a:r>
            <a:r>
              <a:rPr sz="1200" spc="355" dirty="0">
                <a:latin typeface="Calibri"/>
                <a:cs typeface="Calibri"/>
              </a:rPr>
              <a:t> </a:t>
            </a:r>
            <a:r>
              <a:rPr sz="1200" dirty="0">
                <a:latin typeface="Calibri"/>
                <a:cs typeface="Calibri"/>
              </a:rPr>
              <a:t>through</a:t>
            </a:r>
            <a:r>
              <a:rPr sz="1200" spc="365" dirty="0">
                <a:latin typeface="Calibri"/>
                <a:cs typeface="Calibri"/>
              </a:rPr>
              <a:t> </a:t>
            </a:r>
            <a:r>
              <a:rPr sz="1200" dirty="0">
                <a:latin typeface="Calibri"/>
                <a:cs typeface="Calibri"/>
              </a:rPr>
              <a:t>the</a:t>
            </a:r>
            <a:r>
              <a:rPr sz="1200" spc="360" dirty="0">
                <a:latin typeface="Calibri"/>
                <a:cs typeface="Calibri"/>
              </a:rPr>
              <a:t> </a:t>
            </a:r>
            <a:r>
              <a:rPr sz="1200" dirty="0">
                <a:latin typeface="Calibri"/>
                <a:cs typeface="Calibri"/>
              </a:rPr>
              <a:t>repositories</a:t>
            </a:r>
            <a:r>
              <a:rPr sz="1200" spc="365" dirty="0">
                <a:latin typeface="Calibri"/>
                <a:cs typeface="Calibri"/>
              </a:rPr>
              <a:t> </a:t>
            </a:r>
            <a:r>
              <a:rPr sz="1200" dirty="0">
                <a:latin typeface="Calibri"/>
                <a:cs typeface="Calibri"/>
              </a:rPr>
              <a:t>and</a:t>
            </a:r>
            <a:r>
              <a:rPr sz="1200" spc="360" dirty="0">
                <a:latin typeface="Calibri"/>
                <a:cs typeface="Calibri"/>
              </a:rPr>
              <a:t> </a:t>
            </a:r>
            <a:r>
              <a:rPr sz="1200" dirty="0">
                <a:latin typeface="Calibri"/>
                <a:cs typeface="Calibri"/>
              </a:rPr>
              <a:t>gists</a:t>
            </a:r>
            <a:r>
              <a:rPr sz="1200" spc="360" dirty="0">
                <a:latin typeface="Calibri"/>
                <a:cs typeface="Calibri"/>
              </a:rPr>
              <a:t> </a:t>
            </a:r>
            <a:r>
              <a:rPr sz="1200" dirty="0">
                <a:latin typeface="Calibri"/>
                <a:cs typeface="Calibri"/>
              </a:rPr>
              <a:t>you’ve</a:t>
            </a:r>
            <a:r>
              <a:rPr sz="1200" spc="360" dirty="0">
                <a:latin typeface="Calibri"/>
                <a:cs typeface="Calibri"/>
              </a:rPr>
              <a:t> </a:t>
            </a:r>
            <a:r>
              <a:rPr sz="1200" dirty="0">
                <a:latin typeface="Calibri"/>
                <a:cs typeface="Calibri"/>
              </a:rPr>
              <a:t>pinned,</a:t>
            </a:r>
            <a:r>
              <a:rPr sz="1200" spc="365" dirty="0">
                <a:latin typeface="Calibri"/>
                <a:cs typeface="Calibri"/>
              </a:rPr>
              <a:t> </a:t>
            </a:r>
            <a:r>
              <a:rPr sz="1200" spc="-25" dirty="0">
                <a:latin typeface="Calibri"/>
                <a:cs typeface="Calibri"/>
              </a:rPr>
              <a:t>the </a:t>
            </a:r>
            <a:r>
              <a:rPr sz="1200" dirty="0">
                <a:latin typeface="Calibri"/>
                <a:cs typeface="Calibri"/>
              </a:rPr>
              <a:t>organisation</a:t>
            </a:r>
            <a:r>
              <a:rPr sz="1200" spc="-40" dirty="0">
                <a:latin typeface="Calibri"/>
                <a:cs typeface="Calibri"/>
              </a:rPr>
              <a:t> </a:t>
            </a:r>
            <a:r>
              <a:rPr sz="1200" spc="-10" dirty="0">
                <a:latin typeface="Calibri"/>
                <a:cs typeface="Calibri"/>
              </a:rPr>
              <a:t>memberships</a:t>
            </a:r>
            <a:r>
              <a:rPr sz="1200" spc="-25" dirty="0">
                <a:latin typeface="Calibri"/>
                <a:cs typeface="Calibri"/>
              </a:rPr>
              <a:t> </a:t>
            </a:r>
            <a:r>
              <a:rPr sz="1200" dirty="0">
                <a:latin typeface="Calibri"/>
                <a:cs typeface="Calibri"/>
              </a:rPr>
              <a:t>you’ve</a:t>
            </a:r>
            <a:r>
              <a:rPr sz="1200" spc="-20" dirty="0">
                <a:latin typeface="Calibri"/>
                <a:cs typeface="Calibri"/>
              </a:rPr>
              <a:t> </a:t>
            </a:r>
            <a:r>
              <a:rPr sz="1200" spc="-10" dirty="0">
                <a:latin typeface="Calibri"/>
                <a:cs typeface="Calibri"/>
              </a:rPr>
              <a:t>chosen</a:t>
            </a:r>
            <a:r>
              <a:rPr sz="1200" spc="-45" dirty="0">
                <a:latin typeface="Calibri"/>
                <a:cs typeface="Calibri"/>
              </a:rPr>
              <a:t> </a:t>
            </a:r>
            <a:r>
              <a:rPr sz="1200" dirty="0">
                <a:latin typeface="Calibri"/>
                <a:cs typeface="Calibri"/>
              </a:rPr>
              <a:t>to</a:t>
            </a:r>
            <a:r>
              <a:rPr sz="1200" spc="-35" dirty="0">
                <a:latin typeface="Calibri"/>
                <a:cs typeface="Calibri"/>
              </a:rPr>
              <a:t> </a:t>
            </a:r>
            <a:r>
              <a:rPr sz="1200" spc="-10" dirty="0">
                <a:latin typeface="Calibri"/>
                <a:cs typeface="Calibri"/>
              </a:rPr>
              <a:t>publicize,</a:t>
            </a:r>
            <a:r>
              <a:rPr sz="1200" spc="-30" dirty="0">
                <a:latin typeface="Calibri"/>
                <a:cs typeface="Calibri"/>
              </a:rPr>
              <a:t> </a:t>
            </a:r>
            <a:r>
              <a:rPr sz="1200" dirty="0">
                <a:latin typeface="Calibri"/>
                <a:cs typeface="Calibri"/>
              </a:rPr>
              <a:t>the</a:t>
            </a:r>
            <a:r>
              <a:rPr sz="1200" spc="-20" dirty="0">
                <a:latin typeface="Calibri"/>
                <a:cs typeface="Calibri"/>
              </a:rPr>
              <a:t> </a:t>
            </a:r>
            <a:r>
              <a:rPr sz="1200" spc="-10" dirty="0">
                <a:latin typeface="Calibri"/>
                <a:cs typeface="Calibri"/>
              </a:rPr>
              <a:t>contributions</a:t>
            </a:r>
            <a:r>
              <a:rPr sz="1200" spc="-20" dirty="0">
                <a:latin typeface="Calibri"/>
                <a:cs typeface="Calibri"/>
              </a:rPr>
              <a:t> </a:t>
            </a:r>
            <a:r>
              <a:rPr sz="1200" dirty="0">
                <a:latin typeface="Calibri"/>
                <a:cs typeface="Calibri"/>
              </a:rPr>
              <a:t>you’ve</a:t>
            </a:r>
            <a:r>
              <a:rPr sz="1200" spc="-20" dirty="0">
                <a:latin typeface="Calibri"/>
                <a:cs typeface="Calibri"/>
              </a:rPr>
              <a:t> </a:t>
            </a:r>
            <a:r>
              <a:rPr sz="1200" spc="-10" dirty="0">
                <a:latin typeface="Calibri"/>
                <a:cs typeface="Calibri"/>
              </a:rPr>
              <a:t>made, </a:t>
            </a:r>
            <a:r>
              <a:rPr sz="1200" dirty="0">
                <a:latin typeface="Calibri"/>
                <a:cs typeface="Calibri"/>
              </a:rPr>
              <a:t>and</a:t>
            </a:r>
            <a:r>
              <a:rPr sz="1200" spc="-55" dirty="0">
                <a:latin typeface="Calibri"/>
                <a:cs typeface="Calibri"/>
              </a:rPr>
              <a:t> </a:t>
            </a:r>
            <a:r>
              <a:rPr sz="1200" dirty="0">
                <a:latin typeface="Calibri"/>
                <a:cs typeface="Calibri"/>
              </a:rPr>
              <a:t>the</a:t>
            </a:r>
            <a:r>
              <a:rPr sz="1200" spc="-45" dirty="0">
                <a:latin typeface="Calibri"/>
                <a:cs typeface="Calibri"/>
              </a:rPr>
              <a:t> </a:t>
            </a:r>
            <a:r>
              <a:rPr sz="1200" dirty="0">
                <a:latin typeface="Calibri"/>
                <a:cs typeface="Calibri"/>
              </a:rPr>
              <a:t>projects</a:t>
            </a:r>
            <a:r>
              <a:rPr sz="1200" spc="-40" dirty="0">
                <a:latin typeface="Calibri"/>
                <a:cs typeface="Calibri"/>
              </a:rPr>
              <a:t> </a:t>
            </a:r>
            <a:r>
              <a:rPr sz="1200" dirty="0">
                <a:latin typeface="Calibri"/>
                <a:cs typeface="Calibri"/>
              </a:rPr>
              <a:t>you’ve</a:t>
            </a:r>
            <a:r>
              <a:rPr sz="1200" spc="-35" dirty="0">
                <a:latin typeface="Calibri"/>
                <a:cs typeface="Calibri"/>
              </a:rPr>
              <a:t> </a:t>
            </a:r>
            <a:r>
              <a:rPr sz="1200" dirty="0">
                <a:latin typeface="Calibri"/>
                <a:cs typeface="Calibri"/>
              </a:rPr>
              <a:t>created.</a:t>
            </a:r>
            <a:r>
              <a:rPr sz="1200" spc="-35" dirty="0">
                <a:latin typeface="Calibri"/>
                <a:cs typeface="Calibri"/>
              </a:rPr>
              <a:t> </a:t>
            </a:r>
            <a:r>
              <a:rPr sz="1200" dirty="0">
                <a:latin typeface="Calibri"/>
                <a:cs typeface="Calibri"/>
              </a:rPr>
              <a:t>For</a:t>
            </a:r>
            <a:r>
              <a:rPr sz="1200" spc="-35" dirty="0">
                <a:latin typeface="Calibri"/>
                <a:cs typeface="Calibri"/>
              </a:rPr>
              <a:t> </a:t>
            </a:r>
            <a:r>
              <a:rPr sz="1200" dirty="0">
                <a:latin typeface="Calibri"/>
                <a:cs typeface="Calibri"/>
              </a:rPr>
              <a:t>more</a:t>
            </a:r>
            <a:r>
              <a:rPr sz="1200" spc="-30" dirty="0">
                <a:latin typeface="Calibri"/>
                <a:cs typeface="Calibri"/>
              </a:rPr>
              <a:t> </a:t>
            </a:r>
            <a:r>
              <a:rPr sz="1200" spc="-10" dirty="0">
                <a:latin typeface="Calibri"/>
                <a:cs typeface="Calibri"/>
              </a:rPr>
              <a:t>information,</a:t>
            </a:r>
            <a:r>
              <a:rPr sz="1200" spc="-50" dirty="0">
                <a:latin typeface="Calibri"/>
                <a:cs typeface="Calibri"/>
              </a:rPr>
              <a:t> </a:t>
            </a:r>
            <a:r>
              <a:rPr sz="1200" dirty="0">
                <a:latin typeface="Calibri"/>
                <a:cs typeface="Calibri"/>
              </a:rPr>
              <a:t>see</a:t>
            </a:r>
            <a:r>
              <a:rPr sz="1200" spc="-30" dirty="0">
                <a:latin typeface="Calibri"/>
                <a:cs typeface="Calibri"/>
              </a:rPr>
              <a:t> </a:t>
            </a:r>
            <a:r>
              <a:rPr sz="1200" dirty="0">
                <a:latin typeface="Calibri"/>
                <a:cs typeface="Calibri"/>
              </a:rPr>
              <a:t>“</a:t>
            </a:r>
            <a:r>
              <a:rPr sz="1200" u="sng" dirty="0">
                <a:solidFill>
                  <a:srgbClr val="0000FF"/>
                </a:solidFill>
                <a:uFill>
                  <a:solidFill>
                    <a:srgbClr val="0000FF"/>
                  </a:solidFill>
                </a:uFill>
                <a:latin typeface="Segoe UI"/>
                <a:cs typeface="Segoe UI"/>
                <a:hlinkClick r:id="rId2"/>
              </a:rPr>
              <a:t>About</a:t>
            </a:r>
            <a:r>
              <a:rPr sz="1200" u="sng" spc="-45" dirty="0">
                <a:solidFill>
                  <a:srgbClr val="0000FF"/>
                </a:solidFill>
                <a:uFill>
                  <a:solidFill>
                    <a:srgbClr val="0000FF"/>
                  </a:solidFill>
                </a:uFill>
                <a:latin typeface="Segoe UI"/>
                <a:cs typeface="Segoe UI"/>
                <a:hlinkClick r:id="rId2"/>
              </a:rPr>
              <a:t> </a:t>
            </a:r>
            <a:r>
              <a:rPr sz="1200" u="sng" dirty="0">
                <a:solidFill>
                  <a:srgbClr val="0000FF"/>
                </a:solidFill>
                <a:uFill>
                  <a:solidFill>
                    <a:srgbClr val="0000FF"/>
                  </a:solidFill>
                </a:uFill>
                <a:latin typeface="Segoe UI"/>
                <a:cs typeface="Segoe UI"/>
                <a:hlinkClick r:id="rId2"/>
              </a:rPr>
              <a:t>your</a:t>
            </a:r>
            <a:r>
              <a:rPr sz="1200" u="sng" spc="-50" dirty="0">
                <a:solidFill>
                  <a:srgbClr val="0000FF"/>
                </a:solidFill>
                <a:uFill>
                  <a:solidFill>
                    <a:srgbClr val="0000FF"/>
                  </a:solidFill>
                </a:uFill>
                <a:latin typeface="Segoe UI"/>
                <a:cs typeface="Segoe UI"/>
                <a:hlinkClick r:id="rId2"/>
              </a:rPr>
              <a:t> </a:t>
            </a:r>
            <a:r>
              <a:rPr sz="1200" u="sng" dirty="0">
                <a:solidFill>
                  <a:srgbClr val="0000FF"/>
                </a:solidFill>
                <a:uFill>
                  <a:solidFill>
                    <a:srgbClr val="0000FF"/>
                  </a:solidFill>
                </a:uFill>
                <a:latin typeface="Segoe UI"/>
                <a:cs typeface="Segoe UI"/>
                <a:hlinkClick r:id="rId2"/>
              </a:rPr>
              <a:t>profile</a:t>
            </a:r>
            <a:r>
              <a:rPr sz="1200" dirty="0">
                <a:latin typeface="Calibri"/>
                <a:cs typeface="Calibri"/>
              </a:rPr>
              <a:t>”</a:t>
            </a:r>
            <a:r>
              <a:rPr sz="1200" spc="-30" dirty="0">
                <a:latin typeface="Calibri"/>
                <a:cs typeface="Calibri"/>
              </a:rPr>
              <a:t> </a:t>
            </a:r>
            <a:r>
              <a:rPr sz="1200" spc="-25" dirty="0">
                <a:latin typeface="Calibri"/>
                <a:cs typeface="Calibri"/>
              </a:rPr>
              <a:t>and </a:t>
            </a:r>
            <a:r>
              <a:rPr sz="1200" dirty="0">
                <a:latin typeface="Calibri"/>
                <a:cs typeface="Calibri"/>
              </a:rPr>
              <a:t>“</a:t>
            </a:r>
            <a:r>
              <a:rPr sz="1200" u="sng" dirty="0">
                <a:solidFill>
                  <a:srgbClr val="0000FF"/>
                </a:solidFill>
                <a:uFill>
                  <a:solidFill>
                    <a:srgbClr val="0000FF"/>
                  </a:solidFill>
                </a:uFill>
                <a:latin typeface="Segoe UI"/>
                <a:cs typeface="Segoe UI"/>
                <a:hlinkClick r:id="rId3"/>
              </a:rPr>
              <a:t>Viewing</a:t>
            </a:r>
            <a:r>
              <a:rPr sz="1200" u="sng" spc="-20" dirty="0">
                <a:solidFill>
                  <a:srgbClr val="0000FF"/>
                </a:solidFill>
                <a:uFill>
                  <a:solidFill>
                    <a:srgbClr val="0000FF"/>
                  </a:solidFill>
                </a:uFill>
                <a:latin typeface="Segoe UI"/>
                <a:cs typeface="Segoe UI"/>
                <a:hlinkClick r:id="rId3"/>
              </a:rPr>
              <a:t> </a:t>
            </a:r>
            <a:r>
              <a:rPr sz="1200" u="sng" dirty="0">
                <a:solidFill>
                  <a:srgbClr val="0000FF"/>
                </a:solidFill>
                <a:uFill>
                  <a:solidFill>
                    <a:srgbClr val="0000FF"/>
                  </a:solidFill>
                </a:uFill>
                <a:latin typeface="Segoe UI"/>
                <a:cs typeface="Segoe UI"/>
                <a:hlinkClick r:id="rId3"/>
              </a:rPr>
              <a:t>contributions</a:t>
            </a:r>
            <a:r>
              <a:rPr sz="1200" u="sng" spc="-35" dirty="0">
                <a:solidFill>
                  <a:srgbClr val="0000FF"/>
                </a:solidFill>
                <a:uFill>
                  <a:solidFill>
                    <a:srgbClr val="0000FF"/>
                  </a:solidFill>
                </a:uFill>
                <a:latin typeface="Segoe UI"/>
                <a:cs typeface="Segoe UI"/>
                <a:hlinkClick r:id="rId3"/>
              </a:rPr>
              <a:t> </a:t>
            </a:r>
            <a:r>
              <a:rPr sz="1200" u="sng" dirty="0">
                <a:solidFill>
                  <a:srgbClr val="0000FF"/>
                </a:solidFill>
                <a:uFill>
                  <a:solidFill>
                    <a:srgbClr val="0000FF"/>
                  </a:solidFill>
                </a:uFill>
                <a:latin typeface="Segoe UI"/>
                <a:cs typeface="Segoe UI"/>
                <a:hlinkClick r:id="rId3"/>
              </a:rPr>
              <a:t>on</a:t>
            </a:r>
            <a:r>
              <a:rPr sz="1200" u="sng" spc="-15" dirty="0">
                <a:solidFill>
                  <a:srgbClr val="0000FF"/>
                </a:solidFill>
                <a:uFill>
                  <a:solidFill>
                    <a:srgbClr val="0000FF"/>
                  </a:solidFill>
                </a:uFill>
                <a:latin typeface="Segoe UI"/>
                <a:cs typeface="Segoe UI"/>
                <a:hlinkClick r:id="rId3"/>
              </a:rPr>
              <a:t> </a:t>
            </a:r>
            <a:r>
              <a:rPr sz="1200" u="sng" dirty="0">
                <a:solidFill>
                  <a:srgbClr val="0000FF"/>
                </a:solidFill>
                <a:uFill>
                  <a:solidFill>
                    <a:srgbClr val="0000FF"/>
                  </a:solidFill>
                </a:uFill>
                <a:latin typeface="Segoe UI"/>
                <a:cs typeface="Segoe UI"/>
                <a:hlinkClick r:id="rId3"/>
              </a:rPr>
              <a:t>your</a:t>
            </a:r>
            <a:r>
              <a:rPr sz="1200" u="sng" spc="-10" dirty="0">
                <a:solidFill>
                  <a:srgbClr val="0000FF"/>
                </a:solidFill>
                <a:uFill>
                  <a:solidFill>
                    <a:srgbClr val="0000FF"/>
                  </a:solidFill>
                </a:uFill>
                <a:latin typeface="Segoe UI"/>
                <a:cs typeface="Segoe UI"/>
                <a:hlinkClick r:id="rId3"/>
              </a:rPr>
              <a:t> profile</a:t>
            </a:r>
            <a:r>
              <a:rPr sz="1200" spc="-10" dirty="0">
                <a:latin typeface="Calibri"/>
                <a:cs typeface="Calibri"/>
              </a:rPr>
              <a:t>.”</a:t>
            </a:r>
            <a:endParaRPr sz="1200">
              <a:latin typeface="Calibri"/>
              <a:cs typeface="Calibri"/>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10</a:t>
            </a:fld>
            <a:r>
              <a:rPr dirty="0"/>
              <a:t> of </a:t>
            </a:r>
            <a:r>
              <a:rPr spc="-25" dirty="0"/>
              <a:t>16</a:t>
            </a:r>
          </a:p>
        </p:txBody>
      </p:sp>
      <p:pic>
        <p:nvPicPr>
          <p:cNvPr id="9" name="Picture 8">
            <a:extLst>
              <a:ext uri="{FF2B5EF4-FFF2-40B4-BE49-F238E27FC236}">
                <a16:creationId xmlns:a16="http://schemas.microsoft.com/office/drawing/2014/main" id="{E1310F37-7C8E-4606-AA48-354336DBDC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24609"/>
            <a:ext cx="7556500" cy="42505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2136393"/>
            <a:ext cx="5753735" cy="2051074"/>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Aim:</a:t>
            </a:r>
            <a:r>
              <a:rPr sz="1200" b="1" spc="-10" dirty="0">
                <a:latin typeface="Calibri"/>
                <a:cs typeface="Calibri"/>
              </a:rPr>
              <a:t> </a:t>
            </a:r>
            <a:r>
              <a:rPr sz="1200" dirty="0">
                <a:latin typeface="Bowlby One SC" panose="02000505060000020004" pitchFamily="2" charset="0"/>
                <a:cs typeface="Calibri"/>
              </a:rPr>
              <a:t>Program</a:t>
            </a:r>
            <a:r>
              <a:rPr sz="1200" spc="-15" dirty="0">
                <a:latin typeface="Bowlby One SC" panose="02000505060000020004" pitchFamily="2" charset="0"/>
                <a:cs typeface="Calibri"/>
              </a:rPr>
              <a:t> </a:t>
            </a:r>
            <a:r>
              <a:rPr sz="1200" dirty="0">
                <a:latin typeface="Bowlby One SC" panose="02000505060000020004" pitchFamily="2" charset="0"/>
                <a:cs typeface="Calibri"/>
              </a:rPr>
              <a:t>to</a:t>
            </a:r>
            <a:r>
              <a:rPr sz="1200" spc="-15" dirty="0">
                <a:latin typeface="Bowlby One SC" panose="02000505060000020004" pitchFamily="2" charset="0"/>
                <a:cs typeface="Calibri"/>
              </a:rPr>
              <a:t> </a:t>
            </a:r>
            <a:r>
              <a:rPr sz="1200" dirty="0">
                <a:latin typeface="Bowlby One SC" panose="02000505060000020004" pitchFamily="2" charset="0"/>
                <a:cs typeface="Calibri"/>
              </a:rPr>
              <a:t>generate </a:t>
            </a:r>
            <a:r>
              <a:rPr sz="1200" spc="-20" dirty="0">
                <a:latin typeface="Bowlby One SC" panose="02000505060000020004" pitchFamily="2" charset="0"/>
                <a:cs typeface="Calibri"/>
              </a:rPr>
              <a:t>logs</a:t>
            </a:r>
            <a:endParaRPr sz="1200" dirty="0">
              <a:latin typeface="Bowlby One SC" panose="02000505060000020004" pitchFamily="2" charset="0"/>
              <a:cs typeface="Calibri"/>
            </a:endParaRPr>
          </a:p>
          <a:p>
            <a:pPr>
              <a:lnSpc>
                <a:spcPct val="100000"/>
              </a:lnSpc>
              <a:spcBef>
                <a:spcPts val="35"/>
              </a:spcBef>
            </a:pPr>
            <a:endParaRPr sz="1550" dirty="0">
              <a:latin typeface="Calibri"/>
              <a:cs typeface="Calibri"/>
            </a:endParaRPr>
          </a:p>
          <a:p>
            <a:pPr marL="12700">
              <a:lnSpc>
                <a:spcPct val="100000"/>
              </a:lnSpc>
              <a:spcBef>
                <a:spcPts val="5"/>
              </a:spcBef>
            </a:pPr>
            <a:r>
              <a:rPr sz="1600" dirty="0">
                <a:latin typeface="Bahnschrift Light Condensed" panose="020B0502040204020203" pitchFamily="34" charset="0"/>
                <a:cs typeface="Calibri"/>
              </a:rPr>
              <a:t>Basic</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5" dirty="0">
                <a:latin typeface="Bahnschrift Light Condensed" panose="020B0502040204020203" pitchFamily="34" charset="0"/>
                <a:cs typeface="Calibri"/>
              </a:rPr>
              <a:t> </a:t>
            </a:r>
            <a:r>
              <a:rPr sz="1600" spc="-20" dirty="0">
                <a:latin typeface="Bahnschrift Light Condensed" panose="020B0502040204020203" pitchFamily="34" charset="0"/>
                <a:cs typeface="Calibri"/>
              </a:rPr>
              <a:t>init</a:t>
            </a:r>
            <a:endParaRPr sz="1600" dirty="0">
              <a:latin typeface="Bahnschrift Light Condensed" panose="020B0502040204020203" pitchFamily="34" charset="0"/>
              <a:cs typeface="Calibri"/>
            </a:endParaRPr>
          </a:p>
          <a:p>
            <a:pPr>
              <a:lnSpc>
                <a:spcPct val="100000"/>
              </a:lnSpc>
              <a:spcBef>
                <a:spcPts val="25"/>
              </a:spcBef>
            </a:pPr>
            <a:endParaRPr sz="1600" dirty="0">
              <a:latin typeface="Bahnschrift Light Condensed" panose="020B0502040204020203" pitchFamily="34" charset="0"/>
              <a:cs typeface="Calibri"/>
            </a:endParaRPr>
          </a:p>
          <a:p>
            <a:pPr marL="12700" marR="5080" algn="just">
              <a:lnSpc>
                <a:spcPct val="117200"/>
              </a:lnSpc>
            </a:pPr>
            <a:r>
              <a:rPr sz="1600" dirty="0">
                <a:latin typeface="Bahnschrift Light Condensed" panose="020B0502040204020203" pitchFamily="34" charset="0"/>
                <a:cs typeface="Calibri"/>
              </a:rPr>
              <a:t>Git</a:t>
            </a:r>
            <a:r>
              <a:rPr sz="1600" spc="265" dirty="0">
                <a:latin typeface="Bahnschrift Light Condensed" panose="020B0502040204020203" pitchFamily="34" charset="0"/>
                <a:cs typeface="Calibri"/>
              </a:rPr>
              <a:t> </a:t>
            </a:r>
            <a:r>
              <a:rPr sz="1600" dirty="0">
                <a:latin typeface="Bahnschrift Light Condensed" panose="020B0502040204020203" pitchFamily="34" charset="0"/>
                <a:cs typeface="Calibri"/>
              </a:rPr>
              <a:t>init</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command</a:t>
            </a:r>
            <a:r>
              <a:rPr sz="1600" spc="265" dirty="0">
                <a:latin typeface="Bahnschrift Light Condensed" panose="020B0502040204020203" pitchFamily="34" charset="0"/>
                <a:cs typeface="Calibri"/>
              </a:rPr>
              <a:t> </a:t>
            </a:r>
            <a:r>
              <a:rPr sz="1600" dirty="0">
                <a:latin typeface="Bahnschrift Light Condensed" panose="020B0502040204020203" pitchFamily="34" charset="0"/>
                <a:cs typeface="Calibri"/>
              </a:rPr>
              <a:t>creates</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a</a:t>
            </a:r>
            <a:r>
              <a:rPr sz="1600" spc="265" dirty="0">
                <a:latin typeface="Bahnschrift Light Condensed" panose="020B0502040204020203" pitchFamily="34" charset="0"/>
                <a:cs typeface="Calibri"/>
              </a:rPr>
              <a:t> </a:t>
            </a:r>
            <a:r>
              <a:rPr sz="1600" dirty="0">
                <a:latin typeface="Bahnschrift Light Condensed" panose="020B0502040204020203" pitchFamily="34" charset="0"/>
                <a:cs typeface="Calibri"/>
              </a:rPr>
              <a:t>new</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repository.</a:t>
            </a:r>
            <a:r>
              <a:rPr sz="1600" spc="260" dirty="0">
                <a:latin typeface="Bahnschrift Light Condensed" panose="020B0502040204020203" pitchFamily="34" charset="0"/>
                <a:cs typeface="Calibri"/>
              </a:rPr>
              <a:t> </a:t>
            </a:r>
            <a:r>
              <a:rPr sz="1600" dirty="0">
                <a:latin typeface="Bahnschrift Light Condensed" panose="020B0502040204020203" pitchFamily="34" charset="0"/>
                <a:cs typeface="Calibri"/>
              </a:rPr>
              <a:t>It</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can</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be</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used</a:t>
            </a:r>
            <a:r>
              <a:rPr sz="1600" spc="260" dirty="0">
                <a:latin typeface="Bahnschrift Light Condensed" panose="020B0502040204020203" pitchFamily="34" charset="0"/>
                <a:cs typeface="Calibri"/>
              </a:rPr>
              <a:t> </a:t>
            </a:r>
            <a:r>
              <a:rPr sz="1600" dirty="0">
                <a:latin typeface="Bahnschrift Light Condensed" panose="020B0502040204020203" pitchFamily="34" charset="0"/>
                <a:cs typeface="Calibri"/>
              </a:rPr>
              <a:t>to</a:t>
            </a:r>
            <a:r>
              <a:rPr sz="1600" spc="270" dirty="0">
                <a:latin typeface="Bahnschrift Light Condensed" panose="020B0502040204020203" pitchFamily="34" charset="0"/>
                <a:cs typeface="Calibri"/>
              </a:rPr>
              <a:t> </a:t>
            </a:r>
            <a:r>
              <a:rPr sz="1600" dirty="0">
                <a:latin typeface="Bahnschrift Light Condensed" panose="020B0502040204020203" pitchFamily="34" charset="0"/>
                <a:cs typeface="Calibri"/>
              </a:rPr>
              <a:t>convert</a:t>
            </a:r>
            <a:r>
              <a:rPr sz="1600" spc="265" dirty="0">
                <a:latin typeface="Bahnschrift Light Condensed" panose="020B0502040204020203" pitchFamily="34" charset="0"/>
                <a:cs typeface="Calibri"/>
              </a:rPr>
              <a:t> </a:t>
            </a:r>
            <a:r>
              <a:rPr sz="1600" dirty="0">
                <a:latin typeface="Bahnschrift Light Condensed" panose="020B0502040204020203" pitchFamily="34" charset="0"/>
                <a:cs typeface="Calibri"/>
              </a:rPr>
              <a:t>an</a:t>
            </a:r>
            <a:r>
              <a:rPr sz="1600" spc="260" dirty="0">
                <a:latin typeface="Bahnschrift Light Condensed" panose="020B0502040204020203" pitchFamily="34" charset="0"/>
                <a:cs typeface="Calibri"/>
              </a:rPr>
              <a:t> </a:t>
            </a:r>
            <a:r>
              <a:rPr sz="1600" spc="-10" dirty="0">
                <a:latin typeface="Bahnschrift Light Condensed" panose="020B0502040204020203" pitchFamily="34" charset="0"/>
                <a:cs typeface="Calibri"/>
              </a:rPr>
              <a:t>existing, </a:t>
            </a:r>
            <a:r>
              <a:rPr sz="1600" dirty="0">
                <a:latin typeface="Bahnschrift Light Condensed" panose="020B0502040204020203" pitchFamily="34" charset="0"/>
                <a:cs typeface="Calibri"/>
              </a:rPr>
              <a:t>undersigned</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project</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to</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a</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repository</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or</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initialize</a:t>
            </a:r>
            <a:r>
              <a:rPr sz="1600" spc="30" dirty="0">
                <a:latin typeface="Bahnschrift Light Condensed" panose="020B0502040204020203" pitchFamily="34" charset="0"/>
                <a:cs typeface="Calibri"/>
              </a:rPr>
              <a:t> </a:t>
            </a:r>
            <a:r>
              <a:rPr sz="1600" dirty="0">
                <a:latin typeface="Bahnschrift Light Condensed" panose="020B0502040204020203" pitchFamily="34" charset="0"/>
                <a:cs typeface="Calibri"/>
              </a:rPr>
              <a:t>a</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new,</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empty</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repository.</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Most</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other</a:t>
            </a:r>
            <a:r>
              <a:rPr sz="1600" spc="30" dirty="0">
                <a:latin typeface="Bahnschrift Light Condensed" panose="020B0502040204020203" pitchFamily="34" charset="0"/>
                <a:cs typeface="Calibri"/>
              </a:rPr>
              <a:t> </a:t>
            </a:r>
            <a:r>
              <a:rPr sz="1600" spc="-25" dirty="0">
                <a:latin typeface="Bahnschrift Light Condensed" panose="020B0502040204020203" pitchFamily="34" charset="0"/>
                <a:cs typeface="Calibri"/>
              </a:rPr>
              <a:t>Git </a:t>
            </a:r>
            <a:r>
              <a:rPr sz="1600" dirty="0">
                <a:latin typeface="Bahnschrift Light Condensed" panose="020B0502040204020203" pitchFamily="34" charset="0"/>
                <a:cs typeface="Calibri"/>
              </a:rPr>
              <a:t>commands</a:t>
            </a:r>
            <a:r>
              <a:rPr sz="1600" spc="165" dirty="0">
                <a:latin typeface="Bahnschrift Light Condensed" panose="020B0502040204020203" pitchFamily="34" charset="0"/>
                <a:cs typeface="Calibri"/>
              </a:rPr>
              <a:t> </a:t>
            </a:r>
            <a:r>
              <a:rPr sz="1600" dirty="0">
                <a:latin typeface="Bahnschrift Light Condensed" panose="020B0502040204020203" pitchFamily="34" charset="0"/>
                <a:cs typeface="Calibri"/>
              </a:rPr>
              <a:t>are</a:t>
            </a:r>
            <a:r>
              <a:rPr sz="1600" spc="175" dirty="0">
                <a:latin typeface="Bahnschrift Light Condensed" panose="020B0502040204020203" pitchFamily="34" charset="0"/>
                <a:cs typeface="Calibri"/>
              </a:rPr>
              <a:t> </a:t>
            </a:r>
            <a:r>
              <a:rPr sz="1600" dirty="0">
                <a:latin typeface="Bahnschrift Light Condensed" panose="020B0502040204020203" pitchFamily="34" charset="0"/>
                <a:cs typeface="Calibri"/>
              </a:rPr>
              <a:t>not</a:t>
            </a:r>
            <a:r>
              <a:rPr sz="1600" spc="175" dirty="0">
                <a:latin typeface="Bahnschrift Light Condensed" panose="020B0502040204020203" pitchFamily="34" charset="0"/>
                <a:cs typeface="Calibri"/>
              </a:rPr>
              <a:t> </a:t>
            </a:r>
            <a:r>
              <a:rPr sz="1600" dirty="0">
                <a:latin typeface="Bahnschrift Light Condensed" panose="020B0502040204020203" pitchFamily="34" charset="0"/>
                <a:cs typeface="Calibri"/>
              </a:rPr>
              <a:t>available</a:t>
            </a:r>
            <a:r>
              <a:rPr sz="1600" spc="175" dirty="0">
                <a:latin typeface="Bahnschrift Light Condensed" panose="020B0502040204020203" pitchFamily="34" charset="0"/>
                <a:cs typeface="Calibri"/>
              </a:rPr>
              <a:t> </a:t>
            </a:r>
            <a:r>
              <a:rPr sz="1600" dirty="0">
                <a:latin typeface="Bahnschrift Light Condensed" panose="020B0502040204020203" pitchFamily="34" charset="0"/>
                <a:cs typeface="Calibri"/>
              </a:rPr>
              <a:t>outside</a:t>
            </a:r>
            <a:r>
              <a:rPr sz="1600" spc="170" dirty="0">
                <a:latin typeface="Bahnschrift Light Condensed" panose="020B0502040204020203" pitchFamily="34" charset="0"/>
                <a:cs typeface="Calibri"/>
              </a:rPr>
              <a:t> </a:t>
            </a:r>
            <a:r>
              <a:rPr sz="1600" dirty="0">
                <a:latin typeface="Bahnschrift Light Condensed" panose="020B0502040204020203" pitchFamily="34" charset="0"/>
                <a:cs typeface="Calibri"/>
              </a:rPr>
              <a:t>of</a:t>
            </a:r>
            <a:r>
              <a:rPr sz="1600" spc="175" dirty="0">
                <a:latin typeface="Bahnschrift Light Condensed" panose="020B0502040204020203" pitchFamily="34" charset="0"/>
                <a:cs typeface="Calibri"/>
              </a:rPr>
              <a:t> </a:t>
            </a:r>
            <a:r>
              <a:rPr sz="1600" dirty="0">
                <a:latin typeface="Bahnschrift Light Condensed" panose="020B0502040204020203" pitchFamily="34" charset="0"/>
                <a:cs typeface="Calibri"/>
              </a:rPr>
              <a:t>an</a:t>
            </a:r>
            <a:r>
              <a:rPr sz="1600" spc="160" dirty="0">
                <a:latin typeface="Bahnschrift Light Condensed" panose="020B0502040204020203" pitchFamily="34" charset="0"/>
                <a:cs typeface="Calibri"/>
              </a:rPr>
              <a:t> </a:t>
            </a:r>
            <a:r>
              <a:rPr sz="1600" dirty="0">
                <a:latin typeface="Bahnschrift Light Condensed" panose="020B0502040204020203" pitchFamily="34" charset="0"/>
                <a:cs typeface="Calibri"/>
              </a:rPr>
              <a:t>initialize</a:t>
            </a:r>
            <a:r>
              <a:rPr sz="1600" spc="175" dirty="0">
                <a:latin typeface="Bahnschrift Light Condensed" panose="020B0502040204020203" pitchFamily="34" charset="0"/>
                <a:cs typeface="Calibri"/>
              </a:rPr>
              <a:t> </a:t>
            </a:r>
            <a:r>
              <a:rPr sz="1600" dirty="0">
                <a:latin typeface="Bahnschrift Light Condensed" panose="020B0502040204020203" pitchFamily="34" charset="0"/>
                <a:cs typeface="Calibri"/>
              </a:rPr>
              <a:t>repository,</a:t>
            </a:r>
            <a:r>
              <a:rPr sz="1600" spc="165" dirty="0">
                <a:latin typeface="Bahnschrift Light Condensed" panose="020B0502040204020203" pitchFamily="34" charset="0"/>
                <a:cs typeface="Calibri"/>
              </a:rPr>
              <a:t> </a:t>
            </a:r>
            <a:r>
              <a:rPr sz="1600" dirty="0">
                <a:latin typeface="Bahnschrift Light Condensed" panose="020B0502040204020203" pitchFamily="34" charset="0"/>
                <a:cs typeface="Calibri"/>
              </a:rPr>
              <a:t>so</a:t>
            </a:r>
            <a:r>
              <a:rPr sz="1600" spc="155" dirty="0">
                <a:latin typeface="Bahnschrift Light Condensed" panose="020B0502040204020203" pitchFamily="34" charset="0"/>
                <a:cs typeface="Calibri"/>
              </a:rPr>
              <a:t> </a:t>
            </a:r>
            <a:r>
              <a:rPr sz="1600" dirty="0">
                <a:latin typeface="Bahnschrift Light Condensed" panose="020B0502040204020203" pitchFamily="34" charset="0"/>
                <a:cs typeface="Calibri"/>
              </a:rPr>
              <a:t>this</a:t>
            </a:r>
            <a:r>
              <a:rPr sz="1600" spc="170" dirty="0">
                <a:latin typeface="Bahnschrift Light Condensed" panose="020B0502040204020203" pitchFamily="34" charset="0"/>
                <a:cs typeface="Calibri"/>
              </a:rPr>
              <a:t> </a:t>
            </a:r>
            <a:r>
              <a:rPr sz="1600" dirty="0">
                <a:latin typeface="Bahnschrift Light Condensed" panose="020B0502040204020203" pitchFamily="34" charset="0"/>
                <a:cs typeface="Calibri"/>
              </a:rPr>
              <a:t>is</a:t>
            </a:r>
            <a:r>
              <a:rPr sz="1600" spc="165" dirty="0">
                <a:latin typeface="Bahnschrift Light Condensed" panose="020B0502040204020203" pitchFamily="34" charset="0"/>
                <a:cs typeface="Calibri"/>
              </a:rPr>
              <a:t> </a:t>
            </a:r>
            <a:r>
              <a:rPr sz="1600" dirty="0">
                <a:latin typeface="Bahnschrift Light Condensed" panose="020B0502040204020203" pitchFamily="34" charset="0"/>
                <a:cs typeface="Calibri"/>
              </a:rPr>
              <a:t>usually</a:t>
            </a:r>
            <a:r>
              <a:rPr sz="1600" spc="165" dirty="0">
                <a:latin typeface="Bahnschrift Light Condensed" panose="020B0502040204020203" pitchFamily="34" charset="0"/>
                <a:cs typeface="Calibri"/>
              </a:rPr>
              <a:t> </a:t>
            </a:r>
            <a:r>
              <a:rPr sz="1600" dirty="0">
                <a:latin typeface="Bahnschrift Light Condensed" panose="020B0502040204020203" pitchFamily="34" charset="0"/>
                <a:cs typeface="Calibri"/>
              </a:rPr>
              <a:t>the</a:t>
            </a:r>
            <a:r>
              <a:rPr sz="1600" spc="160" dirty="0">
                <a:latin typeface="Bahnschrift Light Condensed" panose="020B0502040204020203" pitchFamily="34" charset="0"/>
                <a:cs typeface="Calibri"/>
              </a:rPr>
              <a:t> </a:t>
            </a:r>
            <a:r>
              <a:rPr sz="1600" spc="-10" dirty="0">
                <a:latin typeface="Bahnschrift Light Condensed" panose="020B0502040204020203" pitchFamily="34" charset="0"/>
                <a:cs typeface="Calibri"/>
              </a:rPr>
              <a:t>first </a:t>
            </a:r>
            <a:r>
              <a:rPr sz="1600" dirty="0">
                <a:latin typeface="Bahnschrift Light Condensed" panose="020B0502040204020203" pitchFamily="34" charset="0"/>
                <a:cs typeface="Calibri"/>
              </a:rPr>
              <a:t>command</a:t>
            </a:r>
            <a:r>
              <a:rPr sz="1600" spc="-10" dirty="0">
                <a:latin typeface="Bahnschrift Light Condensed" panose="020B0502040204020203" pitchFamily="34" charset="0"/>
                <a:cs typeface="Calibri"/>
              </a:rPr>
              <a:t> </a:t>
            </a:r>
            <a:r>
              <a:rPr sz="1600" dirty="0">
                <a:latin typeface="Bahnschrift Light Condensed" panose="020B0502040204020203" pitchFamily="34" charset="0"/>
                <a:cs typeface="Calibri"/>
              </a:rPr>
              <a:t>you’ll</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run</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in a</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new </a:t>
            </a:r>
            <a:r>
              <a:rPr sz="1600" spc="-10" dirty="0">
                <a:latin typeface="Bahnschrift Light Condensed" panose="020B0502040204020203" pitchFamily="34" charset="0"/>
                <a:cs typeface="Calibri"/>
              </a:rPr>
              <a:t>project.</a:t>
            </a:r>
            <a:endParaRPr sz="1600" dirty="0">
              <a:latin typeface="Bahnschrift Light Condensed" panose="020B0502040204020203" pitchFamily="34" charset="0"/>
              <a:cs typeface="Calibri"/>
            </a:endParaRPr>
          </a:p>
        </p:txBody>
      </p:sp>
      <p:sp>
        <p:nvSpPr>
          <p:cNvPr id="3" name="object 3"/>
          <p:cNvSpPr txBox="1"/>
          <p:nvPr/>
        </p:nvSpPr>
        <p:spPr>
          <a:xfrm>
            <a:off x="902004" y="4489830"/>
            <a:ext cx="5754370" cy="1627882"/>
          </a:xfrm>
          <a:prstGeom prst="rect">
            <a:avLst/>
          </a:prstGeom>
        </p:spPr>
        <p:txBody>
          <a:bodyPr vert="horz" wrap="square" lIns="0" tIns="12700" rIns="0" bIns="0" rtlCol="0">
            <a:spAutoFit/>
          </a:bodyPr>
          <a:lstStyle/>
          <a:p>
            <a:pPr marL="12700" algn="just">
              <a:lnSpc>
                <a:spcPct val="100000"/>
              </a:lnSpc>
              <a:spcBef>
                <a:spcPts val="100"/>
              </a:spcBef>
            </a:pPr>
            <a:r>
              <a:rPr sz="1600" dirty="0">
                <a:latin typeface="Bahnschrift Light Condensed" panose="020B0502040204020203" pitchFamily="34" charset="0"/>
                <a:cs typeface="Calibri"/>
              </a:rPr>
              <a:t>Basic</a:t>
            </a:r>
            <a:r>
              <a:rPr sz="1600" spc="-10"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5" dirty="0">
                <a:latin typeface="Bahnschrift Light Condensed" panose="020B0502040204020203" pitchFamily="34" charset="0"/>
                <a:cs typeface="Calibri"/>
              </a:rPr>
              <a:t> </a:t>
            </a:r>
            <a:r>
              <a:rPr sz="1600" spc="-10" dirty="0">
                <a:latin typeface="Bahnschrift Light Condensed" panose="020B0502040204020203" pitchFamily="34" charset="0"/>
                <a:cs typeface="Calibri"/>
              </a:rPr>
              <a:t>status</a:t>
            </a:r>
            <a:endParaRPr sz="1600" dirty="0">
              <a:latin typeface="Bahnschrift Light Condensed" panose="020B0502040204020203" pitchFamily="34" charset="0"/>
              <a:cs typeface="Calibri"/>
            </a:endParaRPr>
          </a:p>
          <a:p>
            <a:pPr>
              <a:lnSpc>
                <a:spcPct val="100000"/>
              </a:lnSpc>
              <a:spcBef>
                <a:spcPts val="35"/>
              </a:spcBef>
            </a:pPr>
            <a:endParaRPr sz="1600" dirty="0">
              <a:latin typeface="Bahnschrift Light Condensed" panose="020B0502040204020203" pitchFamily="34" charset="0"/>
              <a:cs typeface="Calibri"/>
            </a:endParaRPr>
          </a:p>
          <a:p>
            <a:pPr marL="12700" marR="5080" algn="just">
              <a:lnSpc>
                <a:spcPct val="117000"/>
              </a:lnSpc>
              <a:spcBef>
                <a:spcPts val="5"/>
              </a:spcBef>
            </a:pPr>
            <a:r>
              <a:rPr sz="1600" dirty="0">
                <a:solidFill>
                  <a:srgbClr val="1F2023"/>
                </a:solidFill>
                <a:latin typeface="Bahnschrift Light Condensed" panose="020B0502040204020203" pitchFamily="34" charset="0"/>
                <a:cs typeface="Calibri"/>
              </a:rPr>
              <a:t>The</a:t>
            </a:r>
            <a:r>
              <a:rPr sz="1600" spc="5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git</a:t>
            </a:r>
            <a:r>
              <a:rPr sz="1600" spc="7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status</a:t>
            </a:r>
            <a:r>
              <a:rPr sz="1600" spc="7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command displays</a:t>
            </a:r>
            <a:r>
              <a:rPr sz="1600" spc="5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state</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of</a:t>
            </a:r>
            <a:r>
              <a:rPr sz="1600" spc="6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working</a:t>
            </a:r>
            <a:r>
              <a:rPr sz="1600" spc="6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directory</a:t>
            </a:r>
            <a:r>
              <a:rPr sz="1600" spc="6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and</a:t>
            </a:r>
            <a:r>
              <a:rPr sz="1600" spc="7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9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staging</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area.</a:t>
            </a:r>
            <a:r>
              <a:rPr sz="1600" spc="75" dirty="0">
                <a:solidFill>
                  <a:srgbClr val="1F2023"/>
                </a:solidFill>
                <a:latin typeface="Bahnschrift Light Condensed" panose="020B0502040204020203" pitchFamily="34" charset="0"/>
                <a:cs typeface="Calibri"/>
              </a:rPr>
              <a:t> </a:t>
            </a:r>
            <a:r>
              <a:rPr sz="1600" spc="-25" dirty="0">
                <a:solidFill>
                  <a:srgbClr val="1F2023"/>
                </a:solidFill>
                <a:latin typeface="Bahnschrift Light Condensed" panose="020B0502040204020203" pitchFamily="34" charset="0"/>
                <a:cs typeface="Calibri"/>
              </a:rPr>
              <a:t>It </a:t>
            </a:r>
            <a:r>
              <a:rPr sz="1600" dirty="0">
                <a:solidFill>
                  <a:srgbClr val="1F2023"/>
                </a:solidFill>
                <a:latin typeface="Bahnschrift Light Condensed" panose="020B0502040204020203" pitchFamily="34" charset="0"/>
                <a:cs typeface="Calibri"/>
              </a:rPr>
              <a:t>lets</a:t>
            </a:r>
            <a:r>
              <a:rPr sz="1600" spc="10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you</a:t>
            </a:r>
            <a:r>
              <a:rPr sz="1600" spc="114"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see</a:t>
            </a:r>
            <a:r>
              <a:rPr sz="1600" spc="114"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which</a:t>
            </a:r>
            <a:r>
              <a:rPr sz="1600" spc="1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changes</a:t>
            </a:r>
            <a:r>
              <a:rPr sz="1600" spc="1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have</a:t>
            </a:r>
            <a:r>
              <a:rPr sz="1600" spc="1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been</a:t>
            </a:r>
            <a:r>
              <a:rPr sz="1600" spc="1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staged,</a:t>
            </a:r>
            <a:r>
              <a:rPr sz="1600" spc="10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which</a:t>
            </a:r>
            <a:r>
              <a:rPr sz="1600" spc="10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haven't,</a:t>
            </a:r>
            <a:r>
              <a:rPr sz="1600" spc="1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and</a:t>
            </a:r>
            <a:r>
              <a:rPr sz="1600" spc="10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which</a:t>
            </a:r>
            <a:r>
              <a:rPr sz="1600" spc="114"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files</a:t>
            </a:r>
            <a:r>
              <a:rPr sz="1600" spc="114"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aren't</a:t>
            </a:r>
            <a:r>
              <a:rPr sz="1600" spc="114" dirty="0">
                <a:solidFill>
                  <a:srgbClr val="1F2023"/>
                </a:solidFill>
                <a:latin typeface="Bahnschrift Light Condensed" panose="020B0502040204020203" pitchFamily="34" charset="0"/>
                <a:cs typeface="Calibri"/>
              </a:rPr>
              <a:t> </a:t>
            </a:r>
            <a:r>
              <a:rPr sz="1600" spc="-10" dirty="0">
                <a:solidFill>
                  <a:srgbClr val="1F2023"/>
                </a:solidFill>
                <a:latin typeface="Bahnschrift Light Condensed" panose="020B0502040204020203" pitchFamily="34" charset="0"/>
                <a:cs typeface="Calibri"/>
              </a:rPr>
              <a:t>being </a:t>
            </a:r>
            <a:r>
              <a:rPr sz="1600" dirty="0">
                <a:solidFill>
                  <a:srgbClr val="1F2023"/>
                </a:solidFill>
                <a:latin typeface="Bahnschrift Light Condensed" panose="020B0502040204020203" pitchFamily="34" charset="0"/>
                <a:cs typeface="Calibri"/>
              </a:rPr>
              <a:t>tracked</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by</a:t>
            </a:r>
            <a:r>
              <a:rPr sz="1600" spc="5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Git.</a:t>
            </a:r>
            <a:r>
              <a:rPr sz="1600" spc="5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Status</a:t>
            </a:r>
            <a:r>
              <a:rPr sz="1600" spc="7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output</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does</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not</a:t>
            </a:r>
            <a:r>
              <a:rPr sz="1600" spc="7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show</a:t>
            </a:r>
            <a:r>
              <a:rPr sz="1600" spc="7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you</a:t>
            </a:r>
            <a:r>
              <a:rPr sz="1600" spc="5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any</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information</a:t>
            </a:r>
            <a:r>
              <a:rPr sz="1600" spc="6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regarding</a:t>
            </a:r>
            <a:r>
              <a:rPr sz="1600" spc="6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65" dirty="0">
                <a:solidFill>
                  <a:srgbClr val="1F2023"/>
                </a:solidFill>
                <a:latin typeface="Bahnschrift Light Condensed" panose="020B0502040204020203" pitchFamily="34" charset="0"/>
                <a:cs typeface="Calibri"/>
              </a:rPr>
              <a:t> </a:t>
            </a:r>
            <a:r>
              <a:rPr sz="1600" spc="-10" dirty="0">
                <a:solidFill>
                  <a:srgbClr val="1F2023"/>
                </a:solidFill>
                <a:latin typeface="Bahnschrift Light Condensed" panose="020B0502040204020203" pitchFamily="34" charset="0"/>
                <a:cs typeface="Calibri"/>
              </a:rPr>
              <a:t>committed </a:t>
            </a:r>
            <a:r>
              <a:rPr sz="1600" dirty="0">
                <a:solidFill>
                  <a:srgbClr val="1F2023"/>
                </a:solidFill>
                <a:latin typeface="Bahnschrift Light Condensed" panose="020B0502040204020203" pitchFamily="34" charset="0"/>
                <a:cs typeface="Calibri"/>
              </a:rPr>
              <a:t>project</a:t>
            </a:r>
            <a:r>
              <a:rPr sz="1600" spc="-25" dirty="0">
                <a:solidFill>
                  <a:srgbClr val="1F2023"/>
                </a:solidFill>
                <a:latin typeface="Bahnschrift Light Condensed" panose="020B0502040204020203" pitchFamily="34" charset="0"/>
                <a:cs typeface="Calibri"/>
              </a:rPr>
              <a:t> </a:t>
            </a:r>
            <a:r>
              <a:rPr sz="1600" spc="-10" dirty="0">
                <a:solidFill>
                  <a:srgbClr val="1F2023"/>
                </a:solidFill>
                <a:latin typeface="Bahnschrift Light Condensed" panose="020B0502040204020203" pitchFamily="34" charset="0"/>
                <a:cs typeface="Calibri"/>
              </a:rPr>
              <a:t>history</a:t>
            </a:r>
            <a:r>
              <a:rPr sz="1200" spc="-10" dirty="0">
                <a:solidFill>
                  <a:srgbClr val="1F2023"/>
                </a:solidFill>
                <a:latin typeface="Calibri"/>
                <a:cs typeface="Calibri"/>
              </a:rPr>
              <a:t>.</a:t>
            </a:r>
            <a:endParaRPr sz="1200" dirty="0">
              <a:latin typeface="Calibri"/>
              <a:cs typeface="Calibri"/>
            </a:endParaRPr>
          </a:p>
        </p:txBody>
      </p:sp>
      <p:sp>
        <p:nvSpPr>
          <p:cNvPr id="4" name="object 4"/>
          <p:cNvSpPr txBox="1"/>
          <p:nvPr/>
        </p:nvSpPr>
        <p:spPr>
          <a:xfrm>
            <a:off x="902004" y="6414896"/>
            <a:ext cx="106616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Bahnschrift Light Condensed" panose="020B0502040204020203" pitchFamily="34" charset="0"/>
                <a:cs typeface="Calibri"/>
              </a:rPr>
              <a:t>Basic</a:t>
            </a:r>
            <a:r>
              <a:rPr sz="1400" spc="-10" dirty="0">
                <a:latin typeface="Bahnschrift Light Condensed" panose="020B0502040204020203" pitchFamily="34" charset="0"/>
                <a:cs typeface="Calibri"/>
              </a:rPr>
              <a:t> </a:t>
            </a:r>
            <a:r>
              <a:rPr sz="1400" dirty="0">
                <a:latin typeface="Bahnschrift Light Condensed" panose="020B0502040204020203" pitchFamily="34" charset="0"/>
                <a:cs typeface="Calibri"/>
              </a:rPr>
              <a:t>Git</a:t>
            </a:r>
            <a:r>
              <a:rPr sz="1400" spc="5" dirty="0">
                <a:latin typeface="Bahnschrift Light Condensed" panose="020B0502040204020203" pitchFamily="34" charset="0"/>
                <a:cs typeface="Calibri"/>
              </a:rPr>
              <a:t> </a:t>
            </a:r>
            <a:r>
              <a:rPr sz="1400" spc="-10" dirty="0">
                <a:latin typeface="Bahnschrift Light Condensed" panose="020B0502040204020203" pitchFamily="34" charset="0"/>
                <a:cs typeface="Calibri"/>
              </a:rPr>
              <a:t>commit</a:t>
            </a:r>
            <a:endParaRPr sz="1400" dirty="0">
              <a:latin typeface="Bahnschrift Light Condensed" panose="020B0502040204020203" pitchFamily="34" charset="0"/>
              <a:cs typeface="Calibri"/>
            </a:endParaRPr>
          </a:p>
        </p:txBody>
      </p:sp>
      <p:graphicFrame>
        <p:nvGraphicFramePr>
          <p:cNvPr id="5" name="object 5"/>
          <p:cNvGraphicFramePr>
            <a:graphicFrameLocks noGrp="1"/>
          </p:cNvGraphicFramePr>
          <p:nvPr/>
        </p:nvGraphicFramePr>
        <p:xfrm>
          <a:off x="914704" y="6863460"/>
          <a:ext cx="5756275" cy="1041399"/>
        </p:xfrm>
        <a:graphic>
          <a:graphicData uri="http://schemas.openxmlformats.org/drawingml/2006/table">
            <a:tbl>
              <a:tblPr firstRow="1" bandRow="1">
                <a:tableStyleId>{2D5ABB26-0587-4C30-8999-92F81FD0307C}</a:tableStyleId>
              </a:tblPr>
              <a:tblGrid>
                <a:gridCol w="4707890">
                  <a:extLst>
                    <a:ext uri="{9D8B030D-6E8A-4147-A177-3AD203B41FA5}">
                      <a16:colId xmlns:a16="http://schemas.microsoft.com/office/drawing/2014/main" val="20000"/>
                    </a:ext>
                  </a:extLst>
                </a:gridCol>
                <a:gridCol w="383540">
                  <a:extLst>
                    <a:ext uri="{9D8B030D-6E8A-4147-A177-3AD203B41FA5}">
                      <a16:colId xmlns:a16="http://schemas.microsoft.com/office/drawing/2014/main" val="20001"/>
                    </a:ext>
                  </a:extLst>
                </a:gridCol>
                <a:gridCol w="664845">
                  <a:extLst>
                    <a:ext uri="{9D8B030D-6E8A-4147-A177-3AD203B41FA5}">
                      <a16:colId xmlns:a16="http://schemas.microsoft.com/office/drawing/2014/main" val="20002"/>
                    </a:ext>
                  </a:extLst>
                </a:gridCol>
              </a:tblGrid>
              <a:tr h="200660">
                <a:tc gridSpan="3">
                  <a:txBody>
                    <a:bodyPr/>
                    <a:lstStyle/>
                    <a:p>
                      <a:pPr marR="3175">
                        <a:lnSpc>
                          <a:spcPts val="1380"/>
                        </a:lnSpc>
                      </a:pPr>
                      <a:r>
                        <a:rPr sz="1200" dirty="0">
                          <a:solidFill>
                            <a:srgbClr val="4D4D4D"/>
                          </a:solidFill>
                          <a:latin typeface="Calibri"/>
                          <a:cs typeface="Calibri"/>
                        </a:rPr>
                        <a:t>The</a:t>
                      </a:r>
                      <a:r>
                        <a:rPr sz="1200" spc="-30" dirty="0">
                          <a:solidFill>
                            <a:srgbClr val="4D4D4D"/>
                          </a:solidFill>
                          <a:latin typeface="Calibri"/>
                          <a:cs typeface="Calibri"/>
                        </a:rPr>
                        <a:t> </a:t>
                      </a:r>
                      <a:r>
                        <a:rPr sz="1000" dirty="0">
                          <a:solidFill>
                            <a:srgbClr val="333333"/>
                          </a:solidFill>
                          <a:latin typeface="Courier New"/>
                          <a:cs typeface="Courier New"/>
                        </a:rPr>
                        <a:t>git</a:t>
                      </a:r>
                      <a:r>
                        <a:rPr sz="1000" spc="140" dirty="0">
                          <a:solidFill>
                            <a:srgbClr val="333333"/>
                          </a:solidFill>
                          <a:latin typeface="Courier New"/>
                          <a:cs typeface="Courier New"/>
                        </a:rPr>
                        <a:t> </a:t>
                      </a:r>
                      <a:r>
                        <a:rPr sz="1000" spc="-75" dirty="0">
                          <a:solidFill>
                            <a:srgbClr val="333333"/>
                          </a:solidFill>
                          <a:latin typeface="Courier New"/>
                          <a:cs typeface="Courier New"/>
                        </a:rPr>
                        <a:t>commit</a:t>
                      </a:r>
                      <a:r>
                        <a:rPr sz="1000" spc="-405" dirty="0">
                          <a:solidFill>
                            <a:srgbClr val="333333"/>
                          </a:solidFill>
                          <a:latin typeface="Courier New"/>
                          <a:cs typeface="Courier New"/>
                        </a:rPr>
                        <a:t> </a:t>
                      </a:r>
                      <a:r>
                        <a:rPr sz="1200" dirty="0">
                          <a:solidFill>
                            <a:srgbClr val="4D4D4D"/>
                          </a:solidFill>
                          <a:latin typeface="Calibri"/>
                          <a:cs typeface="Calibri"/>
                        </a:rPr>
                        <a:t>command</a:t>
                      </a:r>
                      <a:r>
                        <a:rPr sz="1200" spc="185" dirty="0">
                          <a:solidFill>
                            <a:srgbClr val="4D4D4D"/>
                          </a:solidFill>
                          <a:latin typeface="Calibri"/>
                          <a:cs typeface="Calibri"/>
                        </a:rPr>
                        <a:t> </a:t>
                      </a:r>
                      <a:r>
                        <a:rPr sz="1200" dirty="0">
                          <a:solidFill>
                            <a:srgbClr val="4D4D4D"/>
                          </a:solidFill>
                          <a:latin typeface="Calibri"/>
                          <a:cs typeface="Calibri"/>
                        </a:rPr>
                        <a:t>captures</a:t>
                      </a:r>
                      <a:r>
                        <a:rPr sz="1200" spc="180" dirty="0">
                          <a:solidFill>
                            <a:srgbClr val="4D4D4D"/>
                          </a:solidFill>
                          <a:latin typeface="Calibri"/>
                          <a:cs typeface="Calibri"/>
                        </a:rPr>
                        <a:t> </a:t>
                      </a:r>
                      <a:r>
                        <a:rPr sz="1200" dirty="0">
                          <a:solidFill>
                            <a:srgbClr val="4D4D4D"/>
                          </a:solidFill>
                          <a:latin typeface="Calibri"/>
                          <a:cs typeface="Calibri"/>
                        </a:rPr>
                        <a:t>a</a:t>
                      </a:r>
                      <a:r>
                        <a:rPr sz="1200" spc="170" dirty="0">
                          <a:solidFill>
                            <a:srgbClr val="4D4D4D"/>
                          </a:solidFill>
                          <a:latin typeface="Calibri"/>
                          <a:cs typeface="Calibri"/>
                        </a:rPr>
                        <a:t> </a:t>
                      </a:r>
                      <a:r>
                        <a:rPr sz="1200" dirty="0">
                          <a:solidFill>
                            <a:srgbClr val="4D4D4D"/>
                          </a:solidFill>
                          <a:latin typeface="Calibri"/>
                          <a:cs typeface="Calibri"/>
                        </a:rPr>
                        <a:t>snapshot</a:t>
                      </a:r>
                      <a:r>
                        <a:rPr sz="1200" spc="165" dirty="0">
                          <a:solidFill>
                            <a:srgbClr val="4D4D4D"/>
                          </a:solidFill>
                          <a:latin typeface="Calibri"/>
                          <a:cs typeface="Calibri"/>
                        </a:rPr>
                        <a:t> </a:t>
                      </a:r>
                      <a:r>
                        <a:rPr sz="1200" dirty="0">
                          <a:solidFill>
                            <a:srgbClr val="4D4D4D"/>
                          </a:solidFill>
                          <a:latin typeface="Calibri"/>
                          <a:cs typeface="Calibri"/>
                        </a:rPr>
                        <a:t>of</a:t>
                      </a:r>
                      <a:r>
                        <a:rPr sz="1200" spc="175" dirty="0">
                          <a:solidFill>
                            <a:srgbClr val="4D4D4D"/>
                          </a:solidFill>
                          <a:latin typeface="Calibri"/>
                          <a:cs typeface="Calibri"/>
                        </a:rPr>
                        <a:t> </a:t>
                      </a:r>
                      <a:r>
                        <a:rPr sz="1200" dirty="0">
                          <a:solidFill>
                            <a:srgbClr val="4D4D4D"/>
                          </a:solidFill>
                          <a:latin typeface="Calibri"/>
                          <a:cs typeface="Calibri"/>
                        </a:rPr>
                        <a:t>the</a:t>
                      </a:r>
                      <a:r>
                        <a:rPr sz="1200" spc="170" dirty="0">
                          <a:solidFill>
                            <a:srgbClr val="4D4D4D"/>
                          </a:solidFill>
                          <a:latin typeface="Calibri"/>
                          <a:cs typeface="Calibri"/>
                        </a:rPr>
                        <a:t> </a:t>
                      </a:r>
                      <a:r>
                        <a:rPr sz="1200" dirty="0">
                          <a:solidFill>
                            <a:srgbClr val="4D4D4D"/>
                          </a:solidFill>
                          <a:latin typeface="Calibri"/>
                          <a:cs typeface="Calibri"/>
                        </a:rPr>
                        <a:t>project's</a:t>
                      </a:r>
                      <a:r>
                        <a:rPr sz="1200" spc="175" dirty="0">
                          <a:solidFill>
                            <a:srgbClr val="4D4D4D"/>
                          </a:solidFill>
                          <a:latin typeface="Calibri"/>
                          <a:cs typeface="Calibri"/>
                        </a:rPr>
                        <a:t> </a:t>
                      </a:r>
                      <a:r>
                        <a:rPr sz="1200" dirty="0">
                          <a:solidFill>
                            <a:srgbClr val="4D4D4D"/>
                          </a:solidFill>
                          <a:latin typeface="Calibri"/>
                          <a:cs typeface="Calibri"/>
                        </a:rPr>
                        <a:t>currently</a:t>
                      </a:r>
                      <a:r>
                        <a:rPr sz="1200" spc="180" dirty="0">
                          <a:solidFill>
                            <a:srgbClr val="4D4D4D"/>
                          </a:solidFill>
                          <a:latin typeface="Calibri"/>
                          <a:cs typeface="Calibri"/>
                        </a:rPr>
                        <a:t> </a:t>
                      </a:r>
                      <a:r>
                        <a:rPr sz="1200" dirty="0">
                          <a:solidFill>
                            <a:srgbClr val="4D4D4D"/>
                          </a:solidFill>
                          <a:latin typeface="Calibri"/>
                          <a:cs typeface="Calibri"/>
                        </a:rPr>
                        <a:t>staged</a:t>
                      </a:r>
                      <a:r>
                        <a:rPr sz="1200" spc="175" dirty="0">
                          <a:solidFill>
                            <a:srgbClr val="4D4D4D"/>
                          </a:solidFill>
                          <a:latin typeface="Calibri"/>
                          <a:cs typeface="Calibri"/>
                        </a:rPr>
                        <a:t> </a:t>
                      </a:r>
                      <a:r>
                        <a:rPr sz="1200" spc="-10" dirty="0">
                          <a:solidFill>
                            <a:srgbClr val="4D4D4D"/>
                          </a:solidFill>
                          <a:latin typeface="Calibri"/>
                          <a:cs typeface="Calibri"/>
                        </a:rPr>
                        <a:t>changes.</a:t>
                      </a:r>
                      <a:endParaRPr sz="1200">
                        <a:latin typeface="Calibri"/>
                        <a:cs typeface="Calibri"/>
                      </a:endParaRPr>
                    </a:p>
                  </a:txBody>
                  <a:tcPr marL="0" marR="0" marT="0" marB="0">
                    <a:lnB w="28575">
                      <a:solidFill>
                        <a:srgbClr val="FFFFFF"/>
                      </a:solidFill>
                      <a:prstDash val="solid"/>
                    </a:lnB>
                    <a:solidFill>
                      <a:srgbClr val="F5F5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3360">
                <a:tc gridSpan="3">
                  <a:txBody>
                    <a:bodyPr/>
                    <a:lstStyle/>
                    <a:p>
                      <a:pPr>
                        <a:lnSpc>
                          <a:spcPct val="100000"/>
                        </a:lnSpc>
                        <a:spcBef>
                          <a:spcPts val="45"/>
                        </a:spcBef>
                      </a:pPr>
                      <a:r>
                        <a:rPr sz="1200" dirty="0">
                          <a:solidFill>
                            <a:srgbClr val="4D4D4D"/>
                          </a:solidFill>
                          <a:latin typeface="Calibri"/>
                          <a:cs typeface="Calibri"/>
                        </a:rPr>
                        <a:t>Committed</a:t>
                      </a:r>
                      <a:r>
                        <a:rPr sz="1200" spc="-40" dirty="0">
                          <a:solidFill>
                            <a:srgbClr val="4D4D4D"/>
                          </a:solidFill>
                          <a:latin typeface="Calibri"/>
                          <a:cs typeface="Calibri"/>
                        </a:rPr>
                        <a:t> </a:t>
                      </a:r>
                      <a:r>
                        <a:rPr sz="1200" spc="-10" dirty="0">
                          <a:solidFill>
                            <a:srgbClr val="4D4D4D"/>
                          </a:solidFill>
                          <a:latin typeface="Calibri"/>
                          <a:cs typeface="Calibri"/>
                        </a:rPr>
                        <a:t>snapshots</a:t>
                      </a:r>
                      <a:r>
                        <a:rPr sz="1200" spc="-35" dirty="0">
                          <a:solidFill>
                            <a:srgbClr val="4D4D4D"/>
                          </a:solidFill>
                          <a:latin typeface="Calibri"/>
                          <a:cs typeface="Calibri"/>
                        </a:rPr>
                        <a:t> </a:t>
                      </a:r>
                      <a:r>
                        <a:rPr sz="1200" dirty="0">
                          <a:solidFill>
                            <a:srgbClr val="4D4D4D"/>
                          </a:solidFill>
                          <a:latin typeface="Calibri"/>
                          <a:cs typeface="Calibri"/>
                        </a:rPr>
                        <a:t>can</a:t>
                      </a:r>
                      <a:r>
                        <a:rPr sz="1200" spc="-40" dirty="0">
                          <a:solidFill>
                            <a:srgbClr val="4D4D4D"/>
                          </a:solidFill>
                          <a:latin typeface="Calibri"/>
                          <a:cs typeface="Calibri"/>
                        </a:rPr>
                        <a:t> </a:t>
                      </a:r>
                      <a:r>
                        <a:rPr sz="1200" dirty="0">
                          <a:solidFill>
                            <a:srgbClr val="4D4D4D"/>
                          </a:solidFill>
                          <a:latin typeface="Calibri"/>
                          <a:cs typeface="Calibri"/>
                        </a:rPr>
                        <a:t>be</a:t>
                      </a:r>
                      <a:r>
                        <a:rPr sz="1200" spc="-45" dirty="0">
                          <a:solidFill>
                            <a:srgbClr val="4D4D4D"/>
                          </a:solidFill>
                          <a:latin typeface="Calibri"/>
                          <a:cs typeface="Calibri"/>
                        </a:rPr>
                        <a:t> </a:t>
                      </a:r>
                      <a:r>
                        <a:rPr sz="1200" dirty="0">
                          <a:solidFill>
                            <a:srgbClr val="4D4D4D"/>
                          </a:solidFill>
                          <a:latin typeface="Calibri"/>
                          <a:cs typeface="Calibri"/>
                        </a:rPr>
                        <a:t>thought</a:t>
                      </a:r>
                      <a:r>
                        <a:rPr sz="1200" spc="-40" dirty="0">
                          <a:solidFill>
                            <a:srgbClr val="4D4D4D"/>
                          </a:solidFill>
                          <a:latin typeface="Calibri"/>
                          <a:cs typeface="Calibri"/>
                        </a:rPr>
                        <a:t> </a:t>
                      </a:r>
                      <a:r>
                        <a:rPr sz="1200" dirty="0">
                          <a:solidFill>
                            <a:srgbClr val="4D4D4D"/>
                          </a:solidFill>
                          <a:latin typeface="Calibri"/>
                          <a:cs typeface="Calibri"/>
                        </a:rPr>
                        <a:t>of</a:t>
                      </a:r>
                      <a:r>
                        <a:rPr sz="1200" spc="-40" dirty="0">
                          <a:solidFill>
                            <a:srgbClr val="4D4D4D"/>
                          </a:solidFill>
                          <a:latin typeface="Calibri"/>
                          <a:cs typeface="Calibri"/>
                        </a:rPr>
                        <a:t> </a:t>
                      </a:r>
                      <a:r>
                        <a:rPr sz="1200" dirty="0">
                          <a:solidFill>
                            <a:srgbClr val="4D4D4D"/>
                          </a:solidFill>
                          <a:latin typeface="Calibri"/>
                          <a:cs typeface="Calibri"/>
                        </a:rPr>
                        <a:t>as</a:t>
                      </a:r>
                      <a:r>
                        <a:rPr sz="1200" spc="-40" dirty="0">
                          <a:solidFill>
                            <a:srgbClr val="4D4D4D"/>
                          </a:solidFill>
                          <a:latin typeface="Calibri"/>
                          <a:cs typeface="Calibri"/>
                        </a:rPr>
                        <a:t> </a:t>
                      </a:r>
                      <a:r>
                        <a:rPr sz="1200" dirty="0">
                          <a:solidFill>
                            <a:srgbClr val="4D4D4D"/>
                          </a:solidFill>
                          <a:latin typeface="Calibri"/>
                          <a:cs typeface="Calibri"/>
                        </a:rPr>
                        <a:t>“safe”</a:t>
                      </a:r>
                      <a:r>
                        <a:rPr sz="1200" spc="-50" dirty="0">
                          <a:solidFill>
                            <a:srgbClr val="4D4D4D"/>
                          </a:solidFill>
                          <a:latin typeface="Calibri"/>
                          <a:cs typeface="Calibri"/>
                        </a:rPr>
                        <a:t> </a:t>
                      </a:r>
                      <a:r>
                        <a:rPr sz="1200" dirty="0">
                          <a:solidFill>
                            <a:srgbClr val="4D4D4D"/>
                          </a:solidFill>
                          <a:latin typeface="Calibri"/>
                          <a:cs typeface="Calibri"/>
                        </a:rPr>
                        <a:t>versions</a:t>
                      </a:r>
                      <a:r>
                        <a:rPr sz="1200" spc="-45" dirty="0">
                          <a:solidFill>
                            <a:srgbClr val="4D4D4D"/>
                          </a:solidFill>
                          <a:latin typeface="Calibri"/>
                          <a:cs typeface="Calibri"/>
                        </a:rPr>
                        <a:t> </a:t>
                      </a:r>
                      <a:r>
                        <a:rPr sz="1200" dirty="0">
                          <a:solidFill>
                            <a:srgbClr val="4D4D4D"/>
                          </a:solidFill>
                          <a:latin typeface="Calibri"/>
                          <a:cs typeface="Calibri"/>
                        </a:rPr>
                        <a:t>of</a:t>
                      </a:r>
                      <a:r>
                        <a:rPr sz="1200" spc="-35" dirty="0">
                          <a:solidFill>
                            <a:srgbClr val="4D4D4D"/>
                          </a:solidFill>
                          <a:latin typeface="Calibri"/>
                          <a:cs typeface="Calibri"/>
                        </a:rPr>
                        <a:t> </a:t>
                      </a:r>
                      <a:r>
                        <a:rPr sz="1200" dirty="0">
                          <a:solidFill>
                            <a:srgbClr val="4D4D4D"/>
                          </a:solidFill>
                          <a:latin typeface="Calibri"/>
                          <a:cs typeface="Calibri"/>
                        </a:rPr>
                        <a:t>a</a:t>
                      </a:r>
                      <a:r>
                        <a:rPr sz="1200" spc="-20" dirty="0">
                          <a:solidFill>
                            <a:srgbClr val="4D4D4D"/>
                          </a:solidFill>
                          <a:latin typeface="Calibri"/>
                          <a:cs typeface="Calibri"/>
                        </a:rPr>
                        <a:t> </a:t>
                      </a:r>
                      <a:r>
                        <a:rPr sz="1200" spc="-10" dirty="0">
                          <a:solidFill>
                            <a:srgbClr val="4D4D4D"/>
                          </a:solidFill>
                          <a:latin typeface="Calibri"/>
                          <a:cs typeface="Calibri"/>
                        </a:rPr>
                        <a:t>project—</a:t>
                      </a:r>
                      <a:r>
                        <a:rPr sz="1200" dirty="0">
                          <a:solidFill>
                            <a:srgbClr val="4D4D4D"/>
                          </a:solidFill>
                          <a:latin typeface="Calibri"/>
                          <a:cs typeface="Calibri"/>
                        </a:rPr>
                        <a:t>Git</a:t>
                      </a:r>
                      <a:r>
                        <a:rPr sz="1200" spc="-40" dirty="0">
                          <a:solidFill>
                            <a:srgbClr val="4D4D4D"/>
                          </a:solidFill>
                          <a:latin typeface="Calibri"/>
                          <a:cs typeface="Calibri"/>
                        </a:rPr>
                        <a:t> </a:t>
                      </a:r>
                      <a:r>
                        <a:rPr sz="1200" dirty="0">
                          <a:solidFill>
                            <a:srgbClr val="4D4D4D"/>
                          </a:solidFill>
                          <a:latin typeface="Calibri"/>
                          <a:cs typeface="Calibri"/>
                        </a:rPr>
                        <a:t>will</a:t>
                      </a:r>
                      <a:r>
                        <a:rPr sz="1200" spc="-45" dirty="0">
                          <a:solidFill>
                            <a:srgbClr val="4D4D4D"/>
                          </a:solidFill>
                          <a:latin typeface="Calibri"/>
                          <a:cs typeface="Calibri"/>
                        </a:rPr>
                        <a:t> </a:t>
                      </a:r>
                      <a:r>
                        <a:rPr sz="1200" dirty="0">
                          <a:solidFill>
                            <a:srgbClr val="4D4D4D"/>
                          </a:solidFill>
                          <a:latin typeface="Calibri"/>
                          <a:cs typeface="Calibri"/>
                        </a:rPr>
                        <a:t>never</a:t>
                      </a:r>
                      <a:r>
                        <a:rPr sz="1200" spc="-25" dirty="0">
                          <a:solidFill>
                            <a:srgbClr val="4D4D4D"/>
                          </a:solidFill>
                          <a:latin typeface="Calibri"/>
                          <a:cs typeface="Calibri"/>
                        </a:rPr>
                        <a:t> </a:t>
                      </a:r>
                      <a:r>
                        <a:rPr sz="1200" spc="-10" dirty="0">
                          <a:solidFill>
                            <a:srgbClr val="4D4D4D"/>
                          </a:solidFill>
                          <a:latin typeface="Calibri"/>
                          <a:cs typeface="Calibri"/>
                        </a:rPr>
                        <a:t>change</a:t>
                      </a:r>
                      <a:endParaRPr sz="1200">
                        <a:latin typeface="Calibri"/>
                        <a:cs typeface="Calibri"/>
                      </a:endParaRPr>
                    </a:p>
                  </a:txBody>
                  <a:tcPr marL="0" marR="0" marT="5715" marB="0">
                    <a:lnT w="28575">
                      <a:solidFill>
                        <a:srgbClr val="FFFFFF"/>
                      </a:solidFill>
                      <a:prstDash val="solid"/>
                    </a:lnT>
                    <a:lnB w="28575">
                      <a:solidFill>
                        <a:srgbClr val="FFFFFF"/>
                      </a:solidFill>
                      <a:prstDash val="solid"/>
                    </a:lnB>
                    <a:solidFill>
                      <a:srgbClr val="F5F5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03835">
                <a:tc>
                  <a:txBody>
                    <a:bodyPr/>
                    <a:lstStyle/>
                    <a:p>
                      <a:pPr>
                        <a:lnSpc>
                          <a:spcPct val="100000"/>
                        </a:lnSpc>
                        <a:spcBef>
                          <a:spcPts val="50"/>
                        </a:spcBef>
                      </a:pPr>
                      <a:r>
                        <a:rPr sz="1200" dirty="0">
                          <a:solidFill>
                            <a:srgbClr val="4D4D4D"/>
                          </a:solidFill>
                          <a:latin typeface="Calibri"/>
                          <a:cs typeface="Calibri"/>
                        </a:rPr>
                        <a:t>them</a:t>
                      </a:r>
                      <a:r>
                        <a:rPr sz="1200" spc="-45" dirty="0">
                          <a:solidFill>
                            <a:srgbClr val="4D4D4D"/>
                          </a:solidFill>
                          <a:latin typeface="Calibri"/>
                          <a:cs typeface="Calibri"/>
                        </a:rPr>
                        <a:t> </a:t>
                      </a:r>
                      <a:r>
                        <a:rPr sz="1200" dirty="0">
                          <a:solidFill>
                            <a:srgbClr val="4D4D4D"/>
                          </a:solidFill>
                          <a:latin typeface="Calibri"/>
                          <a:cs typeface="Calibri"/>
                        </a:rPr>
                        <a:t>unless</a:t>
                      </a:r>
                      <a:r>
                        <a:rPr sz="1200" spc="-25" dirty="0">
                          <a:solidFill>
                            <a:srgbClr val="4D4D4D"/>
                          </a:solidFill>
                          <a:latin typeface="Calibri"/>
                          <a:cs typeface="Calibri"/>
                        </a:rPr>
                        <a:t> </a:t>
                      </a:r>
                      <a:r>
                        <a:rPr sz="1200" dirty="0">
                          <a:solidFill>
                            <a:srgbClr val="4D4D4D"/>
                          </a:solidFill>
                          <a:latin typeface="Calibri"/>
                          <a:cs typeface="Calibri"/>
                        </a:rPr>
                        <a:t>you</a:t>
                      </a:r>
                      <a:r>
                        <a:rPr sz="1200" spc="-15" dirty="0">
                          <a:solidFill>
                            <a:srgbClr val="4D4D4D"/>
                          </a:solidFill>
                          <a:latin typeface="Calibri"/>
                          <a:cs typeface="Calibri"/>
                        </a:rPr>
                        <a:t> </a:t>
                      </a:r>
                      <a:r>
                        <a:rPr sz="1200" dirty="0">
                          <a:solidFill>
                            <a:srgbClr val="4D4D4D"/>
                          </a:solidFill>
                          <a:latin typeface="Calibri"/>
                          <a:cs typeface="Calibri"/>
                        </a:rPr>
                        <a:t>explicitly</a:t>
                      </a:r>
                      <a:r>
                        <a:rPr sz="1200" spc="-15" dirty="0">
                          <a:solidFill>
                            <a:srgbClr val="4D4D4D"/>
                          </a:solidFill>
                          <a:latin typeface="Calibri"/>
                          <a:cs typeface="Calibri"/>
                        </a:rPr>
                        <a:t> </a:t>
                      </a:r>
                      <a:r>
                        <a:rPr sz="1200" dirty="0">
                          <a:solidFill>
                            <a:srgbClr val="4D4D4D"/>
                          </a:solidFill>
                          <a:latin typeface="Calibri"/>
                          <a:cs typeface="Calibri"/>
                        </a:rPr>
                        <a:t>ask</a:t>
                      </a:r>
                      <a:r>
                        <a:rPr sz="1200" spc="-20" dirty="0">
                          <a:solidFill>
                            <a:srgbClr val="4D4D4D"/>
                          </a:solidFill>
                          <a:latin typeface="Calibri"/>
                          <a:cs typeface="Calibri"/>
                        </a:rPr>
                        <a:t> </a:t>
                      </a:r>
                      <a:r>
                        <a:rPr sz="1200" dirty="0">
                          <a:solidFill>
                            <a:srgbClr val="4D4D4D"/>
                          </a:solidFill>
                          <a:latin typeface="Calibri"/>
                          <a:cs typeface="Calibri"/>
                        </a:rPr>
                        <a:t>it</a:t>
                      </a:r>
                      <a:r>
                        <a:rPr sz="1200" spc="-25" dirty="0">
                          <a:solidFill>
                            <a:srgbClr val="4D4D4D"/>
                          </a:solidFill>
                          <a:latin typeface="Calibri"/>
                          <a:cs typeface="Calibri"/>
                        </a:rPr>
                        <a:t> </a:t>
                      </a:r>
                      <a:r>
                        <a:rPr sz="1200" dirty="0">
                          <a:solidFill>
                            <a:srgbClr val="4D4D4D"/>
                          </a:solidFill>
                          <a:latin typeface="Calibri"/>
                          <a:cs typeface="Calibri"/>
                        </a:rPr>
                        <a:t>to.</a:t>
                      </a:r>
                      <a:r>
                        <a:rPr sz="1200" spc="-25" dirty="0">
                          <a:solidFill>
                            <a:srgbClr val="4D4D4D"/>
                          </a:solidFill>
                          <a:latin typeface="Calibri"/>
                          <a:cs typeface="Calibri"/>
                        </a:rPr>
                        <a:t> </a:t>
                      </a:r>
                      <a:r>
                        <a:rPr sz="1200" dirty="0">
                          <a:solidFill>
                            <a:srgbClr val="4D4D4D"/>
                          </a:solidFill>
                          <a:latin typeface="Calibri"/>
                          <a:cs typeface="Calibri"/>
                        </a:rPr>
                        <a:t>Prior</a:t>
                      </a:r>
                      <a:r>
                        <a:rPr sz="1200" spc="-35" dirty="0">
                          <a:solidFill>
                            <a:srgbClr val="4D4D4D"/>
                          </a:solidFill>
                          <a:latin typeface="Calibri"/>
                          <a:cs typeface="Calibri"/>
                        </a:rPr>
                        <a:t> </a:t>
                      </a:r>
                      <a:r>
                        <a:rPr sz="1200" dirty="0">
                          <a:solidFill>
                            <a:srgbClr val="4D4D4D"/>
                          </a:solidFill>
                          <a:latin typeface="Calibri"/>
                          <a:cs typeface="Calibri"/>
                        </a:rPr>
                        <a:t>to</a:t>
                      </a:r>
                      <a:r>
                        <a:rPr sz="1200" spc="-20" dirty="0">
                          <a:solidFill>
                            <a:srgbClr val="4D4D4D"/>
                          </a:solidFill>
                          <a:latin typeface="Calibri"/>
                          <a:cs typeface="Calibri"/>
                        </a:rPr>
                        <a:t> </a:t>
                      </a:r>
                      <a:r>
                        <a:rPr sz="1200" dirty="0">
                          <a:solidFill>
                            <a:srgbClr val="4D4D4D"/>
                          </a:solidFill>
                          <a:latin typeface="Calibri"/>
                          <a:cs typeface="Calibri"/>
                        </a:rPr>
                        <a:t>the</a:t>
                      </a:r>
                      <a:r>
                        <a:rPr sz="1200" spc="-25" dirty="0">
                          <a:solidFill>
                            <a:srgbClr val="4D4D4D"/>
                          </a:solidFill>
                          <a:latin typeface="Calibri"/>
                          <a:cs typeface="Calibri"/>
                        </a:rPr>
                        <a:t> </a:t>
                      </a:r>
                      <a:r>
                        <a:rPr sz="1200" dirty="0">
                          <a:solidFill>
                            <a:srgbClr val="4D4D4D"/>
                          </a:solidFill>
                          <a:latin typeface="Calibri"/>
                          <a:cs typeface="Calibri"/>
                        </a:rPr>
                        <a:t>execution</a:t>
                      </a:r>
                      <a:r>
                        <a:rPr sz="1200" spc="-20" dirty="0">
                          <a:solidFill>
                            <a:srgbClr val="4D4D4D"/>
                          </a:solidFill>
                          <a:latin typeface="Calibri"/>
                          <a:cs typeface="Calibri"/>
                        </a:rPr>
                        <a:t> </a:t>
                      </a:r>
                      <a:r>
                        <a:rPr sz="1200" dirty="0">
                          <a:solidFill>
                            <a:srgbClr val="4D4D4D"/>
                          </a:solidFill>
                          <a:latin typeface="Calibri"/>
                          <a:cs typeface="Calibri"/>
                        </a:rPr>
                        <a:t>of</a:t>
                      </a:r>
                      <a:r>
                        <a:rPr sz="1200" spc="10" dirty="0">
                          <a:solidFill>
                            <a:srgbClr val="4D4D4D"/>
                          </a:solidFill>
                          <a:latin typeface="Calibri"/>
                          <a:cs typeface="Calibri"/>
                        </a:rPr>
                        <a:t> </a:t>
                      </a:r>
                      <a:r>
                        <a:rPr sz="1000" spc="-60" dirty="0">
                          <a:solidFill>
                            <a:srgbClr val="333333"/>
                          </a:solidFill>
                          <a:latin typeface="Courier New"/>
                          <a:cs typeface="Courier New"/>
                        </a:rPr>
                        <a:t>git</a:t>
                      </a:r>
                      <a:r>
                        <a:rPr sz="1000" spc="-180" dirty="0">
                          <a:solidFill>
                            <a:srgbClr val="333333"/>
                          </a:solidFill>
                          <a:latin typeface="Courier New"/>
                          <a:cs typeface="Courier New"/>
                        </a:rPr>
                        <a:t> </a:t>
                      </a:r>
                      <a:r>
                        <a:rPr sz="1000" spc="-70" dirty="0">
                          <a:solidFill>
                            <a:srgbClr val="333333"/>
                          </a:solidFill>
                          <a:latin typeface="Courier New"/>
                          <a:cs typeface="Courier New"/>
                        </a:rPr>
                        <a:t>commit</a:t>
                      </a:r>
                      <a:r>
                        <a:rPr sz="1200" spc="-70" dirty="0">
                          <a:solidFill>
                            <a:srgbClr val="4D4D4D"/>
                          </a:solidFill>
                          <a:latin typeface="Calibri"/>
                          <a:cs typeface="Calibri"/>
                        </a:rPr>
                        <a:t>,</a:t>
                      </a:r>
                      <a:r>
                        <a:rPr sz="1200" spc="-20" dirty="0">
                          <a:solidFill>
                            <a:srgbClr val="4D4D4D"/>
                          </a:solidFill>
                          <a:latin typeface="Calibri"/>
                          <a:cs typeface="Calibri"/>
                        </a:rPr>
                        <a:t> </a:t>
                      </a:r>
                      <a:r>
                        <a:rPr sz="1200" spc="-25" dirty="0">
                          <a:solidFill>
                            <a:srgbClr val="4D4D4D"/>
                          </a:solidFill>
                          <a:latin typeface="Calibri"/>
                          <a:cs typeface="Calibri"/>
                        </a:rPr>
                        <a:t>The</a:t>
                      </a:r>
                      <a:endParaRPr sz="1200">
                        <a:latin typeface="Calibri"/>
                        <a:cs typeface="Calibri"/>
                      </a:endParaRPr>
                    </a:p>
                  </a:txBody>
                  <a:tcPr marL="0" marR="0" marT="6350" marB="0">
                    <a:lnT w="28575">
                      <a:solidFill>
                        <a:srgbClr val="FFFFFF"/>
                      </a:solidFill>
                      <a:prstDash val="solid"/>
                    </a:lnT>
                    <a:solidFill>
                      <a:srgbClr val="F5F5F5"/>
                    </a:solidFill>
                  </a:tcPr>
                </a:tc>
                <a:tc>
                  <a:txBody>
                    <a:bodyPr/>
                    <a:lstStyle/>
                    <a:p>
                      <a:pPr marL="8255">
                        <a:lnSpc>
                          <a:spcPct val="100000"/>
                        </a:lnSpc>
                        <a:spcBef>
                          <a:spcPts val="50"/>
                        </a:spcBef>
                      </a:pPr>
                      <a:r>
                        <a:rPr sz="1200" spc="-60" dirty="0">
                          <a:solidFill>
                            <a:srgbClr val="57ACE2"/>
                          </a:solidFill>
                          <a:latin typeface="Calibri"/>
                          <a:cs typeface="Calibri"/>
                          <a:hlinkClick r:id="rId2"/>
                        </a:rPr>
                        <a:t>git</a:t>
                      </a:r>
                      <a:r>
                        <a:rPr sz="1200" spc="-140" dirty="0">
                          <a:solidFill>
                            <a:srgbClr val="57ACE2"/>
                          </a:solidFill>
                          <a:latin typeface="Calibri"/>
                          <a:cs typeface="Calibri"/>
                          <a:hlinkClick r:id="rId2"/>
                        </a:rPr>
                        <a:t> </a:t>
                      </a:r>
                      <a:r>
                        <a:rPr sz="1200" spc="-50" dirty="0">
                          <a:solidFill>
                            <a:srgbClr val="57ACE2"/>
                          </a:solidFill>
                          <a:latin typeface="Calibri"/>
                          <a:cs typeface="Calibri"/>
                          <a:hlinkClick r:id="rId2"/>
                        </a:rPr>
                        <a:t>add</a:t>
                      </a:r>
                      <a:endParaRPr sz="1200">
                        <a:latin typeface="Calibri"/>
                        <a:cs typeface="Calibri"/>
                      </a:endParaRPr>
                    </a:p>
                  </a:txBody>
                  <a:tcPr marL="0" marR="0" marT="6350" marB="0">
                    <a:lnT w="28575">
                      <a:solidFill>
                        <a:srgbClr val="FFFFFF"/>
                      </a:solidFill>
                      <a:prstDash val="solid"/>
                    </a:lnT>
                    <a:lnB w="12700">
                      <a:solidFill>
                        <a:srgbClr val="57ACE2"/>
                      </a:solidFill>
                      <a:prstDash val="solid"/>
                    </a:lnB>
                  </a:tcPr>
                </a:tc>
                <a:tc>
                  <a:txBody>
                    <a:bodyPr/>
                    <a:lstStyle/>
                    <a:p>
                      <a:pPr marL="34925">
                        <a:lnSpc>
                          <a:spcPct val="100000"/>
                        </a:lnSpc>
                        <a:spcBef>
                          <a:spcPts val="50"/>
                        </a:spcBef>
                      </a:pPr>
                      <a:r>
                        <a:rPr sz="1200" spc="-10" dirty="0">
                          <a:solidFill>
                            <a:srgbClr val="4D4D4D"/>
                          </a:solidFill>
                          <a:latin typeface="Calibri"/>
                          <a:cs typeface="Calibri"/>
                        </a:rPr>
                        <a:t>command</a:t>
                      </a:r>
                      <a:endParaRPr sz="1200">
                        <a:latin typeface="Calibri"/>
                        <a:cs typeface="Calibri"/>
                      </a:endParaRPr>
                    </a:p>
                  </a:txBody>
                  <a:tcPr marL="0" marR="0" marT="6350" marB="0">
                    <a:lnT w="28575">
                      <a:solidFill>
                        <a:srgbClr val="FFFFFF"/>
                      </a:solidFill>
                      <a:prstDash val="solid"/>
                    </a:lnT>
                    <a:solidFill>
                      <a:srgbClr val="F5F5F5"/>
                    </a:solidFill>
                  </a:tcPr>
                </a:tc>
                <a:extLst>
                  <a:ext uri="{0D108BD9-81ED-4DB2-BD59-A6C34878D82A}">
                    <a16:rowId xmlns:a16="http://schemas.microsoft.com/office/drawing/2014/main" val="10002"/>
                  </a:ext>
                </a:extLst>
              </a:tr>
              <a:tr h="224154">
                <a:tc gridSpan="3">
                  <a:txBody>
                    <a:bodyPr/>
                    <a:lstStyle/>
                    <a:p>
                      <a:pPr marR="3175">
                        <a:lnSpc>
                          <a:spcPct val="100000"/>
                        </a:lnSpc>
                        <a:spcBef>
                          <a:spcPts val="120"/>
                        </a:spcBef>
                      </a:pPr>
                      <a:r>
                        <a:rPr sz="1200" dirty="0">
                          <a:solidFill>
                            <a:srgbClr val="4D4D4D"/>
                          </a:solidFill>
                          <a:latin typeface="Calibri"/>
                          <a:cs typeface="Calibri"/>
                        </a:rPr>
                        <a:t>is</a:t>
                      </a:r>
                      <a:r>
                        <a:rPr sz="1200" spc="65" dirty="0">
                          <a:solidFill>
                            <a:srgbClr val="4D4D4D"/>
                          </a:solidFill>
                          <a:latin typeface="Calibri"/>
                          <a:cs typeface="Calibri"/>
                        </a:rPr>
                        <a:t> </a:t>
                      </a:r>
                      <a:r>
                        <a:rPr sz="1200" dirty="0">
                          <a:solidFill>
                            <a:srgbClr val="4D4D4D"/>
                          </a:solidFill>
                          <a:latin typeface="Calibri"/>
                          <a:cs typeface="Calibri"/>
                        </a:rPr>
                        <a:t>used</a:t>
                      </a:r>
                      <a:r>
                        <a:rPr sz="1200" spc="75" dirty="0">
                          <a:solidFill>
                            <a:srgbClr val="4D4D4D"/>
                          </a:solidFill>
                          <a:latin typeface="Calibri"/>
                          <a:cs typeface="Calibri"/>
                        </a:rPr>
                        <a:t> </a:t>
                      </a:r>
                      <a:r>
                        <a:rPr sz="1200" dirty="0">
                          <a:solidFill>
                            <a:srgbClr val="4D4D4D"/>
                          </a:solidFill>
                          <a:latin typeface="Calibri"/>
                          <a:cs typeface="Calibri"/>
                        </a:rPr>
                        <a:t>to</a:t>
                      </a:r>
                      <a:r>
                        <a:rPr sz="1200" spc="55" dirty="0">
                          <a:solidFill>
                            <a:srgbClr val="4D4D4D"/>
                          </a:solidFill>
                          <a:latin typeface="Calibri"/>
                          <a:cs typeface="Calibri"/>
                        </a:rPr>
                        <a:t> </a:t>
                      </a:r>
                      <a:r>
                        <a:rPr sz="1200" dirty="0">
                          <a:solidFill>
                            <a:srgbClr val="4D4D4D"/>
                          </a:solidFill>
                          <a:latin typeface="Calibri"/>
                          <a:cs typeface="Calibri"/>
                        </a:rPr>
                        <a:t>promote</a:t>
                      </a:r>
                      <a:r>
                        <a:rPr sz="1200" spc="70" dirty="0">
                          <a:solidFill>
                            <a:srgbClr val="4D4D4D"/>
                          </a:solidFill>
                          <a:latin typeface="Calibri"/>
                          <a:cs typeface="Calibri"/>
                        </a:rPr>
                        <a:t> </a:t>
                      </a:r>
                      <a:r>
                        <a:rPr sz="1200" dirty="0">
                          <a:solidFill>
                            <a:srgbClr val="4D4D4D"/>
                          </a:solidFill>
                          <a:latin typeface="Calibri"/>
                          <a:cs typeface="Calibri"/>
                        </a:rPr>
                        <a:t>or</a:t>
                      </a:r>
                      <a:r>
                        <a:rPr sz="1200" spc="65" dirty="0">
                          <a:solidFill>
                            <a:srgbClr val="4D4D4D"/>
                          </a:solidFill>
                          <a:latin typeface="Calibri"/>
                          <a:cs typeface="Calibri"/>
                        </a:rPr>
                        <a:t> </a:t>
                      </a:r>
                      <a:r>
                        <a:rPr sz="1200" dirty="0">
                          <a:solidFill>
                            <a:srgbClr val="4D4D4D"/>
                          </a:solidFill>
                          <a:latin typeface="Calibri"/>
                          <a:cs typeface="Calibri"/>
                        </a:rPr>
                        <a:t>'stage'</a:t>
                      </a:r>
                      <a:r>
                        <a:rPr sz="1200" spc="70" dirty="0">
                          <a:solidFill>
                            <a:srgbClr val="4D4D4D"/>
                          </a:solidFill>
                          <a:latin typeface="Calibri"/>
                          <a:cs typeface="Calibri"/>
                        </a:rPr>
                        <a:t> </a:t>
                      </a:r>
                      <a:r>
                        <a:rPr sz="1200" dirty="0">
                          <a:solidFill>
                            <a:srgbClr val="4D4D4D"/>
                          </a:solidFill>
                          <a:latin typeface="Calibri"/>
                          <a:cs typeface="Calibri"/>
                        </a:rPr>
                        <a:t>changes</a:t>
                      </a:r>
                      <a:r>
                        <a:rPr sz="1200" spc="50" dirty="0">
                          <a:solidFill>
                            <a:srgbClr val="4D4D4D"/>
                          </a:solidFill>
                          <a:latin typeface="Calibri"/>
                          <a:cs typeface="Calibri"/>
                        </a:rPr>
                        <a:t> </a:t>
                      </a:r>
                      <a:r>
                        <a:rPr sz="1200" dirty="0">
                          <a:solidFill>
                            <a:srgbClr val="4D4D4D"/>
                          </a:solidFill>
                          <a:latin typeface="Calibri"/>
                          <a:cs typeface="Calibri"/>
                        </a:rPr>
                        <a:t>to</a:t>
                      </a:r>
                      <a:r>
                        <a:rPr sz="1200" spc="70" dirty="0">
                          <a:solidFill>
                            <a:srgbClr val="4D4D4D"/>
                          </a:solidFill>
                          <a:latin typeface="Calibri"/>
                          <a:cs typeface="Calibri"/>
                        </a:rPr>
                        <a:t> </a:t>
                      </a:r>
                      <a:r>
                        <a:rPr sz="1200" dirty="0">
                          <a:solidFill>
                            <a:srgbClr val="4D4D4D"/>
                          </a:solidFill>
                          <a:latin typeface="Calibri"/>
                          <a:cs typeface="Calibri"/>
                        </a:rPr>
                        <a:t>the</a:t>
                      </a:r>
                      <a:r>
                        <a:rPr sz="1200" spc="65" dirty="0">
                          <a:solidFill>
                            <a:srgbClr val="4D4D4D"/>
                          </a:solidFill>
                          <a:latin typeface="Calibri"/>
                          <a:cs typeface="Calibri"/>
                        </a:rPr>
                        <a:t> </a:t>
                      </a:r>
                      <a:r>
                        <a:rPr sz="1200" dirty="0">
                          <a:solidFill>
                            <a:srgbClr val="4D4D4D"/>
                          </a:solidFill>
                          <a:latin typeface="Calibri"/>
                          <a:cs typeface="Calibri"/>
                        </a:rPr>
                        <a:t>project</a:t>
                      </a:r>
                      <a:r>
                        <a:rPr sz="1200" spc="75" dirty="0">
                          <a:solidFill>
                            <a:srgbClr val="4D4D4D"/>
                          </a:solidFill>
                          <a:latin typeface="Calibri"/>
                          <a:cs typeface="Calibri"/>
                        </a:rPr>
                        <a:t> </a:t>
                      </a:r>
                      <a:r>
                        <a:rPr sz="1200" dirty="0">
                          <a:solidFill>
                            <a:srgbClr val="4D4D4D"/>
                          </a:solidFill>
                          <a:latin typeface="Calibri"/>
                          <a:cs typeface="Calibri"/>
                        </a:rPr>
                        <a:t>that</a:t>
                      </a:r>
                      <a:r>
                        <a:rPr sz="1200" spc="70" dirty="0">
                          <a:solidFill>
                            <a:srgbClr val="4D4D4D"/>
                          </a:solidFill>
                          <a:latin typeface="Calibri"/>
                          <a:cs typeface="Calibri"/>
                        </a:rPr>
                        <a:t> </a:t>
                      </a:r>
                      <a:r>
                        <a:rPr sz="1200" dirty="0">
                          <a:solidFill>
                            <a:srgbClr val="4D4D4D"/>
                          </a:solidFill>
                          <a:latin typeface="Calibri"/>
                          <a:cs typeface="Calibri"/>
                        </a:rPr>
                        <a:t>will</a:t>
                      </a:r>
                      <a:r>
                        <a:rPr sz="1200" spc="55" dirty="0">
                          <a:solidFill>
                            <a:srgbClr val="4D4D4D"/>
                          </a:solidFill>
                          <a:latin typeface="Calibri"/>
                          <a:cs typeface="Calibri"/>
                        </a:rPr>
                        <a:t> </a:t>
                      </a:r>
                      <a:r>
                        <a:rPr sz="1200" dirty="0">
                          <a:solidFill>
                            <a:srgbClr val="4D4D4D"/>
                          </a:solidFill>
                          <a:latin typeface="Calibri"/>
                          <a:cs typeface="Calibri"/>
                        </a:rPr>
                        <a:t>be</a:t>
                      </a:r>
                      <a:r>
                        <a:rPr sz="1200" spc="65" dirty="0">
                          <a:solidFill>
                            <a:srgbClr val="4D4D4D"/>
                          </a:solidFill>
                          <a:latin typeface="Calibri"/>
                          <a:cs typeface="Calibri"/>
                        </a:rPr>
                        <a:t> </a:t>
                      </a:r>
                      <a:r>
                        <a:rPr sz="1200" dirty="0">
                          <a:solidFill>
                            <a:srgbClr val="4D4D4D"/>
                          </a:solidFill>
                          <a:latin typeface="Calibri"/>
                          <a:cs typeface="Calibri"/>
                        </a:rPr>
                        <a:t>stored</a:t>
                      </a:r>
                      <a:r>
                        <a:rPr sz="1200" spc="75" dirty="0">
                          <a:solidFill>
                            <a:srgbClr val="4D4D4D"/>
                          </a:solidFill>
                          <a:latin typeface="Calibri"/>
                          <a:cs typeface="Calibri"/>
                        </a:rPr>
                        <a:t> </a:t>
                      </a:r>
                      <a:r>
                        <a:rPr sz="1200" dirty="0">
                          <a:solidFill>
                            <a:srgbClr val="4D4D4D"/>
                          </a:solidFill>
                          <a:latin typeface="Calibri"/>
                          <a:cs typeface="Calibri"/>
                        </a:rPr>
                        <a:t>in</a:t>
                      </a:r>
                      <a:r>
                        <a:rPr sz="1200" spc="80" dirty="0">
                          <a:solidFill>
                            <a:srgbClr val="4D4D4D"/>
                          </a:solidFill>
                          <a:latin typeface="Calibri"/>
                          <a:cs typeface="Calibri"/>
                        </a:rPr>
                        <a:t> </a:t>
                      </a:r>
                      <a:r>
                        <a:rPr sz="1200" dirty="0">
                          <a:solidFill>
                            <a:srgbClr val="4D4D4D"/>
                          </a:solidFill>
                          <a:latin typeface="Calibri"/>
                          <a:cs typeface="Calibri"/>
                        </a:rPr>
                        <a:t>a</a:t>
                      </a:r>
                      <a:r>
                        <a:rPr sz="1200" spc="70" dirty="0">
                          <a:solidFill>
                            <a:srgbClr val="4D4D4D"/>
                          </a:solidFill>
                          <a:latin typeface="Calibri"/>
                          <a:cs typeface="Calibri"/>
                        </a:rPr>
                        <a:t> </a:t>
                      </a:r>
                      <a:r>
                        <a:rPr sz="1200" dirty="0">
                          <a:solidFill>
                            <a:srgbClr val="4D4D4D"/>
                          </a:solidFill>
                          <a:latin typeface="Calibri"/>
                          <a:cs typeface="Calibri"/>
                        </a:rPr>
                        <a:t>commit.</a:t>
                      </a:r>
                      <a:r>
                        <a:rPr sz="1200" spc="65" dirty="0">
                          <a:solidFill>
                            <a:srgbClr val="4D4D4D"/>
                          </a:solidFill>
                          <a:latin typeface="Calibri"/>
                          <a:cs typeface="Calibri"/>
                        </a:rPr>
                        <a:t> </a:t>
                      </a:r>
                      <a:r>
                        <a:rPr sz="1200" spc="-10" dirty="0">
                          <a:solidFill>
                            <a:srgbClr val="4D4D4D"/>
                          </a:solidFill>
                          <a:latin typeface="Calibri"/>
                          <a:cs typeface="Calibri"/>
                        </a:rPr>
                        <a:t>These</a:t>
                      </a:r>
                      <a:endParaRPr sz="1200">
                        <a:latin typeface="Calibri"/>
                        <a:cs typeface="Calibri"/>
                      </a:endParaRPr>
                    </a:p>
                  </a:txBody>
                  <a:tcPr marL="0" marR="0" marT="15240" marB="0">
                    <a:lnB w="28575">
                      <a:solidFill>
                        <a:srgbClr val="FFFFFF"/>
                      </a:solidFill>
                      <a:prstDash val="solid"/>
                    </a:lnB>
                    <a:solidFill>
                      <a:srgbClr val="F5F5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199390">
                <a:tc>
                  <a:txBody>
                    <a:bodyPr/>
                    <a:lstStyle/>
                    <a:p>
                      <a:pPr>
                        <a:lnSpc>
                          <a:spcPts val="1425"/>
                        </a:lnSpc>
                        <a:spcBef>
                          <a:spcPts val="45"/>
                        </a:spcBef>
                      </a:pPr>
                      <a:r>
                        <a:rPr sz="1200" dirty="0">
                          <a:solidFill>
                            <a:srgbClr val="4D4D4D"/>
                          </a:solidFill>
                          <a:latin typeface="Calibri"/>
                          <a:cs typeface="Calibri"/>
                        </a:rPr>
                        <a:t>two</a:t>
                      </a:r>
                      <a:r>
                        <a:rPr sz="1200" spc="-20" dirty="0">
                          <a:solidFill>
                            <a:srgbClr val="4D4D4D"/>
                          </a:solidFill>
                          <a:latin typeface="Calibri"/>
                          <a:cs typeface="Calibri"/>
                        </a:rPr>
                        <a:t> </a:t>
                      </a:r>
                      <a:r>
                        <a:rPr sz="1200" dirty="0">
                          <a:solidFill>
                            <a:srgbClr val="4D4D4D"/>
                          </a:solidFill>
                          <a:latin typeface="Calibri"/>
                          <a:cs typeface="Calibri"/>
                        </a:rPr>
                        <a:t>commands</a:t>
                      </a:r>
                      <a:r>
                        <a:rPr sz="1200" spc="5" dirty="0">
                          <a:solidFill>
                            <a:srgbClr val="4D4D4D"/>
                          </a:solidFill>
                          <a:latin typeface="Calibri"/>
                          <a:cs typeface="Calibri"/>
                        </a:rPr>
                        <a:t> </a:t>
                      </a:r>
                      <a:r>
                        <a:rPr sz="1000" spc="-65" dirty="0">
                          <a:solidFill>
                            <a:srgbClr val="333333"/>
                          </a:solidFill>
                          <a:latin typeface="Courier New"/>
                          <a:cs typeface="Courier New"/>
                        </a:rPr>
                        <a:t>git</a:t>
                      </a:r>
                      <a:r>
                        <a:rPr sz="1000" spc="-140" dirty="0">
                          <a:solidFill>
                            <a:srgbClr val="333333"/>
                          </a:solidFill>
                          <a:latin typeface="Courier New"/>
                          <a:cs typeface="Courier New"/>
                        </a:rPr>
                        <a:t> </a:t>
                      </a:r>
                      <a:r>
                        <a:rPr sz="1000" spc="-75" dirty="0">
                          <a:solidFill>
                            <a:srgbClr val="333333"/>
                          </a:solidFill>
                          <a:latin typeface="Courier New"/>
                          <a:cs typeface="Courier New"/>
                        </a:rPr>
                        <a:t>commit</a:t>
                      </a:r>
                      <a:r>
                        <a:rPr sz="1000" spc="-390" dirty="0">
                          <a:solidFill>
                            <a:srgbClr val="333333"/>
                          </a:solidFill>
                          <a:latin typeface="Courier New"/>
                          <a:cs typeface="Courier New"/>
                        </a:rPr>
                        <a:t> </a:t>
                      </a:r>
                      <a:r>
                        <a:rPr sz="1200" dirty="0">
                          <a:solidFill>
                            <a:srgbClr val="4D4D4D"/>
                          </a:solidFill>
                          <a:latin typeface="Calibri"/>
                          <a:cs typeface="Calibri"/>
                        </a:rPr>
                        <a:t>and</a:t>
                      </a:r>
                      <a:r>
                        <a:rPr sz="1200" spc="-5" dirty="0">
                          <a:solidFill>
                            <a:srgbClr val="4D4D4D"/>
                          </a:solidFill>
                          <a:latin typeface="Calibri"/>
                          <a:cs typeface="Calibri"/>
                        </a:rPr>
                        <a:t> </a:t>
                      </a:r>
                      <a:r>
                        <a:rPr sz="1000" spc="-60" dirty="0">
                          <a:solidFill>
                            <a:srgbClr val="333333"/>
                          </a:solidFill>
                          <a:latin typeface="Courier New"/>
                          <a:cs typeface="Courier New"/>
                        </a:rPr>
                        <a:t>git</a:t>
                      </a:r>
                      <a:r>
                        <a:rPr sz="1000" spc="-140" dirty="0">
                          <a:solidFill>
                            <a:srgbClr val="333333"/>
                          </a:solidFill>
                          <a:latin typeface="Courier New"/>
                          <a:cs typeface="Courier New"/>
                        </a:rPr>
                        <a:t> </a:t>
                      </a:r>
                      <a:r>
                        <a:rPr sz="1000" spc="-65" dirty="0">
                          <a:solidFill>
                            <a:srgbClr val="333333"/>
                          </a:solidFill>
                          <a:latin typeface="Courier New"/>
                          <a:cs typeface="Courier New"/>
                        </a:rPr>
                        <a:t>add</a:t>
                      </a:r>
                      <a:r>
                        <a:rPr sz="1000" spc="-395" dirty="0">
                          <a:solidFill>
                            <a:srgbClr val="333333"/>
                          </a:solidFill>
                          <a:latin typeface="Courier New"/>
                          <a:cs typeface="Courier New"/>
                        </a:rPr>
                        <a:t> </a:t>
                      </a:r>
                      <a:r>
                        <a:rPr sz="1200" dirty="0">
                          <a:solidFill>
                            <a:srgbClr val="4D4D4D"/>
                          </a:solidFill>
                          <a:latin typeface="Calibri"/>
                          <a:cs typeface="Calibri"/>
                        </a:rPr>
                        <a:t>are two</a:t>
                      </a:r>
                      <a:r>
                        <a:rPr sz="1200" spc="-10" dirty="0">
                          <a:solidFill>
                            <a:srgbClr val="4D4D4D"/>
                          </a:solidFill>
                          <a:latin typeface="Calibri"/>
                          <a:cs typeface="Calibri"/>
                        </a:rPr>
                        <a:t> </a:t>
                      </a:r>
                      <a:r>
                        <a:rPr sz="1200" dirty="0">
                          <a:solidFill>
                            <a:srgbClr val="4D4D4D"/>
                          </a:solidFill>
                          <a:latin typeface="Calibri"/>
                          <a:cs typeface="Calibri"/>
                        </a:rPr>
                        <a:t>of</a:t>
                      </a:r>
                      <a:r>
                        <a:rPr sz="1200" spc="5" dirty="0">
                          <a:solidFill>
                            <a:srgbClr val="4D4D4D"/>
                          </a:solidFill>
                          <a:latin typeface="Calibri"/>
                          <a:cs typeface="Calibri"/>
                        </a:rPr>
                        <a:t> </a:t>
                      </a:r>
                      <a:r>
                        <a:rPr sz="1200" dirty="0">
                          <a:solidFill>
                            <a:srgbClr val="4D4D4D"/>
                          </a:solidFill>
                          <a:latin typeface="Calibri"/>
                          <a:cs typeface="Calibri"/>
                        </a:rPr>
                        <a:t>the most</a:t>
                      </a:r>
                      <a:r>
                        <a:rPr sz="1200" spc="-5" dirty="0">
                          <a:solidFill>
                            <a:srgbClr val="4D4D4D"/>
                          </a:solidFill>
                          <a:latin typeface="Calibri"/>
                          <a:cs typeface="Calibri"/>
                        </a:rPr>
                        <a:t> </a:t>
                      </a:r>
                      <a:r>
                        <a:rPr sz="1200" dirty="0">
                          <a:solidFill>
                            <a:srgbClr val="4D4D4D"/>
                          </a:solidFill>
                          <a:latin typeface="Calibri"/>
                          <a:cs typeface="Calibri"/>
                        </a:rPr>
                        <a:t>frequently</a:t>
                      </a:r>
                      <a:r>
                        <a:rPr sz="1200" spc="5" dirty="0">
                          <a:solidFill>
                            <a:srgbClr val="4D4D4D"/>
                          </a:solidFill>
                          <a:latin typeface="Calibri"/>
                          <a:cs typeface="Calibri"/>
                        </a:rPr>
                        <a:t> </a:t>
                      </a:r>
                      <a:r>
                        <a:rPr sz="1200" spc="-20" dirty="0">
                          <a:solidFill>
                            <a:srgbClr val="4D4D4D"/>
                          </a:solidFill>
                          <a:latin typeface="Calibri"/>
                          <a:cs typeface="Calibri"/>
                        </a:rPr>
                        <a:t>used</a:t>
                      </a:r>
                      <a:endParaRPr sz="1200">
                        <a:latin typeface="Calibri"/>
                        <a:cs typeface="Calibri"/>
                      </a:endParaRPr>
                    </a:p>
                  </a:txBody>
                  <a:tcPr marL="0" marR="0" marT="5715" marB="0">
                    <a:lnT w="28575">
                      <a:solidFill>
                        <a:srgbClr val="FFFFFF"/>
                      </a:solidFill>
                      <a:prstDash val="solid"/>
                    </a:lnT>
                    <a:solidFill>
                      <a:srgbClr val="F5F5F5"/>
                    </a:solidFill>
                  </a:tcPr>
                </a:tc>
                <a:tc gridSpan="2">
                  <a:txBody>
                    <a:bodyPr/>
                    <a:lstStyle/>
                    <a:p>
                      <a:pPr marR="3175">
                        <a:lnSpc>
                          <a:spcPct val="100000"/>
                        </a:lnSpc>
                      </a:pPr>
                      <a:endParaRPr sz="1100" dirty="0">
                        <a:latin typeface="Times New Roman"/>
                        <a:cs typeface="Times New Roman"/>
                      </a:endParaRPr>
                    </a:p>
                  </a:txBody>
                  <a:tcPr marL="0" marR="0" marT="0" marB="0">
                    <a:lnT w="28575">
                      <a:solidFill>
                        <a:srgbClr val="FFFFFF"/>
                      </a:solidFill>
                      <a:prstDash val="solid"/>
                    </a:lnT>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6" name="object 6"/>
          <p:cNvSpPr txBox="1"/>
          <p:nvPr/>
        </p:nvSpPr>
        <p:spPr>
          <a:xfrm>
            <a:off x="914704" y="8575293"/>
            <a:ext cx="1456055" cy="187960"/>
          </a:xfrm>
          <a:prstGeom prst="rect">
            <a:avLst/>
          </a:prstGeom>
          <a:solidFill>
            <a:srgbClr val="F5F5F5"/>
          </a:solidFill>
        </p:spPr>
        <p:txBody>
          <a:bodyPr vert="horz" wrap="square" lIns="0" tIns="0" rIns="0" bIns="0" rtlCol="0">
            <a:spAutoFit/>
          </a:bodyPr>
          <a:lstStyle/>
          <a:p>
            <a:pPr>
              <a:lnSpc>
                <a:spcPts val="1380"/>
              </a:lnSpc>
            </a:pPr>
            <a:r>
              <a:rPr sz="1200" dirty="0">
                <a:solidFill>
                  <a:srgbClr val="4D4D4D"/>
                </a:solidFill>
                <a:latin typeface="Calibri"/>
                <a:cs typeface="Calibri"/>
              </a:rPr>
              <a:t>Basic</a:t>
            </a:r>
            <a:r>
              <a:rPr sz="1200" spc="-10" dirty="0">
                <a:solidFill>
                  <a:srgbClr val="4D4D4D"/>
                </a:solidFill>
                <a:latin typeface="Calibri"/>
                <a:cs typeface="Calibri"/>
              </a:rPr>
              <a:t> </a:t>
            </a:r>
            <a:r>
              <a:rPr sz="1200" dirty="0">
                <a:solidFill>
                  <a:srgbClr val="4D4D4D"/>
                </a:solidFill>
                <a:latin typeface="Calibri"/>
                <a:cs typeface="Calibri"/>
              </a:rPr>
              <a:t>Git add</a:t>
            </a:r>
            <a:r>
              <a:rPr sz="1200" spc="5" dirty="0">
                <a:solidFill>
                  <a:srgbClr val="4D4D4D"/>
                </a:solidFill>
                <a:latin typeface="Calibri"/>
                <a:cs typeface="Calibri"/>
              </a:rPr>
              <a:t> </a:t>
            </a:r>
            <a:r>
              <a:rPr sz="1200" spc="-10" dirty="0">
                <a:solidFill>
                  <a:srgbClr val="4D4D4D"/>
                </a:solidFill>
                <a:latin typeface="Calibri"/>
                <a:cs typeface="Calibri"/>
              </a:rPr>
              <a:t>command</a:t>
            </a:r>
            <a:endParaRPr sz="1200">
              <a:latin typeface="Calibri"/>
              <a:cs typeface="Calibri"/>
            </a:endParaRPr>
          </a:p>
        </p:txBody>
      </p:sp>
      <p:sp>
        <p:nvSpPr>
          <p:cNvPr id="7" name="object 7"/>
          <p:cNvSpPr txBox="1"/>
          <p:nvPr/>
        </p:nvSpPr>
        <p:spPr>
          <a:xfrm>
            <a:off x="902004" y="8739377"/>
            <a:ext cx="5753100" cy="1134798"/>
          </a:xfrm>
          <a:prstGeom prst="rect">
            <a:avLst/>
          </a:prstGeom>
        </p:spPr>
        <p:txBody>
          <a:bodyPr vert="horz" wrap="square" lIns="0" tIns="12065" rIns="0" bIns="0" rtlCol="0">
            <a:spAutoFit/>
          </a:bodyPr>
          <a:lstStyle/>
          <a:p>
            <a:pPr marL="12700" marR="5080" algn="just">
              <a:lnSpc>
                <a:spcPct val="117000"/>
              </a:lnSpc>
              <a:spcBef>
                <a:spcPts val="95"/>
              </a:spcBef>
            </a:pPr>
            <a:r>
              <a:rPr sz="1600" dirty="0">
                <a:solidFill>
                  <a:srgbClr val="1F2023"/>
                </a:solidFill>
                <a:latin typeface="Bahnschrift Light Condensed" panose="020B0502040204020203" pitchFamily="34" charset="0"/>
                <a:cs typeface="Calibri"/>
              </a:rPr>
              <a:t>The</a:t>
            </a:r>
            <a:r>
              <a:rPr sz="1600" spc="2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git</a:t>
            </a:r>
            <a:r>
              <a:rPr sz="1600" spc="3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add</a:t>
            </a:r>
            <a:r>
              <a:rPr sz="1600" spc="3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command adds</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a:t>
            </a:r>
            <a:r>
              <a:rPr sz="1600" spc="3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change</a:t>
            </a:r>
            <a:r>
              <a:rPr sz="1600" spc="3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in</a:t>
            </a:r>
            <a:r>
              <a:rPr sz="1600" spc="3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3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working</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directory</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to</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3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staging</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area.</a:t>
            </a:r>
            <a:r>
              <a:rPr sz="1600" spc="3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It</a:t>
            </a:r>
            <a:r>
              <a:rPr sz="1600" spc="3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tells</a:t>
            </a:r>
            <a:r>
              <a:rPr sz="1600" spc="35" dirty="0">
                <a:solidFill>
                  <a:srgbClr val="1F2023"/>
                </a:solidFill>
                <a:latin typeface="Bahnschrift Light Condensed" panose="020B0502040204020203" pitchFamily="34" charset="0"/>
                <a:cs typeface="Calibri"/>
              </a:rPr>
              <a:t> </a:t>
            </a:r>
            <a:r>
              <a:rPr sz="1600" spc="-25" dirty="0">
                <a:solidFill>
                  <a:srgbClr val="1F2023"/>
                </a:solidFill>
                <a:latin typeface="Bahnschrift Light Condensed" panose="020B0502040204020203" pitchFamily="34" charset="0"/>
                <a:cs typeface="Calibri"/>
              </a:rPr>
              <a:t>Git </a:t>
            </a:r>
            <a:r>
              <a:rPr sz="1600" dirty="0">
                <a:solidFill>
                  <a:srgbClr val="1F2023"/>
                </a:solidFill>
                <a:latin typeface="Bahnschrift Light Condensed" panose="020B0502040204020203" pitchFamily="34" charset="0"/>
                <a:cs typeface="Calibri"/>
              </a:rPr>
              <a:t>that</a:t>
            </a:r>
            <a:r>
              <a:rPr sz="1600" spc="10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you</a:t>
            </a:r>
            <a:r>
              <a:rPr sz="1600" spc="9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want</a:t>
            </a:r>
            <a:r>
              <a:rPr sz="1600" spc="8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to</a:t>
            </a:r>
            <a:r>
              <a:rPr sz="1600" spc="9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include</a:t>
            </a:r>
            <a:r>
              <a:rPr sz="1600" spc="9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updates</a:t>
            </a:r>
            <a:r>
              <a:rPr sz="1600" spc="9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to</a:t>
            </a:r>
            <a:r>
              <a:rPr sz="1600" spc="9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a:t>
            </a:r>
            <a:r>
              <a:rPr sz="1600" spc="8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particular</a:t>
            </a:r>
            <a:r>
              <a:rPr sz="1600" spc="10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file</a:t>
            </a:r>
            <a:r>
              <a:rPr sz="1600" spc="9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in</a:t>
            </a:r>
            <a:r>
              <a:rPr sz="1600" spc="8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8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next</a:t>
            </a:r>
            <a:r>
              <a:rPr sz="1600" spc="9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commit.</a:t>
            </a:r>
            <a:r>
              <a:rPr sz="1600" spc="9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However,</a:t>
            </a:r>
            <a:r>
              <a:rPr sz="1600" spc="10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git</a:t>
            </a:r>
            <a:r>
              <a:rPr sz="1600" spc="95" dirty="0">
                <a:solidFill>
                  <a:srgbClr val="1F2023"/>
                </a:solidFill>
                <a:latin typeface="Bahnschrift Light Condensed" panose="020B0502040204020203" pitchFamily="34" charset="0"/>
                <a:cs typeface="Calibri"/>
              </a:rPr>
              <a:t> </a:t>
            </a:r>
            <a:r>
              <a:rPr sz="1600" spc="-25" dirty="0">
                <a:solidFill>
                  <a:srgbClr val="1F2023"/>
                </a:solidFill>
                <a:latin typeface="Bahnschrift Light Condensed" panose="020B0502040204020203" pitchFamily="34" charset="0"/>
                <a:cs typeface="Calibri"/>
              </a:rPr>
              <a:t>add </a:t>
            </a:r>
            <a:r>
              <a:rPr sz="1600" dirty="0">
                <a:solidFill>
                  <a:srgbClr val="1F2023"/>
                </a:solidFill>
                <a:latin typeface="Bahnschrift Light Condensed" panose="020B0502040204020203" pitchFamily="34" charset="0"/>
                <a:cs typeface="Calibri"/>
              </a:rPr>
              <a:t>doesn't</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really</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affect</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the</a:t>
            </a:r>
            <a:r>
              <a:rPr sz="1600" spc="-2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repository</a:t>
            </a:r>
            <a:r>
              <a:rPr sz="1600" spc="-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in</a:t>
            </a:r>
            <a:r>
              <a:rPr sz="1600" spc="-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any</a:t>
            </a:r>
            <a:r>
              <a:rPr sz="1600" spc="-2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significant</a:t>
            </a:r>
            <a:r>
              <a:rPr sz="1600" spc="-1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way—changes</a:t>
            </a:r>
            <a:r>
              <a:rPr sz="1600" spc="-2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are</a:t>
            </a:r>
            <a:r>
              <a:rPr sz="1600" spc="-1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not</a:t>
            </a:r>
            <a:r>
              <a:rPr sz="1600" spc="-1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actually</a:t>
            </a:r>
            <a:r>
              <a:rPr sz="1600" spc="-10" dirty="0">
                <a:solidFill>
                  <a:srgbClr val="1F2023"/>
                </a:solidFill>
                <a:latin typeface="Bahnschrift Light Condensed" panose="020B0502040204020203" pitchFamily="34" charset="0"/>
                <a:cs typeface="Calibri"/>
              </a:rPr>
              <a:t> recorded </a:t>
            </a:r>
            <a:r>
              <a:rPr sz="1600" dirty="0">
                <a:solidFill>
                  <a:srgbClr val="1F2023"/>
                </a:solidFill>
                <a:latin typeface="Bahnschrift Light Condensed" panose="020B0502040204020203" pitchFamily="34" charset="0"/>
                <a:cs typeface="Calibri"/>
              </a:rPr>
              <a:t>until</a:t>
            </a:r>
            <a:r>
              <a:rPr sz="1600" spc="-10"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you</a:t>
            </a:r>
            <a:r>
              <a:rPr sz="1600" spc="-1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run</a:t>
            </a:r>
            <a:r>
              <a:rPr sz="1600" spc="-5" dirty="0">
                <a:solidFill>
                  <a:srgbClr val="1F2023"/>
                </a:solidFill>
                <a:latin typeface="Bahnschrift Light Condensed" panose="020B0502040204020203" pitchFamily="34" charset="0"/>
                <a:cs typeface="Calibri"/>
              </a:rPr>
              <a:t> </a:t>
            </a:r>
            <a:r>
              <a:rPr sz="1600" dirty="0">
                <a:solidFill>
                  <a:srgbClr val="1F2023"/>
                </a:solidFill>
                <a:latin typeface="Bahnschrift Light Condensed" panose="020B0502040204020203" pitchFamily="34" charset="0"/>
                <a:cs typeface="Calibri"/>
              </a:rPr>
              <a:t>git </a:t>
            </a:r>
            <a:r>
              <a:rPr sz="1600" spc="-10" dirty="0">
                <a:solidFill>
                  <a:srgbClr val="1F2023"/>
                </a:solidFill>
                <a:latin typeface="Bahnschrift Light Condensed" panose="020B0502040204020203" pitchFamily="34" charset="0"/>
                <a:cs typeface="Calibri"/>
              </a:rPr>
              <a:t>commit</a:t>
            </a:r>
            <a:endParaRPr sz="1600" dirty="0">
              <a:latin typeface="Bahnschrift Light Condensed" panose="020B0502040204020203" pitchFamily="34" charset="0"/>
              <a:cs typeface="Calibri"/>
            </a:endParaRPr>
          </a:p>
        </p:txBody>
      </p:sp>
      <p:pic>
        <p:nvPicPr>
          <p:cNvPr id="8" name="object 8"/>
          <p:cNvPicPr/>
          <p:nvPr/>
        </p:nvPicPr>
        <p:blipFill>
          <a:blip r:embed="rId3" cstate="print"/>
          <a:stretch>
            <a:fillRect/>
          </a:stretch>
        </p:blipFill>
        <p:spPr>
          <a:xfrm>
            <a:off x="5606415" y="1400682"/>
            <a:ext cx="1012175" cy="338413"/>
          </a:xfrm>
          <a:prstGeom prst="rect">
            <a:avLst/>
          </a:prstGeom>
        </p:spPr>
      </p:pic>
      <p:sp>
        <p:nvSpPr>
          <p:cNvPr id="9" name="object 9"/>
          <p:cNvSpPr txBox="1"/>
          <p:nvPr/>
        </p:nvSpPr>
        <p:spPr>
          <a:xfrm>
            <a:off x="914400" y="1415922"/>
            <a:ext cx="4587875" cy="333375"/>
          </a:xfrm>
          <a:prstGeom prst="rect">
            <a:avLst/>
          </a:prstGeom>
          <a:solidFill>
            <a:srgbClr val="000000"/>
          </a:solidFill>
        </p:spPr>
        <p:txBody>
          <a:bodyPr vert="horz" wrap="square" lIns="0" tIns="52069" rIns="0" bIns="0" rtlCol="0">
            <a:spAutoFit/>
          </a:bodyPr>
          <a:lstStyle/>
          <a:p>
            <a:pPr marL="97790">
              <a:lnSpc>
                <a:spcPct val="100000"/>
              </a:lnSpc>
              <a:spcBef>
                <a:spcPts val="409"/>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03</a:t>
            </a:r>
            <a:endParaRPr sz="1400">
              <a:latin typeface="Times New Roman"/>
              <a:cs typeface="Times New Roman"/>
            </a:endParaRPr>
          </a:p>
        </p:txBody>
      </p:sp>
      <p:sp>
        <p:nvSpPr>
          <p:cNvPr id="10" name="object 10"/>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11</a:t>
            </a:fld>
            <a:r>
              <a:rPr dirty="0"/>
              <a:t> of </a:t>
            </a:r>
            <a:r>
              <a:rPr spc="-25" dirty="0"/>
              <a:t>16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619758"/>
            <a:ext cx="5752465" cy="1064587"/>
          </a:xfrm>
          <a:prstGeom prst="rect">
            <a:avLst/>
          </a:prstGeom>
        </p:spPr>
        <p:txBody>
          <a:bodyPr vert="horz" wrap="square" lIns="0" tIns="43180" rIns="0" bIns="0" rtlCol="0">
            <a:spAutoFit/>
          </a:bodyPr>
          <a:lstStyle/>
          <a:p>
            <a:pPr marL="12700" algn="just">
              <a:lnSpc>
                <a:spcPct val="100000"/>
              </a:lnSpc>
              <a:spcBef>
                <a:spcPts val="340"/>
              </a:spcBef>
            </a:pPr>
            <a:r>
              <a:rPr sz="1200" dirty="0">
                <a:latin typeface="Bahnschrift Light SemiCondensed" panose="020B0502040204020203" pitchFamily="34" charset="0"/>
                <a:cs typeface="Calibri"/>
              </a:rPr>
              <a:t>Basic</a:t>
            </a:r>
            <a:r>
              <a:rPr sz="1200" spc="-1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Git</a:t>
            </a:r>
            <a:r>
              <a:rPr sz="1200" spc="5" dirty="0">
                <a:latin typeface="Bahnschrift Light SemiCondensed" panose="020B0502040204020203" pitchFamily="34" charset="0"/>
                <a:cs typeface="Calibri"/>
              </a:rPr>
              <a:t> </a:t>
            </a:r>
            <a:r>
              <a:rPr sz="1200" spc="-25" dirty="0">
                <a:latin typeface="Bahnschrift Light SemiCondensed" panose="020B0502040204020203" pitchFamily="34" charset="0"/>
                <a:cs typeface="Calibri"/>
              </a:rPr>
              <a:t>log</a:t>
            </a:r>
            <a:endParaRPr sz="1200" dirty="0">
              <a:latin typeface="Bahnschrift Light SemiCondensed" panose="020B0502040204020203" pitchFamily="34" charset="0"/>
              <a:cs typeface="Calibri"/>
            </a:endParaRPr>
          </a:p>
          <a:p>
            <a:pPr marL="12700" algn="just">
              <a:lnSpc>
                <a:spcPct val="100000"/>
              </a:lnSpc>
              <a:spcBef>
                <a:spcPts val="240"/>
              </a:spcBef>
            </a:pPr>
            <a:r>
              <a:rPr sz="1200" dirty="0">
                <a:latin typeface="Bahnschrift Light SemiCondensed" panose="020B0502040204020203" pitchFamily="34" charset="0"/>
                <a:cs typeface="Calibri"/>
              </a:rPr>
              <a:t>Git</a:t>
            </a:r>
            <a:r>
              <a:rPr sz="1200" spc="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log</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command</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is</a:t>
            </a:r>
            <a:r>
              <a:rPr sz="1200" spc="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one</a:t>
            </a:r>
            <a:r>
              <a:rPr sz="1200" spc="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of</a:t>
            </a:r>
            <a:r>
              <a:rPr sz="1200" spc="6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most</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usual</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commands</a:t>
            </a:r>
            <a:r>
              <a:rPr sz="1200" spc="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of</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git.</a:t>
            </a:r>
            <a:r>
              <a:rPr sz="1200" spc="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It</a:t>
            </a:r>
            <a:r>
              <a:rPr sz="1200" spc="8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is</a:t>
            </a:r>
            <a:r>
              <a:rPr sz="1200" spc="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most</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useful</a:t>
            </a:r>
            <a:r>
              <a:rPr sz="1200" spc="55" dirty="0">
                <a:latin typeface="Bahnschrift Light SemiCondensed" panose="020B0502040204020203" pitchFamily="34" charset="0"/>
                <a:cs typeface="Calibri"/>
              </a:rPr>
              <a:t> </a:t>
            </a:r>
            <a:r>
              <a:rPr sz="1200" spc="-10" dirty="0">
                <a:latin typeface="Bahnschrift Light SemiCondensed" panose="020B0502040204020203" pitchFamily="34" charset="0"/>
                <a:cs typeface="Calibri"/>
              </a:rPr>
              <a:t>command</a:t>
            </a:r>
            <a:endParaRPr sz="1200" dirty="0">
              <a:latin typeface="Bahnschrift Light SemiCondensed" panose="020B0502040204020203" pitchFamily="34" charset="0"/>
              <a:cs typeface="Calibri"/>
            </a:endParaRPr>
          </a:p>
          <a:p>
            <a:pPr marL="12700" marR="5715" algn="just">
              <a:lnSpc>
                <a:spcPct val="117100"/>
              </a:lnSpc>
              <a:spcBef>
                <a:spcPts val="5"/>
              </a:spcBef>
            </a:pPr>
            <a:r>
              <a:rPr sz="1200" dirty="0">
                <a:latin typeface="Bahnschrift Light SemiCondensed" panose="020B0502040204020203" pitchFamily="34" charset="0"/>
                <a:cs typeface="Calibri"/>
              </a:rPr>
              <a:t>for</a:t>
            </a:r>
            <a:r>
              <a:rPr sz="1200" spc="2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Git.</a:t>
            </a:r>
            <a:r>
              <a:rPr sz="1200" spc="1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Every</a:t>
            </a:r>
            <a:r>
              <a:rPr sz="1200" spc="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time</a:t>
            </a:r>
            <a:r>
              <a:rPr sz="1200" spc="2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you</a:t>
            </a:r>
            <a:r>
              <a:rPr sz="1200" spc="1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need</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to</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check</a:t>
            </a:r>
            <a:r>
              <a:rPr sz="1200" spc="1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1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history,</a:t>
            </a:r>
            <a:r>
              <a:rPr sz="1200" spc="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you</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have</a:t>
            </a:r>
            <a:r>
              <a:rPr sz="1200" spc="1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to</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use</a:t>
            </a:r>
            <a:r>
              <a:rPr sz="1200" spc="1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2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git</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log</a:t>
            </a:r>
            <a:r>
              <a:rPr sz="1200" spc="2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command.</a:t>
            </a:r>
            <a:r>
              <a:rPr sz="1200" spc="15" dirty="0">
                <a:latin typeface="Bahnschrift Light SemiCondensed" panose="020B0502040204020203" pitchFamily="34" charset="0"/>
                <a:cs typeface="Calibri"/>
              </a:rPr>
              <a:t> </a:t>
            </a:r>
            <a:r>
              <a:rPr sz="1200" spc="-25" dirty="0">
                <a:latin typeface="Bahnschrift Light SemiCondensed" panose="020B0502040204020203" pitchFamily="34" charset="0"/>
                <a:cs typeface="Calibri"/>
              </a:rPr>
              <a:t>The </a:t>
            </a:r>
            <a:r>
              <a:rPr sz="1200" dirty="0">
                <a:latin typeface="Bahnschrift Light SemiCondensed" panose="020B0502040204020203" pitchFamily="34" charset="0"/>
                <a:cs typeface="Calibri"/>
              </a:rPr>
              <a:t>basic</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git</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log</a:t>
            </a:r>
            <a:r>
              <a:rPr sz="1200" spc="-3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command</a:t>
            </a:r>
            <a:r>
              <a:rPr sz="1200" spc="-4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will</a:t>
            </a:r>
            <a:r>
              <a:rPr sz="1200" spc="-2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display</a:t>
            </a:r>
            <a:r>
              <a:rPr sz="1200" spc="-3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3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most</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recent</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commits</a:t>
            </a:r>
            <a:r>
              <a:rPr sz="1200" spc="-3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and</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3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status</a:t>
            </a:r>
            <a:r>
              <a:rPr sz="1200" spc="-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of</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3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head.</a:t>
            </a:r>
            <a:r>
              <a:rPr sz="1200" spc="-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It</a:t>
            </a:r>
            <a:r>
              <a:rPr sz="1200" spc="-35" dirty="0">
                <a:latin typeface="Bahnschrift Light SemiCondensed" panose="020B0502040204020203" pitchFamily="34" charset="0"/>
                <a:cs typeface="Calibri"/>
              </a:rPr>
              <a:t> </a:t>
            </a:r>
            <a:r>
              <a:rPr sz="1200" spc="-20" dirty="0">
                <a:latin typeface="Bahnschrift Light SemiCondensed" panose="020B0502040204020203" pitchFamily="34" charset="0"/>
                <a:cs typeface="Calibri"/>
              </a:rPr>
              <a:t>will </a:t>
            </a:r>
            <a:r>
              <a:rPr sz="1200" dirty="0">
                <a:latin typeface="Bahnschrift Light SemiCondensed" panose="020B0502040204020203" pitchFamily="34" charset="0"/>
                <a:cs typeface="Calibri"/>
              </a:rPr>
              <a:t>use</a:t>
            </a:r>
            <a:r>
              <a:rPr sz="1200" spc="-5" dirty="0">
                <a:latin typeface="Bahnschrift Light SemiCondensed" panose="020B0502040204020203" pitchFamily="34" charset="0"/>
                <a:cs typeface="Calibri"/>
              </a:rPr>
              <a:t> </a:t>
            </a:r>
            <a:r>
              <a:rPr sz="1200" spc="-25" dirty="0">
                <a:latin typeface="Bahnschrift Light SemiCondensed" panose="020B0502040204020203" pitchFamily="34" charset="0"/>
                <a:cs typeface="Calibri"/>
              </a:rPr>
              <a:t>as:</a:t>
            </a:r>
            <a:endParaRPr sz="1200" dirty="0">
              <a:latin typeface="Bahnschrift Light SemiCondensed" panose="020B0502040204020203" pitchFamily="34" charset="0"/>
              <a:cs typeface="Calibri"/>
            </a:endParaRPr>
          </a:p>
        </p:txBody>
      </p:sp>
      <p:pic>
        <p:nvPicPr>
          <p:cNvPr id="3" name="object 3"/>
          <p:cNvPicPr/>
          <p:nvPr/>
        </p:nvPicPr>
        <p:blipFill>
          <a:blip r:embed="rId2" cstate="print"/>
          <a:stretch>
            <a:fillRect/>
          </a:stretch>
        </p:blipFill>
        <p:spPr>
          <a:xfrm>
            <a:off x="914400" y="2966725"/>
            <a:ext cx="5727700" cy="3207506"/>
          </a:xfrm>
          <a:prstGeom prst="rect">
            <a:avLst/>
          </a:prstGeom>
        </p:spPr>
      </p:pic>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12</a:t>
            </a:fld>
            <a:r>
              <a:rPr dirty="0"/>
              <a:t> of </a:t>
            </a:r>
            <a:r>
              <a:rPr spc="-25" dirty="0"/>
              <a:t>16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860" y="1549653"/>
            <a:ext cx="5760720" cy="8656409"/>
          </a:xfrm>
          <a:prstGeom prst="rect">
            <a:avLst/>
          </a:prstGeom>
        </p:spPr>
        <p:txBody>
          <a:bodyPr vert="horz" wrap="square" lIns="0" tIns="12700" rIns="0" bIns="0" rtlCol="0">
            <a:spAutoFit/>
          </a:bodyPr>
          <a:lstStyle/>
          <a:p>
            <a:pPr marL="21590">
              <a:lnSpc>
                <a:spcPct val="100000"/>
              </a:lnSpc>
              <a:spcBef>
                <a:spcPts val="100"/>
              </a:spcBef>
            </a:pPr>
            <a:r>
              <a:rPr sz="1200" b="1" dirty="0">
                <a:latin typeface="Calibri"/>
                <a:cs typeface="Calibri"/>
              </a:rPr>
              <a:t>Aim:</a:t>
            </a:r>
            <a:r>
              <a:rPr sz="1200" b="1" spc="250" dirty="0">
                <a:latin typeface="Calibri"/>
                <a:cs typeface="Calibri"/>
              </a:rPr>
              <a:t> </a:t>
            </a:r>
            <a:r>
              <a:rPr sz="1200" dirty="0">
                <a:latin typeface="Bowlby One SC" panose="02000505060000020004" pitchFamily="2" charset="0"/>
                <a:cs typeface="Calibri"/>
              </a:rPr>
              <a:t>Create</a:t>
            </a:r>
            <a:r>
              <a:rPr sz="1200" spc="-5" dirty="0">
                <a:latin typeface="Bowlby One SC" panose="02000505060000020004" pitchFamily="2" charset="0"/>
                <a:cs typeface="Calibri"/>
              </a:rPr>
              <a:t> </a:t>
            </a:r>
            <a:r>
              <a:rPr sz="1200" dirty="0">
                <a:latin typeface="Bowlby One SC" panose="02000505060000020004" pitchFamily="2" charset="0"/>
                <a:cs typeface="Calibri"/>
              </a:rPr>
              <a:t>and</a:t>
            </a:r>
            <a:r>
              <a:rPr sz="1200" spc="-5" dirty="0">
                <a:latin typeface="Bowlby One SC" panose="02000505060000020004" pitchFamily="2" charset="0"/>
                <a:cs typeface="Calibri"/>
              </a:rPr>
              <a:t> </a:t>
            </a:r>
            <a:r>
              <a:rPr sz="1200" dirty="0">
                <a:latin typeface="Bowlby One SC" panose="02000505060000020004" pitchFamily="2" charset="0"/>
                <a:cs typeface="Calibri"/>
              </a:rPr>
              <a:t>visualize</a:t>
            </a:r>
            <a:r>
              <a:rPr sz="1200" spc="-5" dirty="0">
                <a:latin typeface="Bowlby One SC" panose="02000505060000020004" pitchFamily="2" charset="0"/>
                <a:cs typeface="Calibri"/>
              </a:rPr>
              <a:t> </a:t>
            </a:r>
            <a:r>
              <a:rPr sz="1200" dirty="0">
                <a:latin typeface="Bowlby One SC" panose="02000505060000020004" pitchFamily="2" charset="0"/>
                <a:cs typeface="Calibri"/>
              </a:rPr>
              <a:t>branches</a:t>
            </a:r>
            <a:r>
              <a:rPr sz="1200" spc="-15" dirty="0">
                <a:latin typeface="Bowlby One SC" panose="02000505060000020004" pitchFamily="2" charset="0"/>
                <a:cs typeface="Calibri"/>
              </a:rPr>
              <a:t> </a:t>
            </a:r>
            <a:r>
              <a:rPr sz="1200" dirty="0">
                <a:latin typeface="Bowlby One SC" panose="02000505060000020004" pitchFamily="2" charset="0"/>
                <a:cs typeface="Calibri"/>
              </a:rPr>
              <a:t>in</a:t>
            </a:r>
            <a:r>
              <a:rPr sz="1200" spc="-5" dirty="0">
                <a:latin typeface="Bowlby One SC" panose="02000505060000020004" pitchFamily="2" charset="0"/>
                <a:cs typeface="Calibri"/>
              </a:rPr>
              <a:t> </a:t>
            </a:r>
            <a:r>
              <a:rPr sz="1200" spc="-25" dirty="0">
                <a:latin typeface="Bowlby One SC" panose="02000505060000020004" pitchFamily="2" charset="0"/>
                <a:cs typeface="Calibri"/>
              </a:rPr>
              <a:t>Git</a:t>
            </a:r>
            <a:endParaRPr sz="1200" dirty="0">
              <a:latin typeface="Bowlby One SC" panose="02000505060000020004" pitchFamily="2" charset="0"/>
              <a:cs typeface="Calibri"/>
            </a:endParaRPr>
          </a:p>
          <a:p>
            <a:pPr>
              <a:lnSpc>
                <a:spcPct val="100000"/>
              </a:lnSpc>
              <a:spcBef>
                <a:spcPts val="5"/>
              </a:spcBef>
            </a:pPr>
            <a:endParaRPr sz="1450" dirty="0">
              <a:latin typeface="Calibri"/>
              <a:cs typeface="Calibri"/>
            </a:endParaRPr>
          </a:p>
          <a:p>
            <a:pPr marL="21590">
              <a:lnSpc>
                <a:spcPct val="100000"/>
              </a:lnSpc>
            </a:pPr>
            <a:r>
              <a:rPr sz="1200" b="1" dirty="0">
                <a:solidFill>
                  <a:srgbClr val="4D4D4D"/>
                </a:solidFill>
                <a:latin typeface="Segoe UI"/>
                <a:cs typeface="Segoe UI"/>
              </a:rPr>
              <a:t>How</a:t>
            </a:r>
            <a:r>
              <a:rPr sz="1200" b="1" spc="-10" dirty="0">
                <a:solidFill>
                  <a:srgbClr val="4D4D4D"/>
                </a:solidFill>
                <a:latin typeface="Segoe UI"/>
                <a:cs typeface="Segoe UI"/>
              </a:rPr>
              <a:t> </a:t>
            </a:r>
            <a:r>
              <a:rPr sz="1200" b="1" dirty="0">
                <a:solidFill>
                  <a:srgbClr val="4D4D4D"/>
                </a:solidFill>
                <a:latin typeface="Segoe UI"/>
                <a:cs typeface="Segoe UI"/>
              </a:rPr>
              <a:t>to</a:t>
            </a:r>
            <a:r>
              <a:rPr sz="1200" b="1" spc="-10" dirty="0">
                <a:solidFill>
                  <a:srgbClr val="4D4D4D"/>
                </a:solidFill>
                <a:latin typeface="Segoe UI"/>
                <a:cs typeface="Segoe UI"/>
              </a:rPr>
              <a:t> </a:t>
            </a:r>
            <a:r>
              <a:rPr sz="1200" b="1" dirty="0">
                <a:solidFill>
                  <a:srgbClr val="4D4D4D"/>
                </a:solidFill>
                <a:latin typeface="Segoe UI"/>
                <a:cs typeface="Segoe UI"/>
              </a:rPr>
              <a:t>create</a:t>
            </a:r>
            <a:r>
              <a:rPr sz="1200" b="1" spc="-5" dirty="0">
                <a:solidFill>
                  <a:srgbClr val="4D4D4D"/>
                </a:solidFill>
                <a:latin typeface="Segoe UI"/>
                <a:cs typeface="Segoe UI"/>
              </a:rPr>
              <a:t> </a:t>
            </a:r>
            <a:r>
              <a:rPr sz="1200" b="1" spc="-10" dirty="0">
                <a:solidFill>
                  <a:srgbClr val="4D4D4D"/>
                </a:solidFill>
                <a:latin typeface="Segoe UI"/>
                <a:cs typeface="Segoe UI"/>
              </a:rPr>
              <a:t>branches?</a:t>
            </a:r>
            <a:endParaRPr sz="1200" dirty="0">
              <a:latin typeface="Segoe UI"/>
              <a:cs typeface="Segoe UI"/>
            </a:endParaRPr>
          </a:p>
          <a:p>
            <a:pPr marL="21590" marR="5715" algn="just">
              <a:lnSpc>
                <a:spcPct val="101699"/>
              </a:lnSpc>
              <a:spcBef>
                <a:spcPts val="130"/>
              </a:spcBef>
            </a:pPr>
            <a:r>
              <a:rPr sz="1600" dirty="0">
                <a:solidFill>
                  <a:srgbClr val="4D4D4D"/>
                </a:solidFill>
                <a:latin typeface="Bahnschrift Light SemiCondensed" panose="020B0502040204020203" pitchFamily="34" charset="0"/>
                <a:cs typeface="Segoe UI"/>
              </a:rPr>
              <a:t>The</a:t>
            </a:r>
            <a:r>
              <a:rPr sz="1600" spc="-20" dirty="0">
                <a:solidFill>
                  <a:srgbClr val="4D4D4D"/>
                </a:solidFill>
                <a:latin typeface="Bahnschrift Light SemiCondensed" panose="020B0502040204020203" pitchFamily="34" charset="0"/>
                <a:cs typeface="Segoe UI"/>
              </a:rPr>
              <a:t> </a:t>
            </a:r>
            <a:r>
              <a:rPr sz="1600" dirty="0">
                <a:solidFill>
                  <a:srgbClr val="4D4D4D"/>
                </a:solidFill>
                <a:latin typeface="Bahnschrift Light SemiCondensed" panose="020B0502040204020203" pitchFamily="34" charset="0"/>
                <a:cs typeface="Calibri"/>
              </a:rPr>
              <a:t>main</a:t>
            </a:r>
            <a:r>
              <a:rPr sz="1600" spc="5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a:t>
            </a:r>
            <a:r>
              <a:rPr sz="1600" spc="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git</a:t>
            </a:r>
            <a:r>
              <a:rPr sz="1600" spc="5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is</a:t>
            </a:r>
            <a:r>
              <a:rPr sz="1600" spc="5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called</a:t>
            </a:r>
            <a:r>
              <a:rPr sz="1600" spc="4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master</a:t>
            </a:r>
            <a:r>
              <a:rPr sz="1600" spc="4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3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But</a:t>
            </a:r>
            <a:r>
              <a:rPr sz="1600" spc="4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we</a:t>
            </a:r>
            <a:r>
              <a:rPr sz="1600" spc="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can</a:t>
            </a:r>
            <a:r>
              <a:rPr sz="1600" spc="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make</a:t>
            </a:r>
            <a:r>
              <a:rPr sz="1600" spc="4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branches</a:t>
            </a:r>
            <a:r>
              <a:rPr sz="1600" spc="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out</a:t>
            </a:r>
            <a:r>
              <a:rPr sz="1600" spc="4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of</a:t>
            </a:r>
            <a:r>
              <a:rPr sz="1600" spc="5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this</a:t>
            </a:r>
            <a:r>
              <a:rPr sz="1600" spc="55" dirty="0">
                <a:solidFill>
                  <a:srgbClr val="4D4D4D"/>
                </a:solidFill>
                <a:latin typeface="Bahnschrift Light SemiCondensed" panose="020B0502040204020203" pitchFamily="34" charset="0"/>
                <a:cs typeface="Calibri"/>
              </a:rPr>
              <a:t> </a:t>
            </a:r>
            <a:r>
              <a:rPr sz="1600" spc="-20" dirty="0">
                <a:solidFill>
                  <a:srgbClr val="4D4D4D"/>
                </a:solidFill>
                <a:latin typeface="Bahnschrift Light SemiCondensed" panose="020B0502040204020203" pitchFamily="34" charset="0"/>
                <a:cs typeface="Calibri"/>
              </a:rPr>
              <a:t>main </a:t>
            </a:r>
            <a:r>
              <a:rPr sz="1600" dirty="0">
                <a:solidFill>
                  <a:srgbClr val="4D4D4D"/>
                </a:solidFill>
                <a:latin typeface="Bahnschrift Light SemiCondensed" panose="020B0502040204020203" pitchFamily="34" charset="0"/>
                <a:cs typeface="Calibri"/>
              </a:rPr>
              <a:t>master</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All</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the files</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present</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master can</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be</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shown</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 branch but the</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files which </a:t>
            </a:r>
            <a:r>
              <a:rPr sz="1600" spc="-25" dirty="0">
                <a:solidFill>
                  <a:srgbClr val="4D4D4D"/>
                </a:solidFill>
                <a:latin typeface="Bahnschrift Light SemiCondensed" panose="020B0502040204020203" pitchFamily="34" charset="0"/>
                <a:cs typeface="Calibri"/>
              </a:rPr>
              <a:t>are </a:t>
            </a:r>
            <a:r>
              <a:rPr sz="1600" dirty="0">
                <a:solidFill>
                  <a:srgbClr val="4D4D4D"/>
                </a:solidFill>
                <a:latin typeface="Bahnschrift Light SemiCondensed" panose="020B0502040204020203" pitchFamily="34" charset="0"/>
                <a:cs typeface="Calibri"/>
              </a:rPr>
              <a:t>created</a:t>
            </a:r>
            <a:r>
              <a:rPr sz="1600" spc="44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a:t>
            </a:r>
            <a:r>
              <a:rPr sz="1600" spc="44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4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are</a:t>
            </a:r>
            <a:r>
              <a:rPr sz="1600" spc="434"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not</a:t>
            </a:r>
            <a:r>
              <a:rPr sz="1600" spc="45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shown</a:t>
            </a:r>
            <a:r>
              <a:rPr sz="1600" spc="44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a:t>
            </a:r>
            <a:r>
              <a:rPr sz="1600" spc="44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master</a:t>
            </a:r>
            <a:r>
              <a:rPr sz="1600" spc="434"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44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We</a:t>
            </a:r>
            <a:r>
              <a:rPr sz="1600" spc="44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also</a:t>
            </a:r>
            <a:r>
              <a:rPr sz="1600" spc="45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can</a:t>
            </a:r>
            <a:r>
              <a:rPr sz="1600" spc="44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merge</a:t>
            </a:r>
            <a:r>
              <a:rPr sz="1600" spc="434"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both</a:t>
            </a:r>
            <a:r>
              <a:rPr sz="1600" spc="440" dirty="0">
                <a:solidFill>
                  <a:srgbClr val="4D4D4D"/>
                </a:solidFill>
                <a:latin typeface="Bahnschrift Light SemiCondensed" panose="020B0502040204020203" pitchFamily="34" charset="0"/>
                <a:cs typeface="Calibri"/>
              </a:rPr>
              <a:t> </a:t>
            </a:r>
            <a:r>
              <a:rPr sz="1600" spc="-25" dirty="0">
                <a:solidFill>
                  <a:srgbClr val="4D4D4D"/>
                </a:solidFill>
                <a:latin typeface="Bahnschrift Light SemiCondensed" panose="020B0502040204020203" pitchFamily="34" charset="0"/>
                <a:cs typeface="Calibri"/>
              </a:rPr>
              <a:t>the </a:t>
            </a:r>
            <a:r>
              <a:rPr sz="1600" dirty="0">
                <a:solidFill>
                  <a:srgbClr val="4D4D4D"/>
                </a:solidFill>
                <a:latin typeface="Bahnschrift Light SemiCondensed" panose="020B0502040204020203" pitchFamily="34" charset="0"/>
                <a:cs typeface="Calibri"/>
              </a:rPr>
              <a:t>parent(master)</a:t>
            </a:r>
            <a:r>
              <a:rPr sz="1600" spc="-3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and</a:t>
            </a:r>
            <a:r>
              <a:rPr sz="1600" spc="-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child</a:t>
            </a:r>
            <a:r>
              <a:rPr sz="1600" spc="-2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(other</a:t>
            </a:r>
            <a:r>
              <a:rPr sz="1600" spc="-25" dirty="0">
                <a:solidFill>
                  <a:srgbClr val="4D4D4D"/>
                </a:solidFill>
                <a:latin typeface="Bahnschrift Light SemiCondensed" panose="020B0502040204020203" pitchFamily="34" charset="0"/>
                <a:cs typeface="Calibri"/>
              </a:rPr>
              <a:t> </a:t>
            </a:r>
            <a:r>
              <a:rPr sz="1600" spc="-10" dirty="0">
                <a:solidFill>
                  <a:srgbClr val="4D4D4D"/>
                </a:solidFill>
                <a:latin typeface="Bahnschrift Light SemiCondensed" panose="020B0502040204020203" pitchFamily="34" charset="0"/>
                <a:cs typeface="Calibri"/>
              </a:rPr>
              <a:t>branches).</a:t>
            </a:r>
            <a:endParaRPr sz="1600" dirty="0">
              <a:latin typeface="Bahnschrift Light SemiCondensed" panose="020B0502040204020203" pitchFamily="34" charset="0"/>
              <a:cs typeface="Calibri"/>
            </a:endParaRPr>
          </a:p>
          <a:p>
            <a:pPr>
              <a:lnSpc>
                <a:spcPct val="100000"/>
              </a:lnSpc>
              <a:spcBef>
                <a:spcPts val="25"/>
              </a:spcBef>
            </a:pPr>
            <a:endParaRPr sz="1600" dirty="0">
              <a:latin typeface="Bahnschrift Light SemiCondensed" panose="020B0502040204020203" pitchFamily="34" charset="0"/>
              <a:cs typeface="Calibri"/>
            </a:endParaRPr>
          </a:p>
          <a:p>
            <a:pPr marL="478790" indent="-229235">
              <a:lnSpc>
                <a:spcPct val="100000"/>
              </a:lnSpc>
              <a:buAutoNum type="arabicPeriod"/>
              <a:tabLst>
                <a:tab pos="479425" algn="l"/>
              </a:tabLst>
            </a:pPr>
            <a:r>
              <a:rPr sz="1600" dirty="0">
                <a:solidFill>
                  <a:srgbClr val="4D4D4D"/>
                </a:solidFill>
                <a:latin typeface="Bahnschrift Light SemiCondensed" panose="020B0502040204020203" pitchFamily="34" charset="0"/>
                <a:cs typeface="Calibri"/>
              </a:rPr>
              <a:t>For</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creating</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new</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git</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“name</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of</a:t>
            </a:r>
            <a:r>
              <a:rPr sz="1600" spc="-10" dirty="0">
                <a:solidFill>
                  <a:srgbClr val="4D4D4D"/>
                </a:solidFill>
                <a:latin typeface="Bahnschrift Light SemiCondensed" panose="020B0502040204020203" pitchFamily="34" charset="0"/>
                <a:cs typeface="Calibri"/>
              </a:rPr>
              <a:t> branch”</a:t>
            </a:r>
            <a:endParaRPr sz="1600" dirty="0">
              <a:latin typeface="Bahnschrift Light SemiCondensed" panose="020B0502040204020203" pitchFamily="34" charset="0"/>
              <a:cs typeface="Calibri"/>
            </a:endParaRPr>
          </a:p>
          <a:p>
            <a:pPr marL="478790" indent="-229235">
              <a:lnSpc>
                <a:spcPct val="100000"/>
              </a:lnSpc>
              <a:spcBef>
                <a:spcPts val="40"/>
              </a:spcBef>
              <a:buAutoNum type="arabicPeriod"/>
              <a:tabLst>
                <a:tab pos="479425" algn="l"/>
              </a:tabLst>
            </a:pPr>
            <a:r>
              <a:rPr sz="1600" dirty="0">
                <a:solidFill>
                  <a:srgbClr val="4D4D4D"/>
                </a:solidFill>
                <a:latin typeface="Bahnschrift Light SemiCondensed" panose="020B0502040204020203" pitchFamily="34" charset="0"/>
                <a:cs typeface="Calibri"/>
              </a:rPr>
              <a:t>To</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check</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how</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many</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branches</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we</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have</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 git</a:t>
            </a:r>
            <a:r>
              <a:rPr sz="1600" spc="-10" dirty="0">
                <a:solidFill>
                  <a:srgbClr val="4D4D4D"/>
                </a:solidFill>
                <a:latin typeface="Bahnschrift Light SemiCondensed" panose="020B0502040204020203" pitchFamily="34" charset="0"/>
                <a:cs typeface="Calibri"/>
              </a:rPr>
              <a:t> branch</a:t>
            </a:r>
            <a:endParaRPr sz="1600" dirty="0">
              <a:latin typeface="Bahnschrift Light SemiCondensed" panose="020B0502040204020203" pitchFamily="34" charset="0"/>
              <a:cs typeface="Calibri"/>
            </a:endParaRPr>
          </a:p>
          <a:p>
            <a:pPr marL="478790" indent="-229235">
              <a:lnSpc>
                <a:spcPct val="100000"/>
              </a:lnSpc>
              <a:spcBef>
                <a:spcPts val="20"/>
              </a:spcBef>
              <a:buAutoNum type="arabicPeriod"/>
              <a:tabLst>
                <a:tab pos="479425" algn="l"/>
              </a:tabLst>
            </a:pPr>
            <a:r>
              <a:rPr sz="1600" dirty="0">
                <a:solidFill>
                  <a:srgbClr val="4D4D4D"/>
                </a:solidFill>
                <a:latin typeface="Bahnschrift Light SemiCondensed" panose="020B0502040204020203" pitchFamily="34" charset="0"/>
                <a:cs typeface="Calibri"/>
              </a:rPr>
              <a:t>To</a:t>
            </a:r>
            <a:r>
              <a:rPr sz="1600" spc="-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change</a:t>
            </a:r>
            <a:r>
              <a:rPr sz="1600" spc="-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the</a:t>
            </a:r>
            <a:r>
              <a:rPr sz="1600" spc="-2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present</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working branch:</a:t>
            </a:r>
            <a:r>
              <a:rPr sz="1600" spc="-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git</a:t>
            </a:r>
            <a:r>
              <a:rPr sz="1600" spc="-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checkout</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“name</a:t>
            </a:r>
            <a:r>
              <a:rPr sz="1600" spc="-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of</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the</a:t>
            </a:r>
            <a:r>
              <a:rPr sz="1600" spc="-20" dirty="0">
                <a:solidFill>
                  <a:srgbClr val="4D4D4D"/>
                </a:solidFill>
                <a:latin typeface="Bahnschrift Light SemiCondensed" panose="020B0502040204020203" pitchFamily="34" charset="0"/>
                <a:cs typeface="Calibri"/>
              </a:rPr>
              <a:t> </a:t>
            </a:r>
            <a:r>
              <a:rPr sz="1600" spc="-10" dirty="0">
                <a:solidFill>
                  <a:srgbClr val="4D4D4D"/>
                </a:solidFill>
                <a:latin typeface="Bahnschrift Light SemiCondensed" panose="020B0502040204020203" pitchFamily="34" charset="0"/>
                <a:cs typeface="Calibri"/>
              </a:rPr>
              <a:t>branch”</a:t>
            </a:r>
            <a:endParaRPr sz="1600" dirty="0">
              <a:latin typeface="Bahnschrift Light SemiCondensed" panose="020B0502040204020203" pitchFamily="34" charset="0"/>
              <a:cs typeface="Calibri"/>
            </a:endParaRPr>
          </a:p>
          <a:p>
            <a:pPr>
              <a:lnSpc>
                <a:spcPct val="100000"/>
              </a:lnSpc>
            </a:pPr>
            <a:endParaRPr sz="1600" dirty="0">
              <a:latin typeface="Bahnschrift Light SemiCondensed" panose="020B0502040204020203" pitchFamily="34" charset="0"/>
              <a:cs typeface="Calibri"/>
            </a:endParaRPr>
          </a:p>
          <a:p>
            <a:pPr>
              <a:lnSpc>
                <a:spcPct val="100000"/>
              </a:lnSpc>
              <a:spcBef>
                <a:spcPts val="25"/>
              </a:spcBef>
            </a:pPr>
            <a:endParaRPr sz="1600" dirty="0">
              <a:latin typeface="Bahnschrift Light SemiCondensed" panose="020B0502040204020203" pitchFamily="34" charset="0"/>
              <a:cs typeface="Calibri"/>
            </a:endParaRPr>
          </a:p>
          <a:p>
            <a:pPr marL="250190" algn="just">
              <a:lnSpc>
                <a:spcPct val="100000"/>
              </a:lnSpc>
            </a:pPr>
            <a:r>
              <a:rPr sz="1600" b="1" dirty="0">
                <a:solidFill>
                  <a:srgbClr val="4D4D4D"/>
                </a:solidFill>
                <a:latin typeface="Bahnschrift Light SemiCondensed" panose="020B0502040204020203" pitchFamily="34" charset="0"/>
                <a:cs typeface="Calibri"/>
              </a:rPr>
              <a:t>Visualizing</a:t>
            </a:r>
            <a:r>
              <a:rPr sz="1600" b="1" spc="-25" dirty="0">
                <a:solidFill>
                  <a:srgbClr val="4D4D4D"/>
                </a:solidFill>
                <a:latin typeface="Bahnschrift Light SemiCondensed" panose="020B0502040204020203" pitchFamily="34" charset="0"/>
                <a:cs typeface="Calibri"/>
              </a:rPr>
              <a:t> </a:t>
            </a:r>
            <a:r>
              <a:rPr sz="1600" b="1" spc="-10" dirty="0">
                <a:solidFill>
                  <a:srgbClr val="4D4D4D"/>
                </a:solidFill>
                <a:latin typeface="Bahnschrift Light SemiCondensed" panose="020B0502040204020203" pitchFamily="34" charset="0"/>
                <a:cs typeface="Calibri"/>
              </a:rPr>
              <a:t>Branches:</a:t>
            </a:r>
            <a:endParaRPr sz="1600" dirty="0">
              <a:latin typeface="Bahnschrift Light SemiCondensed" panose="020B0502040204020203" pitchFamily="34" charset="0"/>
              <a:cs typeface="Calibri"/>
            </a:endParaRPr>
          </a:p>
          <a:p>
            <a:pPr marL="250190" marR="5080" algn="just">
              <a:lnSpc>
                <a:spcPct val="101699"/>
              </a:lnSpc>
            </a:pPr>
            <a:r>
              <a:rPr sz="1600" dirty="0">
                <a:solidFill>
                  <a:srgbClr val="4D4D4D"/>
                </a:solidFill>
                <a:latin typeface="Bahnschrift Light SemiCondensed" panose="020B0502040204020203" pitchFamily="34" charset="0"/>
                <a:cs typeface="Calibri"/>
              </a:rPr>
              <a:t>To</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visualize,</a:t>
            </a:r>
            <a:r>
              <a:rPr sz="1600" spc="9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we</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have</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to</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create</a:t>
            </a:r>
            <a:r>
              <a:rPr sz="1600" spc="13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new</a:t>
            </a:r>
            <a:r>
              <a:rPr sz="1600" spc="1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file</a:t>
            </a:r>
            <a:r>
              <a:rPr sz="1600" spc="12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the</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new</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1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“activity1”</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instead</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of</a:t>
            </a:r>
            <a:r>
              <a:rPr sz="1600" spc="114" dirty="0">
                <a:solidFill>
                  <a:srgbClr val="4D4D4D"/>
                </a:solidFill>
                <a:latin typeface="Bahnschrift Light SemiCondensed" panose="020B0502040204020203" pitchFamily="34" charset="0"/>
                <a:cs typeface="Calibri"/>
              </a:rPr>
              <a:t> </a:t>
            </a:r>
            <a:r>
              <a:rPr sz="1600" spc="-25" dirty="0">
                <a:solidFill>
                  <a:srgbClr val="4D4D4D"/>
                </a:solidFill>
                <a:latin typeface="Bahnschrift Light SemiCondensed" panose="020B0502040204020203" pitchFamily="34" charset="0"/>
                <a:cs typeface="Calibri"/>
              </a:rPr>
              <a:t>the </a:t>
            </a:r>
            <a:r>
              <a:rPr sz="1600" dirty="0">
                <a:solidFill>
                  <a:srgbClr val="4D4D4D"/>
                </a:solidFill>
                <a:latin typeface="Bahnschrift Light SemiCondensed" panose="020B0502040204020203" pitchFamily="34" charset="0"/>
                <a:cs typeface="Calibri"/>
              </a:rPr>
              <a:t>master</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branch.</a:t>
            </a:r>
            <a:r>
              <a:rPr sz="1600" spc="9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After</a:t>
            </a:r>
            <a:r>
              <a:rPr sz="1600" spc="9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this</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we</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have</a:t>
            </a:r>
            <a:r>
              <a:rPr sz="1600" spc="9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to</a:t>
            </a:r>
            <a:r>
              <a:rPr sz="1600" spc="10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do</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three</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step</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architecture</a:t>
            </a:r>
            <a:r>
              <a:rPr sz="1600" spc="10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i.e.</a:t>
            </a:r>
            <a:r>
              <a:rPr sz="1600" spc="8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working</a:t>
            </a:r>
            <a:r>
              <a:rPr sz="1600" spc="105" dirty="0">
                <a:solidFill>
                  <a:srgbClr val="4D4D4D"/>
                </a:solidFill>
                <a:latin typeface="Bahnschrift Light SemiCondensed" panose="020B0502040204020203" pitchFamily="34" charset="0"/>
                <a:cs typeface="Calibri"/>
              </a:rPr>
              <a:t> </a:t>
            </a:r>
            <a:r>
              <a:rPr sz="1600" spc="-10" dirty="0">
                <a:solidFill>
                  <a:srgbClr val="4D4D4D"/>
                </a:solidFill>
                <a:latin typeface="Bahnschrift Light SemiCondensed" panose="020B0502040204020203" pitchFamily="34" charset="0"/>
                <a:cs typeface="Calibri"/>
              </a:rPr>
              <a:t>directory, </a:t>
            </a:r>
            <a:r>
              <a:rPr sz="1600" dirty="0">
                <a:solidFill>
                  <a:srgbClr val="4D4D4D"/>
                </a:solidFill>
                <a:latin typeface="Bahnschrift Light SemiCondensed" panose="020B0502040204020203" pitchFamily="34" charset="0"/>
                <a:cs typeface="Calibri"/>
              </a:rPr>
              <a:t>staging</a:t>
            </a:r>
            <a:r>
              <a:rPr sz="1600" spc="-1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area</a:t>
            </a:r>
            <a:r>
              <a:rPr sz="1600" spc="-5"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and</a:t>
            </a:r>
            <a:r>
              <a:rPr sz="1600" spc="-10" dirty="0">
                <a:solidFill>
                  <a:srgbClr val="4D4D4D"/>
                </a:solidFill>
                <a:latin typeface="Bahnschrift Light SemiCondensed" panose="020B0502040204020203" pitchFamily="34" charset="0"/>
                <a:cs typeface="Calibri"/>
              </a:rPr>
              <a:t> </a:t>
            </a:r>
            <a:r>
              <a:rPr sz="1600" dirty="0">
                <a:solidFill>
                  <a:srgbClr val="4D4D4D"/>
                </a:solidFill>
                <a:latin typeface="Bahnschrift Light SemiCondensed" panose="020B0502040204020203" pitchFamily="34" charset="0"/>
                <a:cs typeface="Calibri"/>
              </a:rPr>
              <a:t>git</a:t>
            </a:r>
            <a:r>
              <a:rPr sz="1600" spc="-5" dirty="0">
                <a:solidFill>
                  <a:srgbClr val="4D4D4D"/>
                </a:solidFill>
                <a:latin typeface="Bahnschrift Light SemiCondensed" panose="020B0502040204020203" pitchFamily="34" charset="0"/>
                <a:cs typeface="Calibri"/>
              </a:rPr>
              <a:t> </a:t>
            </a:r>
            <a:r>
              <a:rPr sz="1600" spc="-10" dirty="0">
                <a:solidFill>
                  <a:srgbClr val="4D4D4D"/>
                </a:solidFill>
                <a:latin typeface="Bahnschrift Light SemiCondensed" panose="020B0502040204020203" pitchFamily="34" charset="0"/>
                <a:cs typeface="Calibri"/>
              </a:rPr>
              <a:t>repository.</a:t>
            </a:r>
            <a:endParaRPr sz="1600" dirty="0">
              <a:latin typeface="Bahnschrift Light SemiCondensed" panose="020B0502040204020203" pitchFamily="34" charset="0"/>
              <a:cs typeface="Calibri"/>
            </a:endParaRPr>
          </a:p>
          <a:p>
            <a:pPr>
              <a:lnSpc>
                <a:spcPct val="100000"/>
              </a:lnSpc>
              <a:spcBef>
                <a:spcPts val="5"/>
              </a:spcBef>
            </a:pPr>
            <a:endParaRPr sz="1600" dirty="0">
              <a:latin typeface="Bahnschrift Light SemiCondensed" panose="020B0502040204020203" pitchFamily="34" charset="0"/>
              <a:cs typeface="Calibri"/>
            </a:endParaRPr>
          </a:p>
          <a:p>
            <a:pPr marL="18415" marR="321945" indent="167640">
              <a:lnSpc>
                <a:spcPct val="106000"/>
              </a:lnSpc>
              <a:tabLst>
                <a:tab pos="4848860" algn="l"/>
              </a:tabLst>
            </a:pPr>
            <a:r>
              <a:rPr sz="1600" dirty="0">
                <a:latin typeface="Bahnschrift Light SemiCondensed" panose="020B0502040204020203" pitchFamily="34" charset="0"/>
                <a:cs typeface="Calibri"/>
              </a:rPr>
              <a:t>After</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this</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I</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have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done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3 Step</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architecture</a:t>
            </a:r>
            <a:r>
              <a:rPr sz="1600" spc="-3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which</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is</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tracking</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10" dirty="0">
                <a:latin typeface="Bahnschrift Light SemiCondensed" panose="020B0502040204020203" pitchFamily="34" charset="0"/>
                <a:cs typeface="Calibri"/>
              </a:rPr>
              <a:t> file,</a:t>
            </a:r>
            <a:r>
              <a:rPr sz="1600" dirty="0">
                <a:latin typeface="Bahnschrift Light SemiCondensed" panose="020B0502040204020203" pitchFamily="34" charset="0"/>
                <a:cs typeface="Calibri"/>
              </a:rPr>
              <a:t>	send</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it</a:t>
            </a:r>
            <a:r>
              <a:rPr sz="1600" spc="-10" dirty="0">
                <a:latin typeface="Bahnschrift Light SemiCondensed" panose="020B0502040204020203" pitchFamily="34" charset="0"/>
                <a:cs typeface="Calibri"/>
              </a:rPr>
              <a:t> </a:t>
            </a:r>
            <a:r>
              <a:rPr sz="1600" spc="-25" dirty="0">
                <a:latin typeface="Bahnschrift Light SemiCondensed" panose="020B0502040204020203" pitchFamily="34" charset="0"/>
                <a:cs typeface="Calibri"/>
              </a:rPr>
              <a:t>to </a:t>
            </a:r>
            <a:r>
              <a:rPr sz="1600" dirty="0">
                <a:latin typeface="Bahnschrift Light SemiCondensed" panose="020B0502040204020203" pitchFamily="34" charset="0"/>
                <a:cs typeface="Calibri"/>
              </a:rPr>
              <a:t>stagging</a:t>
            </a:r>
            <a:r>
              <a:rPr sz="1600" spc="24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area</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and</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finally</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can</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rollback</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to</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any</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previously</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saved</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version</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of</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this</a:t>
            </a:r>
            <a:r>
              <a:rPr sz="1600" spc="-15" dirty="0">
                <a:latin typeface="Bahnschrift Light SemiCondensed" panose="020B0502040204020203" pitchFamily="34" charset="0"/>
                <a:cs typeface="Calibri"/>
              </a:rPr>
              <a:t> </a:t>
            </a:r>
            <a:r>
              <a:rPr sz="1600" spc="-10" dirty="0">
                <a:latin typeface="Bahnschrift Light SemiCondensed" panose="020B0502040204020203" pitchFamily="34" charset="0"/>
                <a:cs typeface="Calibri"/>
              </a:rPr>
              <a:t>file.</a:t>
            </a:r>
            <a:endParaRPr sz="1600" dirty="0">
              <a:latin typeface="Bahnschrift Light SemiCondensed" panose="020B0502040204020203" pitchFamily="34" charset="0"/>
              <a:cs typeface="Calibri"/>
            </a:endParaRPr>
          </a:p>
          <a:p>
            <a:pPr>
              <a:lnSpc>
                <a:spcPct val="100000"/>
              </a:lnSpc>
              <a:spcBef>
                <a:spcPts val="20"/>
              </a:spcBef>
            </a:pPr>
            <a:endParaRPr sz="1600" dirty="0">
              <a:latin typeface="Bahnschrift Light SemiCondensed" panose="020B0502040204020203" pitchFamily="34" charset="0"/>
              <a:cs typeface="Calibri"/>
            </a:endParaRPr>
          </a:p>
          <a:p>
            <a:pPr marL="12700">
              <a:lnSpc>
                <a:spcPct val="100000"/>
              </a:lnSpc>
            </a:pPr>
            <a:r>
              <a:rPr sz="1600" dirty="0">
                <a:latin typeface="Bahnschrift Light SemiCondensed" panose="020B0502040204020203" pitchFamily="34" charset="0"/>
                <a:cs typeface="Calibri"/>
              </a:rPr>
              <a:t>After</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this</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will</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change</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branch</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from</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activity1</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to</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master,</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but</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when</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 switch</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back</a:t>
            </a:r>
            <a:r>
              <a:rPr sz="1600" spc="-10" dirty="0">
                <a:latin typeface="Bahnschrift Light SemiCondensed" panose="020B0502040204020203" pitchFamily="34" charset="0"/>
                <a:cs typeface="Calibri"/>
              </a:rPr>
              <a:t> </a:t>
            </a:r>
            <a:r>
              <a:rPr sz="1600" spc="-25" dirty="0">
                <a:latin typeface="Bahnschrift Light SemiCondensed" panose="020B0502040204020203" pitchFamily="34" charset="0"/>
                <a:cs typeface="Calibri"/>
              </a:rPr>
              <a:t>to</a:t>
            </a:r>
            <a:endParaRPr sz="1600" dirty="0">
              <a:latin typeface="Bahnschrift Light SemiCondensed" panose="020B0502040204020203" pitchFamily="34" charset="0"/>
              <a:cs typeface="Calibri"/>
            </a:endParaRPr>
          </a:p>
          <a:p>
            <a:pPr marL="18415" marR="18415">
              <a:lnSpc>
                <a:spcPct val="105400"/>
              </a:lnSpc>
              <a:spcBef>
                <a:spcPts val="5"/>
              </a:spcBef>
            </a:pPr>
            <a:r>
              <a:rPr sz="1600" dirty="0">
                <a:latin typeface="Bahnschrift Light SemiCondensed" panose="020B0502040204020203" pitchFamily="34" charset="0"/>
                <a:cs typeface="Calibri"/>
              </a:rPr>
              <a:t>master</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branch</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file</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 created</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i.e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“hello”</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will</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not</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be</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there.</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Hence</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new file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will</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not </a:t>
            </a:r>
            <a:r>
              <a:rPr sz="1600" spc="-25" dirty="0">
                <a:latin typeface="Bahnschrift Light SemiCondensed" panose="020B0502040204020203" pitchFamily="34" charset="0"/>
                <a:cs typeface="Calibri"/>
              </a:rPr>
              <a:t>be </a:t>
            </a:r>
            <a:r>
              <a:rPr sz="1600" dirty="0">
                <a:latin typeface="Bahnschrift Light SemiCondensed" panose="020B0502040204020203" pitchFamily="34" charset="0"/>
                <a:cs typeface="Calibri"/>
              </a:rPr>
              <a:t>shown in</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master</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branch.</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In</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this</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way</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can create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and change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different</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branches. </a:t>
            </a:r>
            <a:r>
              <a:rPr sz="1600" spc="-25" dirty="0">
                <a:latin typeface="Bahnschrift Light SemiCondensed" panose="020B0502040204020203" pitchFamily="34" charset="0"/>
                <a:cs typeface="Calibri"/>
              </a:rPr>
              <a:t>We </a:t>
            </a:r>
            <a:r>
              <a:rPr sz="1600" dirty="0">
                <a:latin typeface="Bahnschrift Light SemiCondensed" panose="020B0502040204020203" pitchFamily="34" charset="0"/>
                <a:cs typeface="Calibri"/>
              </a:rPr>
              <a:t>can</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also</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merge</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branches</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by</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using</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git</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merge</a:t>
            </a:r>
            <a:r>
              <a:rPr sz="1600" spc="-5" dirty="0">
                <a:latin typeface="Bahnschrift Light SemiCondensed" panose="020B0502040204020203" pitchFamily="34" charset="0"/>
                <a:cs typeface="Calibri"/>
              </a:rPr>
              <a:t> </a:t>
            </a:r>
            <a:r>
              <a:rPr sz="1600" spc="-10" dirty="0">
                <a:latin typeface="Bahnschrift Light SemiCondensed" panose="020B0502040204020203" pitchFamily="34" charset="0"/>
                <a:cs typeface="Calibri"/>
              </a:rPr>
              <a:t>command.</a:t>
            </a:r>
            <a:endParaRPr sz="1600" dirty="0">
              <a:latin typeface="Bahnschrift Light SemiCondensed" panose="020B0502040204020203" pitchFamily="34" charset="0"/>
              <a:cs typeface="Calibri"/>
            </a:endParaRPr>
          </a:p>
          <a:p>
            <a:pPr>
              <a:lnSpc>
                <a:spcPct val="100000"/>
              </a:lnSpc>
              <a:spcBef>
                <a:spcPts val="10"/>
              </a:spcBef>
            </a:pPr>
            <a:endParaRPr sz="1600" dirty="0">
              <a:latin typeface="Bahnschrift Light SemiCondensed" panose="020B0502040204020203" pitchFamily="34" charset="0"/>
              <a:cs typeface="Calibri"/>
            </a:endParaRPr>
          </a:p>
          <a:p>
            <a:pPr marL="18415" marR="156845" indent="-6350">
              <a:lnSpc>
                <a:spcPct val="105800"/>
              </a:lnSpc>
            </a:pPr>
            <a:r>
              <a:rPr sz="1600" dirty="0">
                <a:latin typeface="Bahnschrift Light SemiCondensed" panose="020B0502040204020203" pitchFamily="34" charset="0"/>
                <a:cs typeface="Calibri"/>
              </a:rPr>
              <a:t>In</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this</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way</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can</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create</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and</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change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different</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branches.</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We</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can</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also</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merge</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the</a:t>
            </a:r>
            <a:r>
              <a:rPr sz="1600" spc="-10" dirty="0">
                <a:latin typeface="Bahnschrift Light SemiCondensed" panose="020B0502040204020203" pitchFamily="34" charset="0"/>
                <a:cs typeface="Calibri"/>
              </a:rPr>
              <a:t> branches </a:t>
            </a:r>
            <a:r>
              <a:rPr sz="1600" dirty="0">
                <a:latin typeface="Bahnschrift Light SemiCondensed" panose="020B0502040204020203" pitchFamily="34" charset="0"/>
                <a:cs typeface="Calibri"/>
              </a:rPr>
              <a:t>by</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using</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git</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merge</a:t>
            </a:r>
            <a:r>
              <a:rPr sz="1600" spc="-10" dirty="0">
                <a:latin typeface="Bahnschrift Light SemiCondensed" panose="020B0502040204020203" pitchFamily="34" charset="0"/>
                <a:cs typeface="Calibri"/>
              </a:rPr>
              <a:t> command.</a:t>
            </a:r>
            <a:endParaRPr sz="1600" dirty="0">
              <a:latin typeface="Bahnschrift Light SemiCondensed" panose="020B0502040204020203" pitchFamily="34" charset="0"/>
              <a:cs typeface="Calibri"/>
            </a:endParaRPr>
          </a:p>
        </p:txBody>
      </p:sp>
      <p:pic>
        <p:nvPicPr>
          <p:cNvPr id="3" name="object 3"/>
          <p:cNvPicPr/>
          <p:nvPr/>
        </p:nvPicPr>
        <p:blipFill>
          <a:blip r:embed="rId2" cstate="print"/>
          <a:stretch>
            <a:fillRect/>
          </a:stretch>
        </p:blipFill>
        <p:spPr>
          <a:xfrm>
            <a:off x="5606415" y="1028636"/>
            <a:ext cx="1012175" cy="338351"/>
          </a:xfrm>
          <a:prstGeom prst="rect">
            <a:avLst/>
          </a:prstGeom>
        </p:spPr>
      </p:pic>
      <p:sp>
        <p:nvSpPr>
          <p:cNvPr id="4" name="object 4"/>
          <p:cNvSpPr txBox="1"/>
          <p:nvPr/>
        </p:nvSpPr>
        <p:spPr>
          <a:xfrm>
            <a:off x="914400" y="1044447"/>
            <a:ext cx="4587875" cy="334010"/>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04</a:t>
            </a:r>
            <a:endParaRPr sz="1400">
              <a:latin typeface="Times New Roman"/>
              <a:cs typeface="Times New Roman"/>
            </a:endParaRPr>
          </a:p>
        </p:txBody>
      </p:sp>
      <p:sp>
        <p:nvSpPr>
          <p:cNvPr id="5" name="object 5"/>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13</a:t>
            </a:fld>
            <a:r>
              <a:rPr dirty="0"/>
              <a:t> of </a:t>
            </a:r>
            <a:r>
              <a:rPr spc="-25" dirty="0"/>
              <a:t>16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1041277"/>
            <a:ext cx="5727700" cy="3207380"/>
          </a:xfrm>
          <a:prstGeom prst="rect">
            <a:avLst/>
          </a:prstGeom>
        </p:spPr>
      </p:pic>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14</a:t>
            </a:fld>
            <a:r>
              <a:rPr dirty="0"/>
              <a:t> of </a:t>
            </a:r>
            <a:r>
              <a:rPr spc="-25" dirty="0"/>
              <a:t>16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735581"/>
            <a:ext cx="5721350" cy="1325880"/>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Aim:</a:t>
            </a:r>
            <a:r>
              <a:rPr sz="1200" b="1" spc="-10" dirty="0">
                <a:latin typeface="Calibri"/>
                <a:cs typeface="Calibri"/>
              </a:rPr>
              <a:t> </a:t>
            </a:r>
            <a:r>
              <a:rPr sz="1200" dirty="0">
                <a:latin typeface="Bowlby One SC" panose="02000505060000020004" pitchFamily="2" charset="0"/>
                <a:cs typeface="Calibri"/>
              </a:rPr>
              <a:t>Git</a:t>
            </a:r>
            <a:r>
              <a:rPr sz="1200" spc="-10" dirty="0">
                <a:latin typeface="Bowlby One SC" panose="02000505060000020004" pitchFamily="2" charset="0"/>
                <a:cs typeface="Calibri"/>
              </a:rPr>
              <a:t> </a:t>
            </a:r>
            <a:r>
              <a:rPr sz="1200" dirty="0">
                <a:latin typeface="Bowlby One SC" panose="02000505060000020004" pitchFamily="2" charset="0"/>
                <a:cs typeface="Calibri"/>
              </a:rPr>
              <a:t>lifecycle</a:t>
            </a:r>
            <a:r>
              <a:rPr sz="1200" spc="-5" dirty="0">
                <a:latin typeface="Bowlby One SC" panose="02000505060000020004" pitchFamily="2" charset="0"/>
                <a:cs typeface="Calibri"/>
              </a:rPr>
              <a:t> </a:t>
            </a:r>
            <a:r>
              <a:rPr sz="1200" spc="-10" dirty="0">
                <a:latin typeface="Bowlby One SC" panose="02000505060000020004" pitchFamily="2" charset="0"/>
                <a:cs typeface="Calibri"/>
              </a:rPr>
              <a:t>description</a:t>
            </a:r>
            <a:endParaRPr sz="1200" dirty="0">
              <a:latin typeface="Bowlby One SC" panose="02000505060000020004" pitchFamily="2" charset="0"/>
              <a:cs typeface="Calibri"/>
            </a:endParaRPr>
          </a:p>
          <a:p>
            <a:pPr>
              <a:lnSpc>
                <a:spcPct val="100000"/>
              </a:lnSpc>
              <a:spcBef>
                <a:spcPts val="10"/>
              </a:spcBef>
            </a:pPr>
            <a:endParaRPr sz="1200" dirty="0">
              <a:latin typeface="Calibri"/>
              <a:cs typeface="Calibri"/>
            </a:endParaRPr>
          </a:p>
          <a:p>
            <a:pPr marL="12700" marR="5080">
              <a:lnSpc>
                <a:spcPct val="101699"/>
              </a:lnSpc>
            </a:pPr>
            <a:r>
              <a:rPr sz="1200" dirty="0">
                <a:latin typeface="Calibri"/>
                <a:cs typeface="Calibri"/>
              </a:rPr>
              <a:t>Git is</a:t>
            </a:r>
            <a:r>
              <a:rPr sz="1200" spc="-10" dirty="0">
                <a:latin typeface="Calibri"/>
                <a:cs typeface="Calibri"/>
              </a:rPr>
              <a:t> </a:t>
            </a:r>
            <a:r>
              <a:rPr sz="1200" dirty="0">
                <a:latin typeface="Calibri"/>
                <a:cs typeface="Calibri"/>
              </a:rPr>
              <a:t>used</a:t>
            </a:r>
            <a:r>
              <a:rPr sz="1200" spc="-10" dirty="0">
                <a:latin typeface="Calibri"/>
                <a:cs typeface="Calibri"/>
              </a:rPr>
              <a:t> </a:t>
            </a:r>
            <a:r>
              <a:rPr sz="1200" dirty="0">
                <a:latin typeface="Calibri"/>
                <a:cs typeface="Calibri"/>
              </a:rPr>
              <a:t>in</a:t>
            </a:r>
            <a:r>
              <a:rPr sz="1200" spc="-5" dirty="0">
                <a:latin typeface="Calibri"/>
                <a:cs typeface="Calibri"/>
              </a:rPr>
              <a:t> </a:t>
            </a:r>
            <a:r>
              <a:rPr sz="1200" dirty="0">
                <a:latin typeface="Calibri"/>
                <a:cs typeface="Calibri"/>
              </a:rPr>
              <a:t>our</a:t>
            </a:r>
            <a:r>
              <a:rPr sz="1200" spc="-15" dirty="0">
                <a:latin typeface="Calibri"/>
                <a:cs typeface="Calibri"/>
              </a:rPr>
              <a:t> </a:t>
            </a:r>
            <a:r>
              <a:rPr sz="1200" spc="-10" dirty="0">
                <a:latin typeface="Calibri"/>
                <a:cs typeface="Calibri"/>
              </a:rPr>
              <a:t>day-to-</a:t>
            </a:r>
            <a:r>
              <a:rPr sz="1200" dirty="0">
                <a:latin typeface="Calibri"/>
                <a:cs typeface="Calibri"/>
              </a:rPr>
              <a:t>day</a:t>
            </a:r>
            <a:r>
              <a:rPr sz="1200" spc="-5" dirty="0">
                <a:latin typeface="Calibri"/>
                <a:cs typeface="Calibri"/>
              </a:rPr>
              <a:t> </a:t>
            </a:r>
            <a:r>
              <a:rPr sz="1200" dirty="0">
                <a:latin typeface="Calibri"/>
                <a:cs typeface="Calibri"/>
              </a:rPr>
              <a:t>work, we</a:t>
            </a:r>
            <a:r>
              <a:rPr sz="1200" spc="-15" dirty="0">
                <a:latin typeface="Calibri"/>
                <a:cs typeface="Calibri"/>
              </a:rPr>
              <a:t> </a:t>
            </a:r>
            <a:r>
              <a:rPr sz="1200" dirty="0">
                <a:latin typeface="Calibri"/>
                <a:cs typeface="Calibri"/>
              </a:rPr>
              <a:t>use Git</a:t>
            </a:r>
            <a:r>
              <a:rPr sz="1200" spc="-10" dirty="0">
                <a:latin typeface="Calibri"/>
                <a:cs typeface="Calibri"/>
              </a:rPr>
              <a:t> </a:t>
            </a:r>
            <a:r>
              <a:rPr sz="1200" dirty="0">
                <a:latin typeface="Calibri"/>
                <a:cs typeface="Calibri"/>
              </a:rPr>
              <a:t>for</a:t>
            </a:r>
            <a:r>
              <a:rPr sz="1200" spc="-15" dirty="0">
                <a:latin typeface="Calibri"/>
                <a:cs typeface="Calibri"/>
              </a:rPr>
              <a:t> </a:t>
            </a:r>
            <a:r>
              <a:rPr sz="1200" dirty="0">
                <a:latin typeface="Calibri"/>
                <a:cs typeface="Calibri"/>
              </a:rPr>
              <a:t>keeping</a:t>
            </a:r>
            <a:r>
              <a:rPr sz="1200" spc="-5" dirty="0">
                <a:latin typeface="Calibri"/>
                <a:cs typeface="Calibri"/>
              </a:rPr>
              <a:t> </a:t>
            </a:r>
            <a:r>
              <a:rPr sz="1200" dirty="0">
                <a:latin typeface="Calibri"/>
                <a:cs typeface="Calibri"/>
              </a:rPr>
              <a:t>a</a:t>
            </a:r>
            <a:r>
              <a:rPr sz="1200" spc="-10" dirty="0">
                <a:latin typeface="Calibri"/>
                <a:cs typeface="Calibri"/>
              </a:rPr>
              <a:t> </a:t>
            </a:r>
            <a:r>
              <a:rPr sz="1200" dirty="0">
                <a:latin typeface="Calibri"/>
                <a:cs typeface="Calibri"/>
              </a:rPr>
              <a:t>track</a:t>
            </a:r>
            <a:r>
              <a:rPr sz="1200" spc="-5" dirty="0">
                <a:latin typeface="Calibri"/>
                <a:cs typeface="Calibri"/>
              </a:rPr>
              <a:t> </a:t>
            </a:r>
            <a:r>
              <a:rPr sz="1200" dirty="0">
                <a:latin typeface="Calibri"/>
                <a:cs typeface="Calibri"/>
              </a:rPr>
              <a:t>of</a:t>
            </a:r>
            <a:r>
              <a:rPr sz="1200" spc="-5" dirty="0">
                <a:latin typeface="Calibri"/>
                <a:cs typeface="Calibri"/>
              </a:rPr>
              <a:t> </a:t>
            </a:r>
            <a:r>
              <a:rPr sz="1200" dirty="0">
                <a:latin typeface="Calibri"/>
                <a:cs typeface="Calibri"/>
              </a:rPr>
              <a:t>our</a:t>
            </a:r>
            <a:r>
              <a:rPr sz="1200" spc="-10" dirty="0">
                <a:latin typeface="Calibri"/>
                <a:cs typeface="Calibri"/>
              </a:rPr>
              <a:t> </a:t>
            </a:r>
            <a:r>
              <a:rPr sz="1200" dirty="0">
                <a:latin typeface="Calibri"/>
                <a:cs typeface="Calibri"/>
              </a:rPr>
              <a:t>files, working in</a:t>
            </a:r>
            <a:r>
              <a:rPr sz="1200" spc="-5" dirty="0">
                <a:latin typeface="Calibri"/>
                <a:cs typeface="Calibri"/>
              </a:rPr>
              <a:t> </a:t>
            </a:r>
            <a:r>
              <a:rPr sz="1200" spc="-50" dirty="0">
                <a:latin typeface="Calibri"/>
                <a:cs typeface="Calibri"/>
              </a:rPr>
              <a:t>a </a:t>
            </a:r>
            <a:r>
              <a:rPr sz="1200" dirty="0">
                <a:latin typeface="Calibri"/>
                <a:cs typeface="Calibri"/>
              </a:rPr>
              <a:t>collaboration</a:t>
            </a:r>
            <a:r>
              <a:rPr sz="1200" spc="-25" dirty="0">
                <a:latin typeface="Calibri"/>
                <a:cs typeface="Calibri"/>
              </a:rPr>
              <a:t> </a:t>
            </a:r>
            <a:r>
              <a:rPr sz="1200" dirty="0">
                <a:latin typeface="Calibri"/>
                <a:cs typeface="Calibri"/>
              </a:rPr>
              <a:t>with</a:t>
            </a:r>
            <a:r>
              <a:rPr sz="1200" spc="-15" dirty="0">
                <a:latin typeface="Calibri"/>
                <a:cs typeface="Calibri"/>
              </a:rPr>
              <a:t> </a:t>
            </a:r>
            <a:r>
              <a:rPr sz="1200" dirty="0">
                <a:latin typeface="Calibri"/>
                <a:cs typeface="Calibri"/>
              </a:rPr>
              <a:t>our</a:t>
            </a:r>
            <a:r>
              <a:rPr sz="1200" spc="-10" dirty="0">
                <a:latin typeface="Calibri"/>
                <a:cs typeface="Calibri"/>
              </a:rPr>
              <a:t> </a:t>
            </a:r>
            <a:r>
              <a:rPr sz="1200" dirty="0">
                <a:latin typeface="Calibri"/>
                <a:cs typeface="Calibri"/>
              </a:rPr>
              <a:t>team,</a:t>
            </a:r>
            <a:r>
              <a:rPr sz="1200" spc="-10" dirty="0">
                <a:latin typeface="Calibri"/>
                <a:cs typeface="Calibri"/>
              </a:rPr>
              <a:t> </a:t>
            </a:r>
            <a:r>
              <a:rPr sz="1200" dirty="0">
                <a:latin typeface="Calibri"/>
                <a:cs typeface="Calibri"/>
              </a:rPr>
              <a:t>to</a:t>
            </a:r>
            <a:r>
              <a:rPr sz="1200" spc="-20" dirty="0">
                <a:latin typeface="Calibri"/>
                <a:cs typeface="Calibri"/>
              </a:rPr>
              <a:t> </a:t>
            </a:r>
            <a:r>
              <a:rPr sz="1200" dirty="0">
                <a:latin typeface="Calibri"/>
                <a:cs typeface="Calibri"/>
              </a:rPr>
              <a:t>go</a:t>
            </a:r>
            <a:r>
              <a:rPr sz="1200" spc="-15" dirty="0">
                <a:latin typeface="Calibri"/>
                <a:cs typeface="Calibri"/>
              </a:rPr>
              <a:t> </a:t>
            </a:r>
            <a:r>
              <a:rPr sz="1200" dirty="0">
                <a:latin typeface="Calibri"/>
                <a:cs typeface="Calibri"/>
              </a:rPr>
              <a:t>back</a:t>
            </a:r>
            <a:r>
              <a:rPr sz="1200" spc="-15" dirty="0">
                <a:latin typeface="Calibri"/>
                <a:cs typeface="Calibri"/>
              </a:rPr>
              <a:t> </a:t>
            </a:r>
            <a:r>
              <a:rPr sz="1200" dirty="0">
                <a:latin typeface="Calibri"/>
                <a:cs typeface="Calibri"/>
              </a:rPr>
              <a:t>to</a:t>
            </a:r>
            <a:r>
              <a:rPr sz="1200" spc="-20" dirty="0">
                <a:latin typeface="Calibri"/>
                <a:cs typeface="Calibri"/>
              </a:rPr>
              <a:t> </a:t>
            </a:r>
            <a:r>
              <a:rPr sz="1200" dirty="0">
                <a:latin typeface="Calibri"/>
                <a:cs typeface="Calibri"/>
              </a:rPr>
              <a:t>our</a:t>
            </a:r>
            <a:r>
              <a:rPr sz="1200" spc="-15" dirty="0">
                <a:latin typeface="Calibri"/>
                <a:cs typeface="Calibri"/>
              </a:rPr>
              <a:t> </a:t>
            </a:r>
            <a:r>
              <a:rPr sz="1200" dirty="0">
                <a:latin typeface="Calibri"/>
                <a:cs typeface="Calibri"/>
              </a:rPr>
              <a:t>previous</a:t>
            </a:r>
            <a:r>
              <a:rPr sz="1200" spc="-10" dirty="0">
                <a:latin typeface="Calibri"/>
                <a:cs typeface="Calibri"/>
              </a:rPr>
              <a:t> </a:t>
            </a:r>
            <a:r>
              <a:rPr sz="1200" dirty="0">
                <a:latin typeface="Calibri"/>
                <a:cs typeface="Calibri"/>
              </a:rPr>
              <a:t>code</a:t>
            </a:r>
            <a:r>
              <a:rPr sz="1200" spc="-5" dirty="0">
                <a:latin typeface="Calibri"/>
                <a:cs typeface="Calibri"/>
              </a:rPr>
              <a:t> </a:t>
            </a:r>
            <a:r>
              <a:rPr sz="1200" dirty="0">
                <a:latin typeface="Calibri"/>
                <a:cs typeface="Calibri"/>
              </a:rPr>
              <a:t>versions</a:t>
            </a:r>
            <a:r>
              <a:rPr sz="1200" spc="-15" dirty="0">
                <a:latin typeface="Calibri"/>
                <a:cs typeface="Calibri"/>
              </a:rPr>
              <a:t> </a:t>
            </a:r>
            <a:r>
              <a:rPr sz="1200" dirty="0">
                <a:latin typeface="Calibri"/>
                <a:cs typeface="Calibri"/>
              </a:rPr>
              <a:t>if</a:t>
            </a:r>
            <a:r>
              <a:rPr sz="1200" spc="-15" dirty="0">
                <a:latin typeface="Calibri"/>
                <a:cs typeface="Calibri"/>
              </a:rPr>
              <a:t> </a:t>
            </a:r>
            <a:r>
              <a:rPr sz="1200" dirty="0">
                <a:latin typeface="Calibri"/>
                <a:cs typeface="Calibri"/>
              </a:rPr>
              <a:t>we</a:t>
            </a:r>
            <a:r>
              <a:rPr sz="1200" spc="-5" dirty="0">
                <a:latin typeface="Calibri"/>
                <a:cs typeface="Calibri"/>
              </a:rPr>
              <a:t> </a:t>
            </a:r>
            <a:r>
              <a:rPr sz="1200" dirty="0">
                <a:latin typeface="Calibri"/>
                <a:cs typeface="Calibri"/>
              </a:rPr>
              <a:t>face</a:t>
            </a:r>
            <a:r>
              <a:rPr sz="1200" spc="-20" dirty="0">
                <a:latin typeface="Calibri"/>
                <a:cs typeface="Calibri"/>
              </a:rPr>
              <a:t> </a:t>
            </a:r>
            <a:r>
              <a:rPr sz="1200" dirty="0">
                <a:latin typeface="Calibri"/>
                <a:cs typeface="Calibri"/>
              </a:rPr>
              <a:t>some</a:t>
            </a:r>
            <a:r>
              <a:rPr sz="1200" spc="-15" dirty="0">
                <a:latin typeface="Calibri"/>
                <a:cs typeface="Calibri"/>
              </a:rPr>
              <a:t> </a:t>
            </a:r>
            <a:r>
              <a:rPr sz="1200" spc="-10" dirty="0">
                <a:latin typeface="Calibri"/>
                <a:cs typeface="Calibri"/>
              </a:rPr>
              <a:t>error. </a:t>
            </a:r>
            <a:r>
              <a:rPr sz="1200" dirty="0">
                <a:latin typeface="Calibri"/>
                <a:cs typeface="Calibri"/>
              </a:rPr>
              <a:t>Git</a:t>
            </a:r>
            <a:r>
              <a:rPr sz="1200" spc="-5" dirty="0">
                <a:latin typeface="Calibri"/>
                <a:cs typeface="Calibri"/>
              </a:rPr>
              <a:t> </a:t>
            </a:r>
            <a:r>
              <a:rPr sz="1200" dirty="0">
                <a:latin typeface="Calibri"/>
                <a:cs typeface="Calibri"/>
              </a:rPr>
              <a:t>helps</a:t>
            </a:r>
            <a:r>
              <a:rPr sz="1200" spc="-15" dirty="0">
                <a:latin typeface="Calibri"/>
                <a:cs typeface="Calibri"/>
              </a:rPr>
              <a:t> </a:t>
            </a:r>
            <a:r>
              <a:rPr sz="1200" dirty="0">
                <a:latin typeface="Calibri"/>
                <a:cs typeface="Calibri"/>
              </a:rPr>
              <a:t>us</a:t>
            </a:r>
            <a:r>
              <a:rPr sz="1200" spc="-10" dirty="0">
                <a:latin typeface="Calibri"/>
                <a:cs typeface="Calibri"/>
              </a:rPr>
              <a:t> </a:t>
            </a:r>
            <a:r>
              <a:rPr sz="1200" dirty="0">
                <a:latin typeface="Calibri"/>
                <a:cs typeface="Calibri"/>
              </a:rPr>
              <a:t>in</a:t>
            </a:r>
            <a:r>
              <a:rPr sz="1200" spc="-5" dirty="0">
                <a:latin typeface="Calibri"/>
                <a:cs typeface="Calibri"/>
              </a:rPr>
              <a:t> </a:t>
            </a:r>
            <a:r>
              <a:rPr sz="1200" dirty="0">
                <a:latin typeface="Calibri"/>
                <a:cs typeface="Calibri"/>
              </a:rPr>
              <a:t>many</a:t>
            </a:r>
            <a:r>
              <a:rPr sz="1200" spc="-5" dirty="0">
                <a:latin typeface="Calibri"/>
                <a:cs typeface="Calibri"/>
              </a:rPr>
              <a:t> </a:t>
            </a:r>
            <a:r>
              <a:rPr sz="1200" dirty="0">
                <a:latin typeface="Calibri"/>
                <a:cs typeface="Calibri"/>
              </a:rPr>
              <a:t>ways.</a:t>
            </a:r>
            <a:r>
              <a:rPr sz="1200" spc="-15" dirty="0">
                <a:latin typeface="Calibri"/>
                <a:cs typeface="Calibri"/>
              </a:rPr>
              <a:t> </a:t>
            </a:r>
            <a:r>
              <a:rPr sz="1200" dirty="0">
                <a:latin typeface="Calibri"/>
                <a:cs typeface="Calibri"/>
              </a:rPr>
              <a:t>Let</a:t>
            </a:r>
            <a:r>
              <a:rPr sz="1200" spc="-10" dirty="0">
                <a:latin typeface="Calibri"/>
                <a:cs typeface="Calibri"/>
              </a:rPr>
              <a:t> </a:t>
            </a:r>
            <a:r>
              <a:rPr sz="1200" dirty="0">
                <a:latin typeface="Calibri"/>
                <a:cs typeface="Calibri"/>
              </a:rPr>
              <a:t>us</a:t>
            </a:r>
            <a:r>
              <a:rPr sz="1200" spc="-10" dirty="0">
                <a:latin typeface="Calibri"/>
                <a:cs typeface="Calibri"/>
              </a:rPr>
              <a:t> </a:t>
            </a:r>
            <a:r>
              <a:rPr sz="1200" dirty="0">
                <a:latin typeface="Calibri"/>
                <a:cs typeface="Calibri"/>
              </a:rPr>
              <a:t>look</a:t>
            </a:r>
            <a:r>
              <a:rPr sz="1200" spc="-10" dirty="0">
                <a:latin typeface="Calibri"/>
                <a:cs typeface="Calibri"/>
              </a:rPr>
              <a:t> </a:t>
            </a:r>
            <a:r>
              <a:rPr sz="1200" dirty="0">
                <a:latin typeface="Calibri"/>
                <a:cs typeface="Calibri"/>
              </a:rPr>
              <a:t>at</a:t>
            </a:r>
            <a:r>
              <a:rPr sz="1200" spc="-10" dirty="0">
                <a:latin typeface="Calibri"/>
                <a:cs typeface="Calibri"/>
              </a:rPr>
              <a:t> </a:t>
            </a:r>
            <a:r>
              <a:rPr sz="1200" dirty="0">
                <a:latin typeface="Calibri"/>
                <a:cs typeface="Calibri"/>
              </a:rPr>
              <a:t>the</a:t>
            </a:r>
            <a:r>
              <a:rPr sz="1200" spc="-5" dirty="0">
                <a:latin typeface="Calibri"/>
                <a:cs typeface="Calibri"/>
              </a:rPr>
              <a:t> </a:t>
            </a:r>
            <a:r>
              <a:rPr sz="1200" dirty="0">
                <a:latin typeface="Calibri"/>
                <a:cs typeface="Calibri"/>
              </a:rPr>
              <a:t>Lifecycle</a:t>
            </a:r>
            <a:r>
              <a:rPr sz="1200" spc="-5" dirty="0">
                <a:latin typeface="Calibri"/>
                <a:cs typeface="Calibri"/>
              </a:rPr>
              <a:t> </a:t>
            </a:r>
            <a:r>
              <a:rPr sz="1200" dirty="0">
                <a:latin typeface="Calibri"/>
                <a:cs typeface="Calibri"/>
              </a:rPr>
              <a:t>description</a:t>
            </a:r>
            <a:r>
              <a:rPr sz="1200" spc="-5" dirty="0">
                <a:latin typeface="Calibri"/>
                <a:cs typeface="Calibri"/>
              </a:rPr>
              <a:t> </a:t>
            </a:r>
            <a:r>
              <a:rPr sz="1200" dirty="0">
                <a:latin typeface="Calibri"/>
                <a:cs typeface="Calibri"/>
              </a:rPr>
              <a:t>that</a:t>
            </a:r>
            <a:r>
              <a:rPr sz="1200" spc="-15" dirty="0">
                <a:latin typeface="Calibri"/>
                <a:cs typeface="Calibri"/>
              </a:rPr>
              <a:t> </a:t>
            </a:r>
            <a:r>
              <a:rPr sz="1200" dirty="0">
                <a:latin typeface="Calibri"/>
                <a:cs typeface="Calibri"/>
              </a:rPr>
              <a:t>git</a:t>
            </a:r>
            <a:r>
              <a:rPr sz="1200" spc="-20" dirty="0">
                <a:latin typeface="Calibri"/>
                <a:cs typeface="Calibri"/>
              </a:rPr>
              <a:t> </a:t>
            </a:r>
            <a:r>
              <a:rPr sz="1200" dirty="0">
                <a:latin typeface="Calibri"/>
                <a:cs typeface="Calibri"/>
              </a:rPr>
              <a:t>has</a:t>
            </a:r>
            <a:r>
              <a:rPr sz="1200" spc="-5" dirty="0">
                <a:latin typeface="Calibri"/>
                <a:cs typeface="Calibri"/>
              </a:rPr>
              <a:t> </a:t>
            </a:r>
            <a:r>
              <a:rPr sz="1200" spc="-25" dirty="0">
                <a:latin typeface="Calibri"/>
                <a:cs typeface="Calibri"/>
              </a:rPr>
              <a:t>and </a:t>
            </a:r>
            <a:r>
              <a:rPr sz="1200" dirty="0">
                <a:latin typeface="Calibri"/>
                <a:cs typeface="Calibri"/>
              </a:rPr>
              <a:t>understand</a:t>
            </a:r>
            <a:r>
              <a:rPr sz="1200" spc="-25" dirty="0">
                <a:latin typeface="Calibri"/>
                <a:cs typeface="Calibri"/>
              </a:rPr>
              <a:t> </a:t>
            </a:r>
            <a:r>
              <a:rPr sz="1200" dirty="0">
                <a:latin typeface="Calibri"/>
                <a:cs typeface="Calibri"/>
              </a:rPr>
              <a:t>more</a:t>
            </a:r>
            <a:r>
              <a:rPr sz="1200" spc="-15" dirty="0">
                <a:latin typeface="Calibri"/>
                <a:cs typeface="Calibri"/>
              </a:rPr>
              <a:t> </a:t>
            </a:r>
            <a:r>
              <a:rPr sz="1200" dirty="0">
                <a:latin typeface="Calibri"/>
                <a:cs typeface="Calibri"/>
              </a:rPr>
              <a:t>about</a:t>
            </a:r>
            <a:r>
              <a:rPr sz="1200" spc="-15" dirty="0">
                <a:latin typeface="Calibri"/>
                <a:cs typeface="Calibri"/>
              </a:rPr>
              <a:t> </a:t>
            </a:r>
            <a:r>
              <a:rPr sz="1200" dirty="0">
                <a:latin typeface="Calibri"/>
                <a:cs typeface="Calibri"/>
              </a:rPr>
              <a:t>its</a:t>
            </a:r>
            <a:r>
              <a:rPr sz="1200" spc="-10" dirty="0">
                <a:latin typeface="Calibri"/>
                <a:cs typeface="Calibri"/>
              </a:rPr>
              <a:t> </a:t>
            </a:r>
            <a:r>
              <a:rPr sz="1200" dirty="0">
                <a:latin typeface="Calibri"/>
                <a:cs typeface="Calibri"/>
              </a:rPr>
              <a:t>life</a:t>
            </a:r>
            <a:r>
              <a:rPr sz="1200" spc="-5" dirty="0">
                <a:latin typeface="Calibri"/>
                <a:cs typeface="Calibri"/>
              </a:rPr>
              <a:t> </a:t>
            </a:r>
            <a:r>
              <a:rPr sz="1200" dirty="0">
                <a:latin typeface="Calibri"/>
                <a:cs typeface="Calibri"/>
              </a:rPr>
              <a:t>cycle.</a:t>
            </a:r>
            <a:r>
              <a:rPr sz="1200" spc="-5" dirty="0">
                <a:latin typeface="Calibri"/>
                <a:cs typeface="Calibri"/>
              </a:rPr>
              <a:t> </a:t>
            </a:r>
            <a:r>
              <a:rPr sz="1200" dirty="0">
                <a:latin typeface="Calibri"/>
                <a:cs typeface="Calibri"/>
              </a:rPr>
              <a:t>Let</a:t>
            </a:r>
            <a:r>
              <a:rPr sz="1200" spc="-15" dirty="0">
                <a:latin typeface="Calibri"/>
                <a:cs typeface="Calibri"/>
              </a:rPr>
              <a:t> </a:t>
            </a:r>
            <a:r>
              <a:rPr sz="1200" dirty="0">
                <a:latin typeface="Calibri"/>
                <a:cs typeface="Calibri"/>
              </a:rPr>
              <a:t>us</a:t>
            </a:r>
            <a:r>
              <a:rPr sz="1200" spc="-10" dirty="0">
                <a:latin typeface="Calibri"/>
                <a:cs typeface="Calibri"/>
              </a:rPr>
              <a:t> </a:t>
            </a:r>
            <a:r>
              <a:rPr sz="1200" dirty="0">
                <a:latin typeface="Calibri"/>
                <a:cs typeface="Calibri"/>
              </a:rPr>
              <a:t>see</a:t>
            </a:r>
            <a:r>
              <a:rPr sz="1200" spc="-5" dirty="0">
                <a:latin typeface="Calibri"/>
                <a:cs typeface="Calibri"/>
              </a:rPr>
              <a:t> </a:t>
            </a:r>
            <a:r>
              <a:rPr sz="1200" dirty="0">
                <a:latin typeface="Calibri"/>
                <a:cs typeface="Calibri"/>
              </a:rPr>
              <a:t>some</a:t>
            </a:r>
            <a:r>
              <a:rPr sz="1200" spc="-5" dirty="0">
                <a:latin typeface="Calibri"/>
                <a:cs typeface="Calibri"/>
              </a:rPr>
              <a:t> </a:t>
            </a:r>
            <a:r>
              <a:rPr sz="1200" dirty="0">
                <a:latin typeface="Calibri"/>
                <a:cs typeface="Calibri"/>
              </a:rPr>
              <a:t>of</a:t>
            </a:r>
            <a:r>
              <a:rPr sz="1200" spc="-15" dirty="0">
                <a:latin typeface="Calibri"/>
                <a:cs typeface="Calibri"/>
              </a:rPr>
              <a:t> </a:t>
            </a:r>
            <a:r>
              <a:rPr sz="1200" dirty="0">
                <a:latin typeface="Calibri"/>
                <a:cs typeface="Calibri"/>
              </a:rPr>
              <a:t>the</a:t>
            </a:r>
            <a:r>
              <a:rPr sz="1200" spc="-10" dirty="0">
                <a:latin typeface="Calibri"/>
                <a:cs typeface="Calibri"/>
              </a:rPr>
              <a:t> </a:t>
            </a:r>
            <a:r>
              <a:rPr sz="1200" dirty="0">
                <a:latin typeface="Calibri"/>
                <a:cs typeface="Calibri"/>
              </a:rPr>
              <a:t>basic</a:t>
            </a:r>
            <a:r>
              <a:rPr sz="1200" spc="-15" dirty="0">
                <a:latin typeface="Calibri"/>
                <a:cs typeface="Calibri"/>
              </a:rPr>
              <a:t> </a:t>
            </a:r>
            <a:r>
              <a:rPr sz="1200" dirty="0">
                <a:latin typeface="Calibri"/>
                <a:cs typeface="Calibri"/>
              </a:rPr>
              <a:t>steps</a:t>
            </a:r>
            <a:r>
              <a:rPr sz="1200" spc="-20" dirty="0">
                <a:latin typeface="Calibri"/>
                <a:cs typeface="Calibri"/>
              </a:rPr>
              <a:t> </a:t>
            </a:r>
            <a:r>
              <a:rPr sz="1200" dirty="0">
                <a:latin typeface="Calibri"/>
                <a:cs typeface="Calibri"/>
              </a:rPr>
              <a:t>that</a:t>
            </a:r>
            <a:r>
              <a:rPr sz="1200" spc="-5" dirty="0">
                <a:latin typeface="Calibri"/>
                <a:cs typeface="Calibri"/>
              </a:rPr>
              <a:t> </a:t>
            </a:r>
            <a:r>
              <a:rPr sz="1200" dirty="0">
                <a:latin typeface="Calibri"/>
                <a:cs typeface="Calibri"/>
              </a:rPr>
              <a:t>we</a:t>
            </a:r>
            <a:r>
              <a:rPr sz="1200" spc="-5" dirty="0">
                <a:latin typeface="Calibri"/>
                <a:cs typeface="Calibri"/>
              </a:rPr>
              <a:t> </a:t>
            </a:r>
            <a:r>
              <a:rPr sz="1200" dirty="0">
                <a:latin typeface="Calibri"/>
                <a:cs typeface="Calibri"/>
              </a:rPr>
              <a:t>have</a:t>
            </a:r>
            <a:r>
              <a:rPr sz="1200" spc="-15" dirty="0">
                <a:latin typeface="Calibri"/>
                <a:cs typeface="Calibri"/>
              </a:rPr>
              <a:t> </a:t>
            </a:r>
            <a:r>
              <a:rPr sz="1200" spc="-25" dirty="0">
                <a:latin typeface="Calibri"/>
                <a:cs typeface="Calibri"/>
              </a:rPr>
              <a:t>to </a:t>
            </a:r>
            <a:r>
              <a:rPr sz="1200" dirty="0">
                <a:latin typeface="Calibri"/>
                <a:cs typeface="Calibri"/>
              </a:rPr>
              <a:t>follow</a:t>
            </a:r>
            <a:r>
              <a:rPr sz="1200" spc="-20" dirty="0">
                <a:latin typeface="Calibri"/>
                <a:cs typeface="Calibri"/>
              </a:rPr>
              <a:t> </a:t>
            </a:r>
            <a:r>
              <a:rPr sz="1200" dirty="0">
                <a:latin typeface="Calibri"/>
                <a:cs typeface="Calibri"/>
              </a:rPr>
              <a:t>while</a:t>
            </a:r>
            <a:r>
              <a:rPr sz="1200" spc="-20" dirty="0">
                <a:latin typeface="Calibri"/>
                <a:cs typeface="Calibri"/>
              </a:rPr>
              <a:t> </a:t>
            </a:r>
            <a:r>
              <a:rPr sz="1200" dirty="0">
                <a:latin typeface="Calibri"/>
                <a:cs typeface="Calibri"/>
              </a:rPr>
              <a:t>working</a:t>
            </a:r>
            <a:r>
              <a:rPr sz="1200" spc="-10" dirty="0">
                <a:latin typeface="Calibri"/>
                <a:cs typeface="Calibri"/>
              </a:rPr>
              <a:t> </a:t>
            </a:r>
            <a:r>
              <a:rPr sz="1200" dirty="0">
                <a:latin typeface="Calibri"/>
                <a:cs typeface="Calibri"/>
              </a:rPr>
              <a:t>with</a:t>
            </a:r>
            <a:r>
              <a:rPr sz="1200" spc="-5" dirty="0">
                <a:latin typeface="Calibri"/>
                <a:cs typeface="Calibri"/>
              </a:rPr>
              <a:t> </a:t>
            </a:r>
            <a:r>
              <a:rPr sz="1200" spc="-20" dirty="0">
                <a:latin typeface="Calibri"/>
                <a:cs typeface="Calibri"/>
              </a:rPr>
              <a:t>Git-</a:t>
            </a:r>
            <a:endParaRPr sz="1200" dirty="0">
              <a:latin typeface="Calibri"/>
              <a:cs typeface="Calibri"/>
            </a:endParaRPr>
          </a:p>
        </p:txBody>
      </p:sp>
      <p:sp>
        <p:nvSpPr>
          <p:cNvPr id="3" name="object 3"/>
          <p:cNvSpPr txBox="1"/>
          <p:nvPr/>
        </p:nvSpPr>
        <p:spPr>
          <a:xfrm>
            <a:off x="1130604" y="7152512"/>
            <a:ext cx="5523865" cy="1917064"/>
          </a:xfrm>
          <a:prstGeom prst="rect">
            <a:avLst/>
          </a:prstGeom>
        </p:spPr>
        <p:txBody>
          <a:bodyPr vert="horz" wrap="square" lIns="0" tIns="7620" rIns="0" bIns="0" rtlCol="0">
            <a:spAutoFit/>
          </a:bodyPr>
          <a:lstStyle/>
          <a:p>
            <a:pPr marL="240665" marR="6985" indent="-228600">
              <a:lnSpc>
                <a:spcPct val="102699"/>
              </a:lnSpc>
              <a:spcBef>
                <a:spcPts val="60"/>
              </a:spcBef>
              <a:buFont typeface="Symbol"/>
              <a:buChar char=""/>
              <a:tabLst>
                <a:tab pos="240665" algn="l"/>
                <a:tab pos="241300" algn="l"/>
              </a:tabLst>
            </a:pPr>
            <a:r>
              <a:rPr sz="1200" b="1" dirty="0">
                <a:latin typeface="Calibri"/>
                <a:cs typeface="Calibri"/>
              </a:rPr>
              <a:t>Step</a:t>
            </a:r>
            <a:r>
              <a:rPr sz="1200" b="1" spc="25" dirty="0">
                <a:latin typeface="Calibri"/>
                <a:cs typeface="Calibri"/>
              </a:rPr>
              <a:t> </a:t>
            </a:r>
            <a:r>
              <a:rPr sz="1200" b="1" dirty="0">
                <a:latin typeface="Calibri"/>
                <a:cs typeface="Calibri"/>
              </a:rPr>
              <a:t>1-</a:t>
            </a:r>
            <a:r>
              <a:rPr sz="1200" b="1" spc="20" dirty="0">
                <a:latin typeface="Calibri"/>
                <a:cs typeface="Calibri"/>
              </a:rPr>
              <a:t> </a:t>
            </a:r>
            <a:r>
              <a:rPr sz="1200" dirty="0">
                <a:latin typeface="Calibri"/>
                <a:cs typeface="Calibri"/>
              </a:rPr>
              <a:t>We</a:t>
            </a:r>
            <a:r>
              <a:rPr sz="1200" spc="20" dirty="0">
                <a:latin typeface="Calibri"/>
                <a:cs typeface="Calibri"/>
              </a:rPr>
              <a:t> </a:t>
            </a:r>
            <a:r>
              <a:rPr sz="1200" dirty="0">
                <a:latin typeface="Calibri"/>
                <a:cs typeface="Calibri"/>
              </a:rPr>
              <a:t>first</a:t>
            </a:r>
            <a:r>
              <a:rPr sz="1200" spc="30" dirty="0">
                <a:latin typeface="Calibri"/>
                <a:cs typeface="Calibri"/>
              </a:rPr>
              <a:t> </a:t>
            </a:r>
            <a:r>
              <a:rPr sz="1200" dirty="0">
                <a:latin typeface="Calibri"/>
                <a:cs typeface="Calibri"/>
              </a:rPr>
              <a:t>clone</a:t>
            </a:r>
            <a:r>
              <a:rPr sz="1200" spc="25" dirty="0">
                <a:latin typeface="Calibri"/>
                <a:cs typeface="Calibri"/>
              </a:rPr>
              <a:t> </a:t>
            </a:r>
            <a:r>
              <a:rPr sz="1200" dirty="0">
                <a:latin typeface="Calibri"/>
                <a:cs typeface="Calibri"/>
              </a:rPr>
              <a:t>any</a:t>
            </a:r>
            <a:r>
              <a:rPr sz="1200" spc="25" dirty="0">
                <a:latin typeface="Calibri"/>
                <a:cs typeface="Calibri"/>
              </a:rPr>
              <a:t> </a:t>
            </a:r>
            <a:r>
              <a:rPr sz="1200" dirty="0">
                <a:latin typeface="Calibri"/>
                <a:cs typeface="Calibri"/>
              </a:rPr>
              <a:t>of</a:t>
            </a:r>
            <a:r>
              <a:rPr sz="1200" spc="25" dirty="0">
                <a:latin typeface="Calibri"/>
                <a:cs typeface="Calibri"/>
              </a:rPr>
              <a:t> </a:t>
            </a:r>
            <a:r>
              <a:rPr sz="1200" dirty="0">
                <a:latin typeface="Calibri"/>
                <a:cs typeface="Calibri"/>
              </a:rPr>
              <a:t>the</a:t>
            </a:r>
            <a:r>
              <a:rPr sz="1200" spc="25" dirty="0">
                <a:latin typeface="Calibri"/>
                <a:cs typeface="Calibri"/>
              </a:rPr>
              <a:t> </a:t>
            </a:r>
            <a:r>
              <a:rPr sz="1200" dirty="0">
                <a:latin typeface="Calibri"/>
                <a:cs typeface="Calibri"/>
              </a:rPr>
              <a:t>code</a:t>
            </a:r>
            <a:r>
              <a:rPr sz="1200" spc="30" dirty="0">
                <a:latin typeface="Calibri"/>
                <a:cs typeface="Calibri"/>
              </a:rPr>
              <a:t> </a:t>
            </a:r>
            <a:r>
              <a:rPr sz="1200" dirty="0">
                <a:latin typeface="Calibri"/>
                <a:cs typeface="Calibri"/>
              </a:rPr>
              <a:t>residing</a:t>
            </a:r>
            <a:r>
              <a:rPr sz="1200" spc="25" dirty="0">
                <a:latin typeface="Calibri"/>
                <a:cs typeface="Calibri"/>
              </a:rPr>
              <a:t> </a:t>
            </a:r>
            <a:r>
              <a:rPr sz="1200" dirty="0">
                <a:latin typeface="Calibri"/>
                <a:cs typeface="Calibri"/>
              </a:rPr>
              <a:t>in</a:t>
            </a:r>
            <a:r>
              <a:rPr sz="1200" spc="20" dirty="0">
                <a:latin typeface="Calibri"/>
                <a:cs typeface="Calibri"/>
              </a:rPr>
              <a:t> </a:t>
            </a:r>
            <a:r>
              <a:rPr sz="1200" dirty="0">
                <a:latin typeface="Calibri"/>
                <a:cs typeface="Calibri"/>
              </a:rPr>
              <a:t>the</a:t>
            </a:r>
            <a:r>
              <a:rPr sz="1200" spc="15" dirty="0">
                <a:latin typeface="Calibri"/>
                <a:cs typeface="Calibri"/>
              </a:rPr>
              <a:t> </a:t>
            </a:r>
            <a:r>
              <a:rPr sz="1200" dirty="0">
                <a:latin typeface="Calibri"/>
                <a:cs typeface="Calibri"/>
              </a:rPr>
              <a:t>remote</a:t>
            </a:r>
            <a:r>
              <a:rPr sz="1200" spc="20" dirty="0">
                <a:latin typeface="Calibri"/>
                <a:cs typeface="Calibri"/>
              </a:rPr>
              <a:t> </a:t>
            </a:r>
            <a:r>
              <a:rPr sz="1200" dirty="0">
                <a:latin typeface="Calibri"/>
                <a:cs typeface="Calibri"/>
              </a:rPr>
              <a:t>repository</a:t>
            </a:r>
            <a:r>
              <a:rPr sz="1200" spc="25" dirty="0">
                <a:latin typeface="Calibri"/>
                <a:cs typeface="Calibri"/>
              </a:rPr>
              <a:t> </a:t>
            </a:r>
            <a:r>
              <a:rPr sz="1200" dirty="0">
                <a:latin typeface="Calibri"/>
                <a:cs typeface="Calibri"/>
              </a:rPr>
              <a:t>to</a:t>
            </a:r>
            <a:r>
              <a:rPr sz="1200" spc="20" dirty="0">
                <a:latin typeface="Calibri"/>
                <a:cs typeface="Calibri"/>
              </a:rPr>
              <a:t> </a:t>
            </a:r>
            <a:r>
              <a:rPr sz="1200" dirty="0">
                <a:latin typeface="Calibri"/>
                <a:cs typeface="Calibri"/>
              </a:rPr>
              <a:t>make</a:t>
            </a:r>
            <a:r>
              <a:rPr sz="1200" spc="30" dirty="0">
                <a:latin typeface="Calibri"/>
                <a:cs typeface="Calibri"/>
              </a:rPr>
              <a:t> </a:t>
            </a:r>
            <a:r>
              <a:rPr sz="1200" spc="-25" dirty="0">
                <a:latin typeface="Calibri"/>
                <a:cs typeface="Calibri"/>
              </a:rPr>
              <a:t>our </a:t>
            </a:r>
            <a:r>
              <a:rPr sz="1200" dirty="0">
                <a:latin typeface="Calibri"/>
                <a:cs typeface="Calibri"/>
              </a:rPr>
              <a:t>won</a:t>
            </a:r>
            <a:r>
              <a:rPr sz="1200" spc="-5" dirty="0">
                <a:latin typeface="Calibri"/>
                <a:cs typeface="Calibri"/>
              </a:rPr>
              <a:t> </a:t>
            </a:r>
            <a:r>
              <a:rPr sz="1200" dirty="0">
                <a:latin typeface="Calibri"/>
                <a:cs typeface="Calibri"/>
              </a:rPr>
              <a:t>local </a:t>
            </a:r>
            <a:r>
              <a:rPr sz="1200" spc="-10" dirty="0">
                <a:latin typeface="Calibri"/>
                <a:cs typeface="Calibri"/>
              </a:rPr>
              <a:t>repository.</a:t>
            </a:r>
            <a:endParaRPr sz="1200">
              <a:latin typeface="Calibri"/>
              <a:cs typeface="Calibri"/>
            </a:endParaRPr>
          </a:p>
          <a:p>
            <a:pPr marL="240665" marR="5080" indent="-228600">
              <a:lnSpc>
                <a:spcPct val="101699"/>
              </a:lnSpc>
              <a:spcBef>
                <a:spcPts val="60"/>
              </a:spcBef>
              <a:buFont typeface="Symbol"/>
              <a:buChar char=""/>
              <a:tabLst>
                <a:tab pos="240665" algn="l"/>
                <a:tab pos="241300" algn="l"/>
              </a:tabLst>
            </a:pPr>
            <a:r>
              <a:rPr sz="1200" b="1" dirty="0">
                <a:latin typeface="Calibri"/>
                <a:cs typeface="Calibri"/>
              </a:rPr>
              <a:t>Step</a:t>
            </a:r>
            <a:r>
              <a:rPr sz="1200" b="1" spc="90" dirty="0">
                <a:latin typeface="Calibri"/>
                <a:cs typeface="Calibri"/>
              </a:rPr>
              <a:t> </a:t>
            </a:r>
            <a:r>
              <a:rPr sz="1200" b="1" dirty="0">
                <a:latin typeface="Calibri"/>
                <a:cs typeface="Calibri"/>
              </a:rPr>
              <a:t>2-</a:t>
            </a:r>
            <a:r>
              <a:rPr sz="1200" b="1" spc="100" dirty="0">
                <a:latin typeface="Calibri"/>
                <a:cs typeface="Calibri"/>
              </a:rPr>
              <a:t> </a:t>
            </a:r>
            <a:r>
              <a:rPr sz="1200" dirty="0">
                <a:latin typeface="Calibri"/>
                <a:cs typeface="Calibri"/>
              </a:rPr>
              <a:t>We</a:t>
            </a:r>
            <a:r>
              <a:rPr sz="1200" spc="90" dirty="0">
                <a:latin typeface="Calibri"/>
                <a:cs typeface="Calibri"/>
              </a:rPr>
              <a:t> </a:t>
            </a:r>
            <a:r>
              <a:rPr sz="1200" dirty="0">
                <a:latin typeface="Calibri"/>
                <a:cs typeface="Calibri"/>
              </a:rPr>
              <a:t>edit</a:t>
            </a:r>
            <a:r>
              <a:rPr sz="1200" spc="100" dirty="0">
                <a:latin typeface="Calibri"/>
                <a:cs typeface="Calibri"/>
              </a:rPr>
              <a:t> </a:t>
            </a:r>
            <a:r>
              <a:rPr sz="1200" dirty="0">
                <a:latin typeface="Calibri"/>
                <a:cs typeface="Calibri"/>
              </a:rPr>
              <a:t>the</a:t>
            </a:r>
            <a:r>
              <a:rPr sz="1200" spc="95" dirty="0">
                <a:latin typeface="Calibri"/>
                <a:cs typeface="Calibri"/>
              </a:rPr>
              <a:t> </a:t>
            </a:r>
            <a:r>
              <a:rPr sz="1200" dirty="0">
                <a:latin typeface="Calibri"/>
                <a:cs typeface="Calibri"/>
              </a:rPr>
              <a:t>files</a:t>
            </a:r>
            <a:r>
              <a:rPr sz="1200" spc="90" dirty="0">
                <a:latin typeface="Calibri"/>
                <a:cs typeface="Calibri"/>
              </a:rPr>
              <a:t> </a:t>
            </a:r>
            <a:r>
              <a:rPr sz="1200" dirty="0">
                <a:latin typeface="Calibri"/>
                <a:cs typeface="Calibri"/>
              </a:rPr>
              <a:t>that</a:t>
            </a:r>
            <a:r>
              <a:rPr sz="1200" spc="100" dirty="0">
                <a:latin typeface="Calibri"/>
                <a:cs typeface="Calibri"/>
              </a:rPr>
              <a:t> </a:t>
            </a:r>
            <a:r>
              <a:rPr sz="1200" dirty="0">
                <a:latin typeface="Calibri"/>
                <a:cs typeface="Calibri"/>
              </a:rPr>
              <a:t>we</a:t>
            </a:r>
            <a:r>
              <a:rPr sz="1200" spc="95" dirty="0">
                <a:latin typeface="Calibri"/>
                <a:cs typeface="Calibri"/>
              </a:rPr>
              <a:t> </a:t>
            </a:r>
            <a:r>
              <a:rPr sz="1200" dirty="0">
                <a:latin typeface="Calibri"/>
                <a:cs typeface="Calibri"/>
              </a:rPr>
              <a:t>have</a:t>
            </a:r>
            <a:r>
              <a:rPr sz="1200" spc="90" dirty="0">
                <a:latin typeface="Calibri"/>
                <a:cs typeface="Calibri"/>
              </a:rPr>
              <a:t> </a:t>
            </a:r>
            <a:r>
              <a:rPr sz="1200" dirty="0">
                <a:latin typeface="Calibri"/>
                <a:cs typeface="Calibri"/>
              </a:rPr>
              <a:t>cloned</a:t>
            </a:r>
            <a:r>
              <a:rPr sz="1200" spc="95" dirty="0">
                <a:latin typeface="Calibri"/>
                <a:cs typeface="Calibri"/>
              </a:rPr>
              <a:t> </a:t>
            </a:r>
            <a:r>
              <a:rPr sz="1200" dirty="0">
                <a:latin typeface="Calibri"/>
                <a:cs typeface="Calibri"/>
              </a:rPr>
              <a:t>in</a:t>
            </a:r>
            <a:r>
              <a:rPr sz="1200" spc="80" dirty="0">
                <a:latin typeface="Calibri"/>
                <a:cs typeface="Calibri"/>
              </a:rPr>
              <a:t> </a:t>
            </a:r>
            <a:r>
              <a:rPr sz="1200" dirty="0">
                <a:latin typeface="Calibri"/>
                <a:cs typeface="Calibri"/>
              </a:rPr>
              <a:t>our</a:t>
            </a:r>
            <a:r>
              <a:rPr sz="1200" spc="114" dirty="0">
                <a:latin typeface="Calibri"/>
                <a:cs typeface="Calibri"/>
              </a:rPr>
              <a:t> </a:t>
            </a:r>
            <a:r>
              <a:rPr sz="1200" dirty="0">
                <a:latin typeface="Calibri"/>
                <a:cs typeface="Calibri"/>
              </a:rPr>
              <a:t>local</a:t>
            </a:r>
            <a:r>
              <a:rPr sz="1200" spc="105" dirty="0">
                <a:latin typeface="Calibri"/>
                <a:cs typeface="Calibri"/>
              </a:rPr>
              <a:t> </a:t>
            </a:r>
            <a:r>
              <a:rPr sz="1200" dirty="0">
                <a:latin typeface="Calibri"/>
                <a:cs typeface="Calibri"/>
              </a:rPr>
              <a:t>repository</a:t>
            </a:r>
            <a:r>
              <a:rPr sz="1200" spc="85" dirty="0">
                <a:latin typeface="Calibri"/>
                <a:cs typeface="Calibri"/>
              </a:rPr>
              <a:t> </a:t>
            </a:r>
            <a:r>
              <a:rPr sz="1200" dirty="0">
                <a:latin typeface="Calibri"/>
                <a:cs typeface="Calibri"/>
              </a:rPr>
              <a:t>and</a:t>
            </a:r>
            <a:r>
              <a:rPr sz="1200" spc="100" dirty="0">
                <a:latin typeface="Calibri"/>
                <a:cs typeface="Calibri"/>
              </a:rPr>
              <a:t> </a:t>
            </a:r>
            <a:r>
              <a:rPr sz="1200" dirty="0">
                <a:latin typeface="Calibri"/>
                <a:cs typeface="Calibri"/>
              </a:rPr>
              <a:t>make</a:t>
            </a:r>
            <a:r>
              <a:rPr sz="1200" spc="95" dirty="0">
                <a:latin typeface="Calibri"/>
                <a:cs typeface="Calibri"/>
              </a:rPr>
              <a:t> </a:t>
            </a:r>
            <a:r>
              <a:rPr sz="1200" spc="-25" dirty="0">
                <a:latin typeface="Calibri"/>
                <a:cs typeface="Calibri"/>
              </a:rPr>
              <a:t>the </a:t>
            </a:r>
            <a:r>
              <a:rPr sz="1200" dirty="0">
                <a:latin typeface="Calibri"/>
                <a:cs typeface="Calibri"/>
              </a:rPr>
              <a:t>necessary</a:t>
            </a:r>
            <a:r>
              <a:rPr sz="1200" spc="-15" dirty="0">
                <a:latin typeface="Calibri"/>
                <a:cs typeface="Calibri"/>
              </a:rPr>
              <a:t> </a:t>
            </a:r>
            <a:r>
              <a:rPr sz="1200" dirty="0">
                <a:latin typeface="Calibri"/>
                <a:cs typeface="Calibri"/>
              </a:rPr>
              <a:t>changes in</a:t>
            </a:r>
            <a:r>
              <a:rPr sz="1200" spc="-5" dirty="0">
                <a:latin typeface="Calibri"/>
                <a:cs typeface="Calibri"/>
              </a:rPr>
              <a:t> </a:t>
            </a:r>
            <a:r>
              <a:rPr sz="1200" spc="-25" dirty="0">
                <a:latin typeface="Calibri"/>
                <a:cs typeface="Calibri"/>
              </a:rPr>
              <a:t>it.</a:t>
            </a:r>
            <a:endParaRPr sz="1200">
              <a:latin typeface="Calibri"/>
              <a:cs typeface="Calibri"/>
            </a:endParaRPr>
          </a:p>
          <a:p>
            <a:pPr marL="240665" marR="6985" indent="-228600">
              <a:lnSpc>
                <a:spcPct val="102499"/>
              </a:lnSpc>
              <a:spcBef>
                <a:spcPts val="45"/>
              </a:spcBef>
              <a:buFont typeface="Symbol"/>
              <a:buChar char=""/>
              <a:tabLst>
                <a:tab pos="240665" algn="l"/>
                <a:tab pos="241300" algn="l"/>
              </a:tabLst>
            </a:pPr>
            <a:r>
              <a:rPr sz="1200" b="1" dirty="0">
                <a:latin typeface="Calibri"/>
                <a:cs typeface="Calibri"/>
              </a:rPr>
              <a:t>Step</a:t>
            </a:r>
            <a:r>
              <a:rPr sz="1200" b="1" spc="295" dirty="0">
                <a:latin typeface="Calibri"/>
                <a:cs typeface="Calibri"/>
              </a:rPr>
              <a:t> </a:t>
            </a:r>
            <a:r>
              <a:rPr sz="1200" b="1" dirty="0">
                <a:latin typeface="Calibri"/>
                <a:cs typeface="Calibri"/>
              </a:rPr>
              <a:t>3-</a:t>
            </a:r>
            <a:r>
              <a:rPr sz="1200" b="1" spc="295" dirty="0">
                <a:latin typeface="Calibri"/>
                <a:cs typeface="Calibri"/>
              </a:rPr>
              <a:t> </a:t>
            </a:r>
            <a:r>
              <a:rPr sz="1200" dirty="0">
                <a:latin typeface="Calibri"/>
                <a:cs typeface="Calibri"/>
              </a:rPr>
              <a:t>We</a:t>
            </a:r>
            <a:r>
              <a:rPr sz="1200" spc="300" dirty="0">
                <a:latin typeface="Calibri"/>
                <a:cs typeface="Calibri"/>
              </a:rPr>
              <a:t> </a:t>
            </a:r>
            <a:r>
              <a:rPr sz="1200" dirty="0">
                <a:latin typeface="Calibri"/>
                <a:cs typeface="Calibri"/>
              </a:rPr>
              <a:t>commit</a:t>
            </a:r>
            <a:r>
              <a:rPr sz="1200" spc="285" dirty="0">
                <a:latin typeface="Calibri"/>
                <a:cs typeface="Calibri"/>
              </a:rPr>
              <a:t> </a:t>
            </a:r>
            <a:r>
              <a:rPr sz="1200" dirty="0">
                <a:latin typeface="Calibri"/>
                <a:cs typeface="Calibri"/>
              </a:rPr>
              <a:t>our</a:t>
            </a:r>
            <a:r>
              <a:rPr sz="1200" spc="295" dirty="0">
                <a:latin typeface="Calibri"/>
                <a:cs typeface="Calibri"/>
              </a:rPr>
              <a:t> </a:t>
            </a:r>
            <a:r>
              <a:rPr sz="1200" dirty="0">
                <a:latin typeface="Calibri"/>
                <a:cs typeface="Calibri"/>
              </a:rPr>
              <a:t>changes</a:t>
            </a:r>
            <a:r>
              <a:rPr sz="1200" spc="280" dirty="0">
                <a:latin typeface="Calibri"/>
                <a:cs typeface="Calibri"/>
              </a:rPr>
              <a:t> </a:t>
            </a:r>
            <a:r>
              <a:rPr sz="1200" dirty="0">
                <a:latin typeface="Calibri"/>
                <a:cs typeface="Calibri"/>
              </a:rPr>
              <a:t>by</a:t>
            </a:r>
            <a:r>
              <a:rPr sz="1200" spc="290" dirty="0">
                <a:latin typeface="Calibri"/>
                <a:cs typeface="Calibri"/>
              </a:rPr>
              <a:t> </a:t>
            </a:r>
            <a:r>
              <a:rPr sz="1200" dirty="0">
                <a:latin typeface="Calibri"/>
                <a:cs typeface="Calibri"/>
              </a:rPr>
              <a:t>first</a:t>
            </a:r>
            <a:r>
              <a:rPr sz="1200" spc="295" dirty="0">
                <a:latin typeface="Calibri"/>
                <a:cs typeface="Calibri"/>
              </a:rPr>
              <a:t> </a:t>
            </a:r>
            <a:r>
              <a:rPr sz="1200" dirty="0">
                <a:latin typeface="Calibri"/>
                <a:cs typeface="Calibri"/>
              </a:rPr>
              <a:t>adding</a:t>
            </a:r>
            <a:r>
              <a:rPr sz="1200" spc="290" dirty="0">
                <a:latin typeface="Calibri"/>
                <a:cs typeface="Calibri"/>
              </a:rPr>
              <a:t> </a:t>
            </a:r>
            <a:r>
              <a:rPr sz="1200" dirty="0">
                <a:latin typeface="Calibri"/>
                <a:cs typeface="Calibri"/>
              </a:rPr>
              <a:t>them</a:t>
            </a:r>
            <a:r>
              <a:rPr sz="1200" spc="300" dirty="0">
                <a:latin typeface="Calibri"/>
                <a:cs typeface="Calibri"/>
              </a:rPr>
              <a:t> </a:t>
            </a:r>
            <a:r>
              <a:rPr sz="1200" dirty="0">
                <a:latin typeface="Calibri"/>
                <a:cs typeface="Calibri"/>
              </a:rPr>
              <a:t>to</a:t>
            </a:r>
            <a:r>
              <a:rPr sz="1200" spc="295" dirty="0">
                <a:latin typeface="Calibri"/>
                <a:cs typeface="Calibri"/>
              </a:rPr>
              <a:t> </a:t>
            </a:r>
            <a:r>
              <a:rPr sz="1200" dirty="0">
                <a:latin typeface="Calibri"/>
                <a:cs typeface="Calibri"/>
              </a:rPr>
              <a:t>our</a:t>
            </a:r>
            <a:r>
              <a:rPr sz="1200" spc="295" dirty="0">
                <a:latin typeface="Calibri"/>
                <a:cs typeface="Calibri"/>
              </a:rPr>
              <a:t> </a:t>
            </a:r>
            <a:r>
              <a:rPr sz="1200" dirty="0">
                <a:latin typeface="Calibri"/>
                <a:cs typeface="Calibri"/>
              </a:rPr>
              <a:t>staging</a:t>
            </a:r>
            <a:r>
              <a:rPr sz="1200" spc="275" dirty="0">
                <a:latin typeface="Calibri"/>
                <a:cs typeface="Calibri"/>
              </a:rPr>
              <a:t> </a:t>
            </a:r>
            <a:r>
              <a:rPr sz="1200" dirty="0">
                <a:latin typeface="Calibri"/>
                <a:cs typeface="Calibri"/>
              </a:rPr>
              <a:t>area</a:t>
            </a:r>
            <a:r>
              <a:rPr sz="1200" spc="295" dirty="0">
                <a:latin typeface="Calibri"/>
                <a:cs typeface="Calibri"/>
              </a:rPr>
              <a:t> </a:t>
            </a:r>
            <a:r>
              <a:rPr sz="1200" spc="-25" dirty="0">
                <a:latin typeface="Calibri"/>
                <a:cs typeface="Calibri"/>
              </a:rPr>
              <a:t>and </a:t>
            </a:r>
            <a:r>
              <a:rPr sz="1200" dirty="0">
                <a:latin typeface="Calibri"/>
                <a:cs typeface="Calibri"/>
              </a:rPr>
              <a:t>committing</a:t>
            </a:r>
            <a:r>
              <a:rPr sz="1200" spc="-20" dirty="0">
                <a:latin typeface="Calibri"/>
                <a:cs typeface="Calibri"/>
              </a:rPr>
              <a:t> </a:t>
            </a:r>
            <a:r>
              <a:rPr sz="1200" dirty="0">
                <a:latin typeface="Calibri"/>
                <a:cs typeface="Calibri"/>
              </a:rPr>
              <a:t>them</a:t>
            </a:r>
            <a:r>
              <a:rPr sz="1200" spc="-15" dirty="0">
                <a:latin typeface="Calibri"/>
                <a:cs typeface="Calibri"/>
              </a:rPr>
              <a:t> </a:t>
            </a:r>
            <a:r>
              <a:rPr sz="1200" dirty="0">
                <a:latin typeface="Calibri"/>
                <a:cs typeface="Calibri"/>
              </a:rPr>
              <a:t>with</a:t>
            </a:r>
            <a:r>
              <a:rPr sz="1200" spc="-10" dirty="0">
                <a:latin typeface="Calibri"/>
                <a:cs typeface="Calibri"/>
              </a:rPr>
              <a:t> </a:t>
            </a:r>
            <a:r>
              <a:rPr sz="1200" dirty="0">
                <a:latin typeface="Calibri"/>
                <a:cs typeface="Calibri"/>
              </a:rPr>
              <a:t>a</a:t>
            </a:r>
            <a:r>
              <a:rPr sz="1200" spc="-20" dirty="0">
                <a:latin typeface="Calibri"/>
                <a:cs typeface="Calibri"/>
              </a:rPr>
              <a:t> </a:t>
            </a:r>
            <a:r>
              <a:rPr sz="1200" dirty="0">
                <a:latin typeface="Calibri"/>
                <a:cs typeface="Calibri"/>
              </a:rPr>
              <a:t>commit </a:t>
            </a:r>
            <a:r>
              <a:rPr sz="1200" spc="-10" dirty="0">
                <a:latin typeface="Calibri"/>
                <a:cs typeface="Calibri"/>
              </a:rPr>
              <a:t>message.</a:t>
            </a:r>
            <a:endParaRPr sz="1200">
              <a:latin typeface="Calibri"/>
              <a:cs typeface="Calibri"/>
            </a:endParaRPr>
          </a:p>
          <a:p>
            <a:pPr marL="240665" marR="5715" indent="-228600">
              <a:lnSpc>
                <a:spcPct val="101699"/>
              </a:lnSpc>
              <a:spcBef>
                <a:spcPts val="60"/>
              </a:spcBef>
              <a:buFont typeface="Symbol"/>
              <a:buChar char=""/>
              <a:tabLst>
                <a:tab pos="240665" algn="l"/>
                <a:tab pos="241300" algn="l"/>
              </a:tabLst>
            </a:pPr>
            <a:r>
              <a:rPr sz="1200" b="1" dirty="0">
                <a:latin typeface="Calibri"/>
                <a:cs typeface="Calibri"/>
              </a:rPr>
              <a:t>Step</a:t>
            </a:r>
            <a:r>
              <a:rPr sz="1200" b="1" spc="40" dirty="0">
                <a:latin typeface="Calibri"/>
                <a:cs typeface="Calibri"/>
              </a:rPr>
              <a:t> </a:t>
            </a:r>
            <a:r>
              <a:rPr sz="1200" b="1" dirty="0">
                <a:latin typeface="Calibri"/>
                <a:cs typeface="Calibri"/>
              </a:rPr>
              <a:t>4</a:t>
            </a:r>
            <a:r>
              <a:rPr sz="1200" b="1" spc="50" dirty="0">
                <a:latin typeface="Calibri"/>
                <a:cs typeface="Calibri"/>
              </a:rPr>
              <a:t> </a:t>
            </a:r>
            <a:r>
              <a:rPr sz="1200" b="1" dirty="0">
                <a:latin typeface="Calibri"/>
                <a:cs typeface="Calibri"/>
              </a:rPr>
              <a:t>and</a:t>
            </a:r>
            <a:r>
              <a:rPr sz="1200" b="1" spc="30" dirty="0">
                <a:latin typeface="Calibri"/>
                <a:cs typeface="Calibri"/>
              </a:rPr>
              <a:t> </a:t>
            </a:r>
            <a:r>
              <a:rPr sz="1200" b="1" dirty="0">
                <a:latin typeface="Calibri"/>
                <a:cs typeface="Calibri"/>
              </a:rPr>
              <a:t>Step</a:t>
            </a:r>
            <a:r>
              <a:rPr sz="1200" b="1" spc="45" dirty="0">
                <a:latin typeface="Calibri"/>
                <a:cs typeface="Calibri"/>
              </a:rPr>
              <a:t> </a:t>
            </a:r>
            <a:r>
              <a:rPr sz="1200" b="1" dirty="0">
                <a:latin typeface="Calibri"/>
                <a:cs typeface="Calibri"/>
              </a:rPr>
              <a:t>5-</a:t>
            </a:r>
            <a:r>
              <a:rPr sz="1200" b="1" spc="45" dirty="0">
                <a:latin typeface="Calibri"/>
                <a:cs typeface="Calibri"/>
              </a:rPr>
              <a:t> </a:t>
            </a:r>
            <a:r>
              <a:rPr sz="1200" dirty="0">
                <a:latin typeface="Calibri"/>
                <a:cs typeface="Calibri"/>
              </a:rPr>
              <a:t>We</a:t>
            </a:r>
            <a:r>
              <a:rPr sz="1200" spc="35" dirty="0">
                <a:latin typeface="Calibri"/>
                <a:cs typeface="Calibri"/>
              </a:rPr>
              <a:t> </a:t>
            </a:r>
            <a:r>
              <a:rPr sz="1200" dirty="0">
                <a:latin typeface="Calibri"/>
                <a:cs typeface="Calibri"/>
              </a:rPr>
              <a:t>first</a:t>
            </a:r>
            <a:r>
              <a:rPr sz="1200" spc="50" dirty="0">
                <a:latin typeface="Calibri"/>
                <a:cs typeface="Calibri"/>
              </a:rPr>
              <a:t> </a:t>
            </a:r>
            <a:r>
              <a:rPr sz="1200" dirty="0">
                <a:latin typeface="Calibri"/>
                <a:cs typeface="Calibri"/>
              </a:rPr>
              <a:t>check</a:t>
            </a:r>
            <a:r>
              <a:rPr sz="1200" spc="30" dirty="0">
                <a:latin typeface="Calibri"/>
                <a:cs typeface="Calibri"/>
              </a:rPr>
              <a:t> </a:t>
            </a:r>
            <a:r>
              <a:rPr sz="1200" dirty="0">
                <a:latin typeface="Calibri"/>
                <a:cs typeface="Calibri"/>
              </a:rPr>
              <a:t>whether</a:t>
            </a:r>
            <a:r>
              <a:rPr sz="1200" spc="35" dirty="0">
                <a:latin typeface="Calibri"/>
                <a:cs typeface="Calibri"/>
              </a:rPr>
              <a:t> </a:t>
            </a:r>
            <a:r>
              <a:rPr sz="1200" dirty="0">
                <a:latin typeface="Calibri"/>
                <a:cs typeface="Calibri"/>
              </a:rPr>
              <a:t>there</a:t>
            </a:r>
            <a:r>
              <a:rPr sz="1200" spc="20" dirty="0">
                <a:latin typeface="Calibri"/>
                <a:cs typeface="Calibri"/>
              </a:rPr>
              <a:t> </a:t>
            </a:r>
            <a:r>
              <a:rPr sz="1200" dirty="0">
                <a:latin typeface="Calibri"/>
                <a:cs typeface="Calibri"/>
              </a:rPr>
              <a:t>are</a:t>
            </a:r>
            <a:r>
              <a:rPr sz="1200" spc="50" dirty="0">
                <a:latin typeface="Calibri"/>
                <a:cs typeface="Calibri"/>
              </a:rPr>
              <a:t> </a:t>
            </a:r>
            <a:r>
              <a:rPr sz="1200" dirty="0">
                <a:latin typeface="Calibri"/>
                <a:cs typeface="Calibri"/>
              </a:rPr>
              <a:t>any</a:t>
            </a:r>
            <a:r>
              <a:rPr sz="1200" spc="30" dirty="0">
                <a:latin typeface="Calibri"/>
                <a:cs typeface="Calibri"/>
              </a:rPr>
              <a:t> </a:t>
            </a:r>
            <a:r>
              <a:rPr sz="1200" dirty="0">
                <a:latin typeface="Calibri"/>
                <a:cs typeface="Calibri"/>
              </a:rPr>
              <a:t>of</a:t>
            </a:r>
            <a:r>
              <a:rPr sz="1200" spc="35" dirty="0">
                <a:latin typeface="Calibri"/>
                <a:cs typeface="Calibri"/>
              </a:rPr>
              <a:t> </a:t>
            </a:r>
            <a:r>
              <a:rPr sz="1200" dirty="0">
                <a:latin typeface="Calibri"/>
                <a:cs typeface="Calibri"/>
              </a:rPr>
              <a:t>the</a:t>
            </a:r>
            <a:r>
              <a:rPr sz="1200" spc="50" dirty="0">
                <a:latin typeface="Calibri"/>
                <a:cs typeface="Calibri"/>
              </a:rPr>
              <a:t> </a:t>
            </a:r>
            <a:r>
              <a:rPr sz="1200" dirty="0">
                <a:latin typeface="Calibri"/>
                <a:cs typeface="Calibri"/>
              </a:rPr>
              <a:t>changes</a:t>
            </a:r>
            <a:r>
              <a:rPr sz="1200" spc="40" dirty="0">
                <a:latin typeface="Calibri"/>
                <a:cs typeface="Calibri"/>
              </a:rPr>
              <a:t> </a:t>
            </a:r>
            <a:r>
              <a:rPr sz="1200" dirty="0">
                <a:latin typeface="Calibri"/>
                <a:cs typeface="Calibri"/>
              </a:rPr>
              <a:t>done</a:t>
            </a:r>
            <a:r>
              <a:rPr sz="1200" spc="50" dirty="0">
                <a:latin typeface="Calibri"/>
                <a:cs typeface="Calibri"/>
              </a:rPr>
              <a:t> </a:t>
            </a:r>
            <a:r>
              <a:rPr sz="1200" dirty="0">
                <a:latin typeface="Calibri"/>
                <a:cs typeface="Calibri"/>
              </a:rPr>
              <a:t>in</a:t>
            </a:r>
            <a:r>
              <a:rPr sz="1200" spc="35" dirty="0">
                <a:latin typeface="Calibri"/>
                <a:cs typeface="Calibri"/>
              </a:rPr>
              <a:t> </a:t>
            </a:r>
            <a:r>
              <a:rPr sz="1200" spc="-25" dirty="0">
                <a:latin typeface="Calibri"/>
                <a:cs typeface="Calibri"/>
              </a:rPr>
              <a:t>the </a:t>
            </a:r>
            <a:r>
              <a:rPr sz="1200" dirty="0">
                <a:latin typeface="Calibri"/>
                <a:cs typeface="Calibri"/>
              </a:rPr>
              <a:t>remote</a:t>
            </a:r>
            <a:r>
              <a:rPr sz="1200" spc="-20" dirty="0">
                <a:latin typeface="Calibri"/>
                <a:cs typeface="Calibri"/>
              </a:rPr>
              <a:t> </a:t>
            </a:r>
            <a:r>
              <a:rPr sz="1200" dirty="0">
                <a:latin typeface="Calibri"/>
                <a:cs typeface="Calibri"/>
              </a:rPr>
              <a:t>repository</a:t>
            </a:r>
            <a:r>
              <a:rPr sz="1200" spc="-10" dirty="0">
                <a:latin typeface="Calibri"/>
                <a:cs typeface="Calibri"/>
              </a:rPr>
              <a:t> </a:t>
            </a:r>
            <a:r>
              <a:rPr sz="1200" dirty="0">
                <a:latin typeface="Calibri"/>
                <a:cs typeface="Calibri"/>
              </a:rPr>
              <a:t>by</a:t>
            </a:r>
            <a:r>
              <a:rPr sz="1200" spc="-25" dirty="0">
                <a:latin typeface="Calibri"/>
                <a:cs typeface="Calibri"/>
              </a:rPr>
              <a:t> </a:t>
            </a:r>
            <a:r>
              <a:rPr sz="1200" dirty="0">
                <a:latin typeface="Calibri"/>
                <a:cs typeface="Calibri"/>
              </a:rPr>
              <a:t>some</a:t>
            </a:r>
            <a:r>
              <a:rPr sz="1200" spc="-5" dirty="0">
                <a:latin typeface="Calibri"/>
                <a:cs typeface="Calibri"/>
              </a:rPr>
              <a:t> </a:t>
            </a:r>
            <a:r>
              <a:rPr sz="1200" dirty="0">
                <a:latin typeface="Calibri"/>
                <a:cs typeface="Calibri"/>
              </a:rPr>
              <a:t>other</a:t>
            </a:r>
            <a:r>
              <a:rPr sz="1200" spc="-15" dirty="0">
                <a:latin typeface="Calibri"/>
                <a:cs typeface="Calibri"/>
              </a:rPr>
              <a:t> </a:t>
            </a:r>
            <a:r>
              <a:rPr sz="1200" dirty="0">
                <a:latin typeface="Calibri"/>
                <a:cs typeface="Calibri"/>
              </a:rPr>
              <a:t>users</a:t>
            </a:r>
            <a:r>
              <a:rPr sz="1200" spc="-20" dirty="0">
                <a:latin typeface="Calibri"/>
                <a:cs typeface="Calibri"/>
              </a:rPr>
              <a:t> </a:t>
            </a:r>
            <a:r>
              <a:rPr sz="1200" dirty="0">
                <a:latin typeface="Calibri"/>
                <a:cs typeface="Calibri"/>
              </a:rPr>
              <a:t>and</a:t>
            </a:r>
            <a:r>
              <a:rPr sz="1200" spc="-15" dirty="0">
                <a:latin typeface="Calibri"/>
                <a:cs typeface="Calibri"/>
              </a:rPr>
              <a:t> </a:t>
            </a:r>
            <a:r>
              <a:rPr sz="1200" dirty="0">
                <a:latin typeface="Calibri"/>
                <a:cs typeface="Calibri"/>
              </a:rPr>
              <a:t>we</a:t>
            </a:r>
            <a:r>
              <a:rPr sz="1200" spc="-15" dirty="0">
                <a:latin typeface="Calibri"/>
                <a:cs typeface="Calibri"/>
              </a:rPr>
              <a:t> </a:t>
            </a:r>
            <a:r>
              <a:rPr sz="1200" dirty="0">
                <a:latin typeface="Calibri"/>
                <a:cs typeface="Calibri"/>
              </a:rPr>
              <a:t>first</a:t>
            </a:r>
            <a:r>
              <a:rPr sz="1200" spc="-5" dirty="0">
                <a:latin typeface="Calibri"/>
                <a:cs typeface="Calibri"/>
              </a:rPr>
              <a:t> </a:t>
            </a:r>
            <a:r>
              <a:rPr sz="1200" dirty="0">
                <a:latin typeface="Calibri"/>
                <a:cs typeface="Calibri"/>
              </a:rPr>
              <a:t>pull</a:t>
            </a:r>
            <a:r>
              <a:rPr sz="1200" spc="-20" dirty="0">
                <a:latin typeface="Calibri"/>
                <a:cs typeface="Calibri"/>
              </a:rPr>
              <a:t> </a:t>
            </a:r>
            <a:r>
              <a:rPr sz="1200" dirty="0">
                <a:latin typeface="Calibri"/>
                <a:cs typeface="Calibri"/>
              </a:rPr>
              <a:t>that</a:t>
            </a:r>
            <a:r>
              <a:rPr sz="1200" spc="-5" dirty="0">
                <a:latin typeface="Calibri"/>
                <a:cs typeface="Calibri"/>
              </a:rPr>
              <a:t> </a:t>
            </a:r>
            <a:r>
              <a:rPr sz="1200" spc="-10" dirty="0">
                <a:latin typeface="Calibri"/>
                <a:cs typeface="Calibri"/>
              </a:rPr>
              <a:t>changes.</a:t>
            </a:r>
            <a:endParaRPr sz="1200">
              <a:latin typeface="Calibri"/>
              <a:cs typeface="Calibri"/>
            </a:endParaRPr>
          </a:p>
          <a:p>
            <a:pPr marL="240665" marR="5080" indent="-228600">
              <a:lnSpc>
                <a:spcPct val="102499"/>
              </a:lnSpc>
              <a:spcBef>
                <a:spcPts val="50"/>
              </a:spcBef>
              <a:buFont typeface="Symbol"/>
              <a:buChar char=""/>
              <a:tabLst>
                <a:tab pos="240665" algn="l"/>
                <a:tab pos="241300" algn="l"/>
              </a:tabLst>
            </a:pPr>
            <a:r>
              <a:rPr sz="1200" b="1" dirty="0">
                <a:latin typeface="Calibri"/>
                <a:cs typeface="Calibri"/>
              </a:rPr>
              <a:t>Step</a:t>
            </a:r>
            <a:r>
              <a:rPr sz="1200" b="1" spc="-30" dirty="0">
                <a:latin typeface="Calibri"/>
                <a:cs typeface="Calibri"/>
              </a:rPr>
              <a:t> </a:t>
            </a:r>
            <a:r>
              <a:rPr sz="1200" b="1" dirty="0">
                <a:latin typeface="Calibri"/>
                <a:cs typeface="Calibri"/>
              </a:rPr>
              <a:t>6-</a:t>
            </a:r>
            <a:r>
              <a:rPr sz="1200" b="1" spc="-25" dirty="0">
                <a:latin typeface="Calibri"/>
                <a:cs typeface="Calibri"/>
              </a:rPr>
              <a:t> </a:t>
            </a:r>
            <a:r>
              <a:rPr sz="1200" dirty="0">
                <a:latin typeface="Calibri"/>
                <a:cs typeface="Calibri"/>
              </a:rPr>
              <a:t>If</a:t>
            </a:r>
            <a:r>
              <a:rPr sz="1200" spc="-30" dirty="0">
                <a:latin typeface="Calibri"/>
                <a:cs typeface="Calibri"/>
              </a:rPr>
              <a:t> </a:t>
            </a:r>
            <a:r>
              <a:rPr sz="1200" dirty="0">
                <a:latin typeface="Calibri"/>
                <a:cs typeface="Calibri"/>
              </a:rPr>
              <a:t>there</a:t>
            </a:r>
            <a:r>
              <a:rPr sz="1200" spc="-15" dirty="0">
                <a:latin typeface="Calibri"/>
                <a:cs typeface="Calibri"/>
              </a:rPr>
              <a:t> </a:t>
            </a:r>
            <a:r>
              <a:rPr sz="1200" dirty="0">
                <a:latin typeface="Calibri"/>
                <a:cs typeface="Calibri"/>
              </a:rPr>
              <a:t>are</a:t>
            </a:r>
            <a:r>
              <a:rPr sz="1200" spc="-30" dirty="0">
                <a:latin typeface="Calibri"/>
                <a:cs typeface="Calibri"/>
              </a:rPr>
              <a:t> </a:t>
            </a:r>
            <a:r>
              <a:rPr sz="1200" dirty="0">
                <a:latin typeface="Calibri"/>
                <a:cs typeface="Calibri"/>
              </a:rPr>
              <a:t>no</a:t>
            </a:r>
            <a:r>
              <a:rPr sz="1200" spc="-30" dirty="0">
                <a:latin typeface="Calibri"/>
                <a:cs typeface="Calibri"/>
              </a:rPr>
              <a:t> </a:t>
            </a:r>
            <a:r>
              <a:rPr sz="1200" dirty="0">
                <a:latin typeface="Calibri"/>
                <a:cs typeface="Calibri"/>
              </a:rPr>
              <a:t>changes</a:t>
            </a:r>
            <a:r>
              <a:rPr sz="1200" spc="-30" dirty="0">
                <a:latin typeface="Calibri"/>
                <a:cs typeface="Calibri"/>
              </a:rPr>
              <a:t> </a:t>
            </a:r>
            <a:r>
              <a:rPr sz="1200" dirty="0">
                <a:latin typeface="Calibri"/>
                <a:cs typeface="Calibri"/>
              </a:rPr>
              <a:t>we</a:t>
            </a:r>
            <a:r>
              <a:rPr sz="1200" spc="-30" dirty="0">
                <a:latin typeface="Calibri"/>
                <a:cs typeface="Calibri"/>
              </a:rPr>
              <a:t> </a:t>
            </a:r>
            <a:r>
              <a:rPr sz="1200" dirty="0">
                <a:latin typeface="Calibri"/>
                <a:cs typeface="Calibri"/>
              </a:rPr>
              <a:t>push</a:t>
            </a:r>
            <a:r>
              <a:rPr sz="1200" spc="-30" dirty="0">
                <a:latin typeface="Calibri"/>
                <a:cs typeface="Calibri"/>
              </a:rPr>
              <a:t> </a:t>
            </a:r>
            <a:r>
              <a:rPr sz="1200" dirty="0">
                <a:latin typeface="Calibri"/>
                <a:cs typeface="Calibri"/>
              </a:rPr>
              <a:t>our</a:t>
            </a:r>
            <a:r>
              <a:rPr sz="1200" spc="-30" dirty="0">
                <a:latin typeface="Calibri"/>
                <a:cs typeface="Calibri"/>
              </a:rPr>
              <a:t> </a:t>
            </a:r>
            <a:r>
              <a:rPr sz="1200" dirty="0">
                <a:latin typeface="Calibri"/>
                <a:cs typeface="Calibri"/>
              </a:rPr>
              <a:t>changes</a:t>
            </a:r>
            <a:r>
              <a:rPr sz="1200" spc="-15" dirty="0">
                <a:latin typeface="Calibri"/>
                <a:cs typeface="Calibri"/>
              </a:rPr>
              <a:t> </a:t>
            </a:r>
            <a:r>
              <a:rPr sz="1200" dirty="0">
                <a:latin typeface="Calibri"/>
                <a:cs typeface="Calibri"/>
              </a:rPr>
              <a:t>to</a:t>
            </a:r>
            <a:r>
              <a:rPr sz="1200" spc="-30" dirty="0">
                <a:latin typeface="Calibri"/>
                <a:cs typeface="Calibri"/>
              </a:rPr>
              <a:t> </a:t>
            </a:r>
            <a:r>
              <a:rPr sz="1200" dirty="0">
                <a:latin typeface="Calibri"/>
                <a:cs typeface="Calibri"/>
              </a:rPr>
              <a:t>the</a:t>
            </a:r>
            <a:r>
              <a:rPr sz="1200" spc="-30" dirty="0">
                <a:latin typeface="Calibri"/>
                <a:cs typeface="Calibri"/>
              </a:rPr>
              <a:t> </a:t>
            </a:r>
            <a:r>
              <a:rPr sz="1200" dirty="0">
                <a:latin typeface="Calibri"/>
                <a:cs typeface="Calibri"/>
              </a:rPr>
              <a:t>remote</a:t>
            </a:r>
            <a:r>
              <a:rPr sz="1200" spc="-15" dirty="0">
                <a:latin typeface="Calibri"/>
                <a:cs typeface="Calibri"/>
              </a:rPr>
              <a:t> </a:t>
            </a:r>
            <a:r>
              <a:rPr sz="1200" dirty="0">
                <a:latin typeface="Calibri"/>
                <a:cs typeface="Calibri"/>
              </a:rPr>
              <a:t>repository</a:t>
            </a:r>
            <a:r>
              <a:rPr sz="1200" spc="-20" dirty="0">
                <a:latin typeface="Calibri"/>
                <a:cs typeface="Calibri"/>
              </a:rPr>
              <a:t> </a:t>
            </a:r>
            <a:r>
              <a:rPr sz="1200" dirty="0">
                <a:latin typeface="Calibri"/>
                <a:cs typeface="Calibri"/>
              </a:rPr>
              <a:t>and</a:t>
            </a:r>
            <a:r>
              <a:rPr sz="1200" spc="-25" dirty="0">
                <a:latin typeface="Calibri"/>
                <a:cs typeface="Calibri"/>
              </a:rPr>
              <a:t> we </a:t>
            </a:r>
            <a:r>
              <a:rPr sz="1200" dirty="0">
                <a:latin typeface="Calibri"/>
                <a:cs typeface="Calibri"/>
              </a:rPr>
              <a:t>are</a:t>
            </a:r>
            <a:r>
              <a:rPr sz="1200" spc="-15" dirty="0">
                <a:latin typeface="Calibri"/>
                <a:cs typeface="Calibri"/>
              </a:rPr>
              <a:t> </a:t>
            </a:r>
            <a:r>
              <a:rPr sz="1200" dirty="0">
                <a:latin typeface="Calibri"/>
                <a:cs typeface="Calibri"/>
              </a:rPr>
              <a:t>done</a:t>
            </a:r>
            <a:r>
              <a:rPr sz="1200" spc="-15" dirty="0">
                <a:latin typeface="Calibri"/>
                <a:cs typeface="Calibri"/>
              </a:rPr>
              <a:t> </a:t>
            </a:r>
            <a:r>
              <a:rPr sz="1200" dirty="0">
                <a:latin typeface="Calibri"/>
                <a:cs typeface="Calibri"/>
              </a:rPr>
              <a:t>with</a:t>
            </a:r>
            <a:r>
              <a:rPr sz="1200" spc="-10" dirty="0">
                <a:latin typeface="Calibri"/>
                <a:cs typeface="Calibri"/>
              </a:rPr>
              <a:t> </a:t>
            </a:r>
            <a:r>
              <a:rPr sz="1200" dirty="0">
                <a:latin typeface="Calibri"/>
                <a:cs typeface="Calibri"/>
              </a:rPr>
              <a:t>our</a:t>
            </a:r>
            <a:r>
              <a:rPr sz="1200" spc="-10" dirty="0">
                <a:latin typeface="Calibri"/>
                <a:cs typeface="Calibri"/>
              </a:rPr>
              <a:t> </a:t>
            </a:r>
            <a:r>
              <a:rPr sz="1200" spc="-20" dirty="0">
                <a:latin typeface="Calibri"/>
                <a:cs typeface="Calibri"/>
              </a:rPr>
              <a:t>work.</a:t>
            </a:r>
            <a:endParaRPr sz="1200">
              <a:latin typeface="Calibri"/>
              <a:cs typeface="Calibri"/>
            </a:endParaRPr>
          </a:p>
        </p:txBody>
      </p:sp>
      <p:pic>
        <p:nvPicPr>
          <p:cNvPr id="4" name="object 4"/>
          <p:cNvPicPr/>
          <p:nvPr/>
        </p:nvPicPr>
        <p:blipFill>
          <a:blip r:embed="rId2" cstate="print"/>
          <a:stretch>
            <a:fillRect/>
          </a:stretch>
        </p:blipFill>
        <p:spPr>
          <a:xfrm>
            <a:off x="5606415" y="1028636"/>
            <a:ext cx="1012175" cy="338351"/>
          </a:xfrm>
          <a:prstGeom prst="rect">
            <a:avLst/>
          </a:prstGeom>
        </p:spPr>
      </p:pic>
      <p:pic>
        <p:nvPicPr>
          <p:cNvPr id="5" name="object 5"/>
          <p:cNvPicPr/>
          <p:nvPr/>
        </p:nvPicPr>
        <p:blipFill>
          <a:blip r:embed="rId3" cstate="print"/>
          <a:stretch>
            <a:fillRect/>
          </a:stretch>
        </p:blipFill>
        <p:spPr>
          <a:xfrm>
            <a:off x="914400" y="3244595"/>
            <a:ext cx="5456454" cy="3733799"/>
          </a:xfrm>
          <a:prstGeom prst="rect">
            <a:avLst/>
          </a:prstGeom>
        </p:spPr>
      </p:pic>
      <p:sp>
        <p:nvSpPr>
          <p:cNvPr id="6" name="object 6"/>
          <p:cNvSpPr txBox="1"/>
          <p:nvPr/>
        </p:nvSpPr>
        <p:spPr>
          <a:xfrm>
            <a:off x="914400" y="1044447"/>
            <a:ext cx="4587875" cy="334010"/>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05</a:t>
            </a:r>
            <a:endParaRPr sz="1400" dirty="0">
              <a:latin typeface="Times New Roman"/>
              <a:cs typeface="Times New Roman"/>
            </a:endParaRP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15</a:t>
            </a:fld>
            <a:r>
              <a:rPr dirty="0"/>
              <a:t> of </a:t>
            </a:r>
            <a:r>
              <a:rPr spc="-25" dirty="0"/>
              <a:t>16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008633"/>
            <a:ext cx="5754370" cy="394335"/>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When</a:t>
            </a:r>
            <a:r>
              <a:rPr sz="1200" spc="-5" dirty="0">
                <a:latin typeface="Calibri"/>
                <a:cs typeface="Calibri"/>
              </a:rPr>
              <a:t> </a:t>
            </a:r>
            <a:r>
              <a:rPr sz="1200" dirty="0">
                <a:latin typeface="Calibri"/>
                <a:cs typeface="Calibri"/>
              </a:rPr>
              <a:t>a</a:t>
            </a:r>
            <a:r>
              <a:rPr sz="1200" spc="-5" dirty="0">
                <a:latin typeface="Calibri"/>
                <a:cs typeface="Calibri"/>
              </a:rPr>
              <a:t> </a:t>
            </a:r>
            <a:r>
              <a:rPr sz="1200" dirty="0">
                <a:latin typeface="Calibri"/>
                <a:cs typeface="Calibri"/>
              </a:rPr>
              <a:t>directory</a:t>
            </a:r>
            <a:r>
              <a:rPr sz="1200" spc="-10" dirty="0">
                <a:latin typeface="Calibri"/>
                <a:cs typeface="Calibri"/>
              </a:rPr>
              <a:t> </a:t>
            </a:r>
            <a:r>
              <a:rPr sz="1200" dirty="0">
                <a:latin typeface="Calibri"/>
                <a:cs typeface="Calibri"/>
              </a:rPr>
              <a:t>is</a:t>
            </a:r>
            <a:r>
              <a:rPr sz="1200" spc="-10" dirty="0">
                <a:latin typeface="Calibri"/>
                <a:cs typeface="Calibri"/>
              </a:rPr>
              <a:t> </a:t>
            </a:r>
            <a:r>
              <a:rPr sz="1200" dirty="0">
                <a:latin typeface="Calibri"/>
                <a:cs typeface="Calibri"/>
              </a:rPr>
              <a:t>made</a:t>
            </a:r>
            <a:r>
              <a:rPr sz="1200" spc="5" dirty="0">
                <a:latin typeface="Calibri"/>
                <a:cs typeface="Calibri"/>
              </a:rPr>
              <a:t> </a:t>
            </a:r>
            <a:r>
              <a:rPr sz="1200" dirty="0">
                <a:latin typeface="Calibri"/>
                <a:cs typeface="Calibri"/>
              </a:rPr>
              <a:t>a</a:t>
            </a:r>
            <a:r>
              <a:rPr sz="1200" spc="-10" dirty="0">
                <a:latin typeface="Calibri"/>
                <a:cs typeface="Calibri"/>
              </a:rPr>
              <a:t> </a:t>
            </a:r>
            <a:r>
              <a:rPr sz="1200" dirty="0">
                <a:latin typeface="Calibri"/>
                <a:cs typeface="Calibri"/>
              </a:rPr>
              <a:t>git</a:t>
            </a:r>
            <a:r>
              <a:rPr sz="1200" spc="-5" dirty="0">
                <a:latin typeface="Calibri"/>
                <a:cs typeface="Calibri"/>
              </a:rPr>
              <a:t> </a:t>
            </a:r>
            <a:r>
              <a:rPr sz="1200" dirty="0">
                <a:latin typeface="Calibri"/>
                <a:cs typeface="Calibri"/>
              </a:rPr>
              <a:t>repository,</a:t>
            </a:r>
            <a:r>
              <a:rPr sz="1200" spc="-10" dirty="0">
                <a:latin typeface="Calibri"/>
                <a:cs typeface="Calibri"/>
              </a:rPr>
              <a:t> </a:t>
            </a:r>
            <a:r>
              <a:rPr sz="1200" dirty="0">
                <a:latin typeface="Calibri"/>
                <a:cs typeface="Calibri"/>
              </a:rPr>
              <a:t>there</a:t>
            </a:r>
            <a:r>
              <a:rPr sz="1200" spc="-5" dirty="0">
                <a:latin typeface="Calibri"/>
                <a:cs typeface="Calibri"/>
              </a:rPr>
              <a:t> </a:t>
            </a:r>
            <a:r>
              <a:rPr sz="1200" dirty="0">
                <a:latin typeface="Calibri"/>
                <a:cs typeface="Calibri"/>
              </a:rPr>
              <a:t>are</a:t>
            </a:r>
            <a:r>
              <a:rPr sz="1200" spc="5" dirty="0">
                <a:latin typeface="Calibri"/>
                <a:cs typeface="Calibri"/>
              </a:rPr>
              <a:t> </a:t>
            </a:r>
            <a:r>
              <a:rPr sz="1200" dirty="0">
                <a:latin typeface="Calibri"/>
                <a:cs typeface="Calibri"/>
              </a:rPr>
              <a:t>mainly</a:t>
            </a:r>
            <a:r>
              <a:rPr sz="1200" spc="-10" dirty="0">
                <a:latin typeface="Calibri"/>
                <a:cs typeface="Calibri"/>
              </a:rPr>
              <a:t> </a:t>
            </a:r>
            <a:r>
              <a:rPr sz="1200" dirty="0">
                <a:latin typeface="Calibri"/>
                <a:cs typeface="Calibri"/>
              </a:rPr>
              <a:t>3</a:t>
            </a:r>
            <a:r>
              <a:rPr sz="1200" spc="-5" dirty="0">
                <a:latin typeface="Calibri"/>
                <a:cs typeface="Calibri"/>
              </a:rPr>
              <a:t> </a:t>
            </a:r>
            <a:r>
              <a:rPr sz="1200" dirty="0">
                <a:latin typeface="Calibri"/>
                <a:cs typeface="Calibri"/>
              </a:rPr>
              <a:t>states</a:t>
            </a:r>
            <a:r>
              <a:rPr sz="1200" spc="-5" dirty="0">
                <a:latin typeface="Calibri"/>
                <a:cs typeface="Calibri"/>
              </a:rPr>
              <a:t> </a:t>
            </a:r>
            <a:r>
              <a:rPr sz="1200" dirty="0">
                <a:latin typeface="Calibri"/>
                <a:cs typeface="Calibri"/>
              </a:rPr>
              <a:t>which</a:t>
            </a:r>
            <a:r>
              <a:rPr sz="1200" spc="5" dirty="0">
                <a:latin typeface="Calibri"/>
                <a:cs typeface="Calibri"/>
              </a:rPr>
              <a:t> </a:t>
            </a:r>
            <a:r>
              <a:rPr sz="1200" dirty="0">
                <a:latin typeface="Calibri"/>
                <a:cs typeface="Calibri"/>
              </a:rPr>
              <a:t>make</a:t>
            </a:r>
            <a:r>
              <a:rPr sz="1200" spc="30" dirty="0">
                <a:latin typeface="Calibri"/>
                <a:cs typeface="Calibri"/>
              </a:rPr>
              <a:t> </a:t>
            </a:r>
            <a:r>
              <a:rPr sz="1200" dirty="0">
                <a:latin typeface="Calibri"/>
                <a:cs typeface="Calibri"/>
              </a:rPr>
              <a:t>the </a:t>
            </a:r>
            <a:r>
              <a:rPr sz="1200" spc="-10" dirty="0">
                <a:latin typeface="Calibri"/>
                <a:cs typeface="Calibri"/>
              </a:rPr>
              <a:t>essence </a:t>
            </a:r>
            <a:r>
              <a:rPr sz="1200" dirty="0">
                <a:latin typeface="Calibri"/>
                <a:cs typeface="Calibri"/>
              </a:rPr>
              <a:t>of</a:t>
            </a:r>
            <a:r>
              <a:rPr sz="1200" spc="-10" dirty="0">
                <a:latin typeface="Calibri"/>
                <a:cs typeface="Calibri"/>
              </a:rPr>
              <a:t> </a:t>
            </a:r>
            <a:r>
              <a:rPr sz="1200" dirty="0">
                <a:latin typeface="Calibri"/>
                <a:cs typeface="Calibri"/>
              </a:rPr>
              <a:t>Git</a:t>
            </a:r>
            <a:r>
              <a:rPr sz="1200" spc="-15" dirty="0">
                <a:latin typeface="Calibri"/>
                <a:cs typeface="Calibri"/>
              </a:rPr>
              <a:t> </a:t>
            </a:r>
            <a:r>
              <a:rPr sz="1200" dirty="0">
                <a:latin typeface="Calibri"/>
                <a:cs typeface="Calibri"/>
              </a:rPr>
              <a:t>version</a:t>
            </a:r>
            <a:r>
              <a:rPr sz="1200" spc="-10" dirty="0">
                <a:latin typeface="Calibri"/>
                <a:cs typeface="Calibri"/>
              </a:rPr>
              <a:t> </a:t>
            </a:r>
            <a:r>
              <a:rPr sz="1200" dirty="0">
                <a:latin typeface="Calibri"/>
                <a:cs typeface="Calibri"/>
              </a:rPr>
              <a:t>Control</a:t>
            </a:r>
            <a:r>
              <a:rPr sz="1200" spc="-15" dirty="0">
                <a:latin typeface="Calibri"/>
                <a:cs typeface="Calibri"/>
              </a:rPr>
              <a:t> </a:t>
            </a:r>
            <a:r>
              <a:rPr sz="1200" dirty="0">
                <a:latin typeface="Calibri"/>
                <a:cs typeface="Calibri"/>
              </a:rPr>
              <a:t>System.</a:t>
            </a:r>
            <a:r>
              <a:rPr sz="1200" spc="-10" dirty="0">
                <a:latin typeface="Calibri"/>
                <a:cs typeface="Calibri"/>
              </a:rPr>
              <a:t> </a:t>
            </a:r>
            <a:r>
              <a:rPr sz="1200" dirty="0">
                <a:latin typeface="Calibri"/>
                <a:cs typeface="Calibri"/>
              </a:rPr>
              <a:t>The</a:t>
            </a:r>
            <a:r>
              <a:rPr sz="1200" spc="-20" dirty="0">
                <a:latin typeface="Calibri"/>
                <a:cs typeface="Calibri"/>
              </a:rPr>
              <a:t> </a:t>
            </a:r>
            <a:r>
              <a:rPr sz="1200" dirty="0">
                <a:latin typeface="Calibri"/>
                <a:cs typeface="Calibri"/>
              </a:rPr>
              <a:t>three</a:t>
            </a:r>
            <a:r>
              <a:rPr sz="1200" spc="-15" dirty="0">
                <a:latin typeface="Calibri"/>
                <a:cs typeface="Calibri"/>
              </a:rPr>
              <a:t> </a:t>
            </a:r>
            <a:r>
              <a:rPr sz="1200" dirty="0">
                <a:latin typeface="Calibri"/>
                <a:cs typeface="Calibri"/>
              </a:rPr>
              <a:t>states</a:t>
            </a:r>
            <a:r>
              <a:rPr sz="1200" spc="-10" dirty="0">
                <a:latin typeface="Calibri"/>
                <a:cs typeface="Calibri"/>
              </a:rPr>
              <a:t> </a:t>
            </a:r>
            <a:r>
              <a:rPr sz="1200" spc="-20" dirty="0">
                <a:latin typeface="Calibri"/>
                <a:cs typeface="Calibri"/>
              </a:rPr>
              <a:t>are-</a:t>
            </a:r>
            <a:endParaRPr sz="1200">
              <a:latin typeface="Calibri"/>
              <a:cs typeface="Calibri"/>
            </a:endParaRPr>
          </a:p>
        </p:txBody>
      </p:sp>
      <p:sp>
        <p:nvSpPr>
          <p:cNvPr id="3" name="object 3"/>
          <p:cNvSpPr txBox="1"/>
          <p:nvPr/>
        </p:nvSpPr>
        <p:spPr>
          <a:xfrm>
            <a:off x="1081836" y="5329808"/>
            <a:ext cx="5574665" cy="4116704"/>
          </a:xfrm>
          <a:prstGeom prst="rect">
            <a:avLst/>
          </a:prstGeom>
        </p:spPr>
        <p:txBody>
          <a:bodyPr vert="horz" wrap="square" lIns="0" tIns="12700" rIns="0" bIns="0" rtlCol="0">
            <a:spAutoFit/>
          </a:bodyPr>
          <a:lstStyle/>
          <a:p>
            <a:pPr marL="240665" indent="-228600">
              <a:lnSpc>
                <a:spcPct val="100000"/>
              </a:lnSpc>
              <a:spcBef>
                <a:spcPts val="100"/>
              </a:spcBef>
              <a:buAutoNum type="arabicPeriod"/>
              <a:tabLst>
                <a:tab pos="241300" algn="l"/>
              </a:tabLst>
            </a:pPr>
            <a:r>
              <a:rPr sz="1200" b="1" dirty="0">
                <a:latin typeface="Calibri"/>
                <a:cs typeface="Calibri"/>
              </a:rPr>
              <a:t>Working</a:t>
            </a:r>
            <a:r>
              <a:rPr sz="1200" b="1" spc="-10" dirty="0">
                <a:latin typeface="Calibri"/>
                <a:cs typeface="Calibri"/>
              </a:rPr>
              <a:t> Directory</a:t>
            </a:r>
            <a:endParaRPr sz="1200" dirty="0">
              <a:latin typeface="Calibri"/>
              <a:cs typeface="Calibri"/>
            </a:endParaRPr>
          </a:p>
          <a:p>
            <a:pPr>
              <a:lnSpc>
                <a:spcPct val="100000"/>
              </a:lnSpc>
              <a:spcBef>
                <a:spcPts val="55"/>
              </a:spcBef>
              <a:buFont typeface="Calibri"/>
              <a:buAutoNum type="arabicPeriod"/>
            </a:pPr>
            <a:endParaRPr sz="1150" dirty="0">
              <a:latin typeface="Calibri"/>
              <a:cs typeface="Calibri"/>
            </a:endParaRPr>
          </a:p>
          <a:p>
            <a:pPr marL="240665" marR="7620" algn="just">
              <a:lnSpc>
                <a:spcPct val="101899"/>
              </a:lnSpc>
            </a:pPr>
            <a:r>
              <a:rPr sz="1200" dirty="0">
                <a:latin typeface="Calibri"/>
                <a:cs typeface="Calibri"/>
              </a:rPr>
              <a:t>Whenever</a:t>
            </a:r>
            <a:r>
              <a:rPr sz="1200" spc="-35" dirty="0">
                <a:latin typeface="Calibri"/>
                <a:cs typeface="Calibri"/>
              </a:rPr>
              <a:t> </a:t>
            </a:r>
            <a:r>
              <a:rPr sz="1200" dirty="0">
                <a:latin typeface="Calibri"/>
                <a:cs typeface="Calibri"/>
              </a:rPr>
              <a:t>we</a:t>
            </a:r>
            <a:r>
              <a:rPr sz="1200" spc="-30" dirty="0">
                <a:latin typeface="Calibri"/>
                <a:cs typeface="Calibri"/>
              </a:rPr>
              <a:t> </a:t>
            </a:r>
            <a:r>
              <a:rPr sz="1200" dirty="0">
                <a:latin typeface="Calibri"/>
                <a:cs typeface="Calibri"/>
              </a:rPr>
              <a:t>want</a:t>
            </a:r>
            <a:r>
              <a:rPr sz="1200" spc="-45" dirty="0">
                <a:latin typeface="Calibri"/>
                <a:cs typeface="Calibri"/>
              </a:rPr>
              <a:t> </a:t>
            </a:r>
            <a:r>
              <a:rPr sz="1200" dirty="0">
                <a:latin typeface="Calibri"/>
                <a:cs typeface="Calibri"/>
              </a:rPr>
              <a:t>to</a:t>
            </a:r>
            <a:r>
              <a:rPr sz="1200" spc="-30" dirty="0">
                <a:latin typeface="Calibri"/>
                <a:cs typeface="Calibri"/>
              </a:rPr>
              <a:t> </a:t>
            </a:r>
            <a:r>
              <a:rPr sz="1200" dirty="0">
                <a:latin typeface="Calibri"/>
                <a:cs typeface="Calibri"/>
              </a:rPr>
              <a:t>initialize</a:t>
            </a:r>
            <a:r>
              <a:rPr sz="1200" spc="-45" dirty="0">
                <a:latin typeface="Calibri"/>
                <a:cs typeface="Calibri"/>
              </a:rPr>
              <a:t> </a:t>
            </a:r>
            <a:r>
              <a:rPr sz="1200" dirty="0">
                <a:latin typeface="Calibri"/>
                <a:cs typeface="Calibri"/>
              </a:rPr>
              <a:t>aur</a:t>
            </a:r>
            <a:r>
              <a:rPr sz="1200" spc="-30" dirty="0">
                <a:latin typeface="Calibri"/>
                <a:cs typeface="Calibri"/>
              </a:rPr>
              <a:t> </a:t>
            </a:r>
            <a:r>
              <a:rPr sz="1200" dirty="0">
                <a:latin typeface="Calibri"/>
                <a:cs typeface="Calibri"/>
              </a:rPr>
              <a:t>local</a:t>
            </a:r>
            <a:r>
              <a:rPr sz="1200" spc="-35" dirty="0">
                <a:latin typeface="Calibri"/>
                <a:cs typeface="Calibri"/>
              </a:rPr>
              <a:t> </a:t>
            </a:r>
            <a:r>
              <a:rPr sz="1200" dirty="0">
                <a:latin typeface="Calibri"/>
                <a:cs typeface="Calibri"/>
              </a:rPr>
              <a:t>project</a:t>
            </a:r>
            <a:r>
              <a:rPr sz="1200" spc="-40" dirty="0">
                <a:latin typeface="Calibri"/>
                <a:cs typeface="Calibri"/>
              </a:rPr>
              <a:t> </a:t>
            </a:r>
            <a:r>
              <a:rPr sz="1200" dirty="0">
                <a:latin typeface="Calibri"/>
                <a:cs typeface="Calibri"/>
              </a:rPr>
              <a:t>directory</a:t>
            </a:r>
            <a:r>
              <a:rPr sz="1200" spc="-35" dirty="0">
                <a:latin typeface="Calibri"/>
                <a:cs typeface="Calibri"/>
              </a:rPr>
              <a:t> </a:t>
            </a:r>
            <a:r>
              <a:rPr sz="1200" dirty="0">
                <a:latin typeface="Calibri"/>
                <a:cs typeface="Calibri"/>
              </a:rPr>
              <a:t>to</a:t>
            </a:r>
            <a:r>
              <a:rPr sz="1200" spc="-35" dirty="0">
                <a:latin typeface="Calibri"/>
                <a:cs typeface="Calibri"/>
              </a:rPr>
              <a:t> </a:t>
            </a:r>
            <a:r>
              <a:rPr sz="1200" dirty="0">
                <a:latin typeface="Calibri"/>
                <a:cs typeface="Calibri"/>
              </a:rPr>
              <a:t>make</a:t>
            </a:r>
            <a:r>
              <a:rPr sz="1200" spc="-30" dirty="0">
                <a:latin typeface="Calibri"/>
                <a:cs typeface="Calibri"/>
              </a:rPr>
              <a:t> </a:t>
            </a:r>
            <a:r>
              <a:rPr sz="1200" dirty="0">
                <a:latin typeface="Calibri"/>
                <a:cs typeface="Calibri"/>
              </a:rPr>
              <a:t>a</a:t>
            </a:r>
            <a:r>
              <a:rPr sz="1200" spc="-35" dirty="0">
                <a:latin typeface="Calibri"/>
                <a:cs typeface="Calibri"/>
              </a:rPr>
              <a:t> </a:t>
            </a:r>
            <a:r>
              <a:rPr sz="1200" dirty="0">
                <a:latin typeface="Calibri"/>
                <a:cs typeface="Calibri"/>
              </a:rPr>
              <a:t>Git</a:t>
            </a:r>
            <a:r>
              <a:rPr sz="1200" spc="-25" dirty="0">
                <a:latin typeface="Calibri"/>
                <a:cs typeface="Calibri"/>
              </a:rPr>
              <a:t> </a:t>
            </a:r>
            <a:r>
              <a:rPr sz="1200" dirty="0">
                <a:latin typeface="Calibri"/>
                <a:cs typeface="Calibri"/>
              </a:rPr>
              <a:t>repository,</a:t>
            </a:r>
            <a:r>
              <a:rPr sz="1200" spc="-45" dirty="0">
                <a:latin typeface="Calibri"/>
                <a:cs typeface="Calibri"/>
              </a:rPr>
              <a:t> </a:t>
            </a:r>
            <a:r>
              <a:rPr sz="1200" spc="-25" dirty="0">
                <a:latin typeface="Calibri"/>
                <a:cs typeface="Calibri"/>
              </a:rPr>
              <a:t>we </a:t>
            </a:r>
            <a:r>
              <a:rPr sz="1200" dirty="0">
                <a:latin typeface="Calibri"/>
                <a:cs typeface="Calibri"/>
              </a:rPr>
              <a:t>use</a:t>
            </a:r>
            <a:r>
              <a:rPr sz="1200" spc="65" dirty="0">
                <a:latin typeface="Calibri"/>
                <a:cs typeface="Calibri"/>
              </a:rPr>
              <a:t> </a:t>
            </a:r>
            <a:r>
              <a:rPr sz="1200" dirty="0">
                <a:latin typeface="Calibri"/>
                <a:cs typeface="Calibri"/>
              </a:rPr>
              <a:t>the</a:t>
            </a:r>
            <a:r>
              <a:rPr sz="1200" spc="65" dirty="0">
                <a:latin typeface="Calibri"/>
                <a:cs typeface="Calibri"/>
              </a:rPr>
              <a:t> </a:t>
            </a:r>
            <a:r>
              <a:rPr sz="1200" dirty="0">
                <a:latin typeface="Calibri"/>
                <a:cs typeface="Calibri"/>
              </a:rPr>
              <a:t>git</a:t>
            </a:r>
            <a:r>
              <a:rPr sz="1200" spc="75" dirty="0">
                <a:latin typeface="Calibri"/>
                <a:cs typeface="Calibri"/>
              </a:rPr>
              <a:t> </a:t>
            </a:r>
            <a:r>
              <a:rPr sz="1200" dirty="0">
                <a:latin typeface="Calibri"/>
                <a:cs typeface="Calibri"/>
              </a:rPr>
              <a:t>init</a:t>
            </a:r>
            <a:r>
              <a:rPr sz="1200" spc="70" dirty="0">
                <a:latin typeface="Calibri"/>
                <a:cs typeface="Calibri"/>
              </a:rPr>
              <a:t> </a:t>
            </a:r>
            <a:r>
              <a:rPr sz="1200" dirty="0">
                <a:latin typeface="Calibri"/>
                <a:cs typeface="Calibri"/>
              </a:rPr>
              <a:t>command.</a:t>
            </a:r>
            <a:r>
              <a:rPr sz="1200" spc="70" dirty="0">
                <a:latin typeface="Calibri"/>
                <a:cs typeface="Calibri"/>
              </a:rPr>
              <a:t> </a:t>
            </a:r>
            <a:r>
              <a:rPr sz="1200" dirty="0">
                <a:latin typeface="Calibri"/>
                <a:cs typeface="Calibri"/>
              </a:rPr>
              <a:t>After</a:t>
            </a:r>
            <a:r>
              <a:rPr sz="1200" spc="55" dirty="0">
                <a:latin typeface="Calibri"/>
                <a:cs typeface="Calibri"/>
              </a:rPr>
              <a:t> </a:t>
            </a:r>
            <a:r>
              <a:rPr sz="1200" dirty="0">
                <a:latin typeface="Calibri"/>
                <a:cs typeface="Calibri"/>
              </a:rPr>
              <a:t>this</a:t>
            </a:r>
            <a:r>
              <a:rPr sz="1200" spc="65" dirty="0">
                <a:latin typeface="Calibri"/>
                <a:cs typeface="Calibri"/>
              </a:rPr>
              <a:t> </a:t>
            </a:r>
            <a:r>
              <a:rPr sz="1200" dirty="0">
                <a:latin typeface="Calibri"/>
                <a:cs typeface="Calibri"/>
              </a:rPr>
              <a:t>command,</a:t>
            </a:r>
            <a:r>
              <a:rPr sz="1200" spc="50" dirty="0">
                <a:latin typeface="Calibri"/>
                <a:cs typeface="Calibri"/>
              </a:rPr>
              <a:t> </a:t>
            </a:r>
            <a:r>
              <a:rPr sz="1200" dirty="0">
                <a:latin typeface="Calibri"/>
                <a:cs typeface="Calibri"/>
              </a:rPr>
              <a:t>git</a:t>
            </a:r>
            <a:r>
              <a:rPr sz="1200" spc="65" dirty="0">
                <a:latin typeface="Calibri"/>
                <a:cs typeface="Calibri"/>
              </a:rPr>
              <a:t> </a:t>
            </a:r>
            <a:r>
              <a:rPr sz="1200" dirty="0">
                <a:latin typeface="Calibri"/>
                <a:cs typeface="Calibri"/>
              </a:rPr>
              <a:t>becomes</a:t>
            </a:r>
            <a:r>
              <a:rPr sz="1200" spc="65" dirty="0">
                <a:latin typeface="Calibri"/>
                <a:cs typeface="Calibri"/>
              </a:rPr>
              <a:t> </a:t>
            </a:r>
            <a:r>
              <a:rPr sz="1200" dirty="0">
                <a:latin typeface="Calibri"/>
                <a:cs typeface="Calibri"/>
              </a:rPr>
              <a:t>aware</a:t>
            </a:r>
            <a:r>
              <a:rPr sz="1200" spc="65" dirty="0">
                <a:latin typeface="Calibri"/>
                <a:cs typeface="Calibri"/>
              </a:rPr>
              <a:t> </a:t>
            </a:r>
            <a:r>
              <a:rPr sz="1200" dirty="0">
                <a:latin typeface="Calibri"/>
                <a:cs typeface="Calibri"/>
              </a:rPr>
              <a:t>of</a:t>
            </a:r>
            <a:r>
              <a:rPr sz="1200" spc="70" dirty="0">
                <a:latin typeface="Calibri"/>
                <a:cs typeface="Calibri"/>
              </a:rPr>
              <a:t> </a:t>
            </a:r>
            <a:r>
              <a:rPr sz="1200" dirty="0">
                <a:latin typeface="Calibri"/>
                <a:cs typeface="Calibri"/>
              </a:rPr>
              <a:t>the</a:t>
            </a:r>
            <a:r>
              <a:rPr sz="1200" spc="80" dirty="0">
                <a:latin typeface="Calibri"/>
                <a:cs typeface="Calibri"/>
              </a:rPr>
              <a:t> </a:t>
            </a:r>
            <a:r>
              <a:rPr sz="1200" dirty="0">
                <a:latin typeface="Calibri"/>
                <a:cs typeface="Calibri"/>
              </a:rPr>
              <a:t>files</a:t>
            </a:r>
            <a:r>
              <a:rPr sz="1200" spc="75" dirty="0">
                <a:latin typeface="Calibri"/>
                <a:cs typeface="Calibri"/>
              </a:rPr>
              <a:t> </a:t>
            </a:r>
            <a:r>
              <a:rPr sz="1200" dirty="0">
                <a:latin typeface="Calibri"/>
                <a:cs typeface="Calibri"/>
              </a:rPr>
              <a:t>in</a:t>
            </a:r>
            <a:r>
              <a:rPr sz="1200" spc="65" dirty="0">
                <a:latin typeface="Calibri"/>
                <a:cs typeface="Calibri"/>
              </a:rPr>
              <a:t> </a:t>
            </a:r>
            <a:r>
              <a:rPr sz="1200" spc="-25" dirty="0">
                <a:latin typeface="Calibri"/>
                <a:cs typeface="Calibri"/>
              </a:rPr>
              <a:t>the </a:t>
            </a:r>
            <a:r>
              <a:rPr sz="1200" dirty="0">
                <a:latin typeface="Calibri"/>
                <a:cs typeface="Calibri"/>
              </a:rPr>
              <a:t>project</a:t>
            </a:r>
            <a:r>
              <a:rPr sz="1200" spc="130" dirty="0">
                <a:latin typeface="Calibri"/>
                <a:cs typeface="Calibri"/>
              </a:rPr>
              <a:t> </a:t>
            </a:r>
            <a:r>
              <a:rPr sz="1200" dirty="0">
                <a:latin typeface="Calibri"/>
                <a:cs typeface="Calibri"/>
              </a:rPr>
              <a:t>although</a:t>
            </a:r>
            <a:r>
              <a:rPr sz="1200" spc="150" dirty="0">
                <a:latin typeface="Calibri"/>
                <a:cs typeface="Calibri"/>
              </a:rPr>
              <a:t> </a:t>
            </a:r>
            <a:r>
              <a:rPr sz="1200" dirty="0">
                <a:latin typeface="Calibri"/>
                <a:cs typeface="Calibri"/>
              </a:rPr>
              <a:t>it</a:t>
            </a:r>
            <a:r>
              <a:rPr sz="1200" spc="155" dirty="0">
                <a:latin typeface="Calibri"/>
                <a:cs typeface="Calibri"/>
              </a:rPr>
              <a:t> </a:t>
            </a:r>
            <a:r>
              <a:rPr sz="1200" dirty="0">
                <a:latin typeface="Calibri"/>
                <a:cs typeface="Calibri"/>
              </a:rPr>
              <a:t>does</a:t>
            </a:r>
            <a:r>
              <a:rPr sz="1200" spc="130" dirty="0">
                <a:latin typeface="Calibri"/>
                <a:cs typeface="Calibri"/>
              </a:rPr>
              <a:t> </a:t>
            </a:r>
            <a:r>
              <a:rPr sz="1200" dirty="0">
                <a:latin typeface="Calibri"/>
                <a:cs typeface="Calibri"/>
              </a:rPr>
              <a:t>not</a:t>
            </a:r>
            <a:r>
              <a:rPr sz="1200" spc="155" dirty="0">
                <a:latin typeface="Calibri"/>
                <a:cs typeface="Calibri"/>
              </a:rPr>
              <a:t> </a:t>
            </a:r>
            <a:r>
              <a:rPr sz="1200" dirty="0">
                <a:latin typeface="Calibri"/>
                <a:cs typeface="Calibri"/>
              </a:rPr>
              <a:t>track</a:t>
            </a:r>
            <a:r>
              <a:rPr sz="1200" spc="135" dirty="0">
                <a:latin typeface="Calibri"/>
                <a:cs typeface="Calibri"/>
              </a:rPr>
              <a:t> </a:t>
            </a:r>
            <a:r>
              <a:rPr sz="1200" dirty="0">
                <a:latin typeface="Calibri"/>
                <a:cs typeface="Calibri"/>
              </a:rPr>
              <a:t>the</a:t>
            </a:r>
            <a:r>
              <a:rPr sz="1200" spc="140" dirty="0">
                <a:latin typeface="Calibri"/>
                <a:cs typeface="Calibri"/>
              </a:rPr>
              <a:t> </a:t>
            </a:r>
            <a:r>
              <a:rPr sz="1200" dirty="0">
                <a:latin typeface="Calibri"/>
                <a:cs typeface="Calibri"/>
              </a:rPr>
              <a:t>files</a:t>
            </a:r>
            <a:r>
              <a:rPr sz="1200" spc="135" dirty="0">
                <a:latin typeface="Calibri"/>
                <a:cs typeface="Calibri"/>
              </a:rPr>
              <a:t> </a:t>
            </a:r>
            <a:r>
              <a:rPr sz="1200" dirty="0">
                <a:latin typeface="Calibri"/>
                <a:cs typeface="Calibri"/>
              </a:rPr>
              <a:t>yet.</a:t>
            </a:r>
            <a:r>
              <a:rPr sz="1200" spc="135" dirty="0">
                <a:latin typeface="Calibri"/>
                <a:cs typeface="Calibri"/>
              </a:rPr>
              <a:t> </a:t>
            </a:r>
            <a:r>
              <a:rPr sz="1200" dirty="0">
                <a:latin typeface="Calibri"/>
                <a:cs typeface="Calibri"/>
              </a:rPr>
              <a:t>The</a:t>
            </a:r>
            <a:r>
              <a:rPr sz="1200" spc="135" dirty="0">
                <a:latin typeface="Calibri"/>
                <a:cs typeface="Calibri"/>
              </a:rPr>
              <a:t> </a:t>
            </a:r>
            <a:r>
              <a:rPr sz="1200" dirty="0">
                <a:latin typeface="Calibri"/>
                <a:cs typeface="Calibri"/>
              </a:rPr>
              <a:t>files</a:t>
            </a:r>
            <a:r>
              <a:rPr sz="1200" spc="155" dirty="0">
                <a:latin typeface="Calibri"/>
                <a:cs typeface="Calibri"/>
              </a:rPr>
              <a:t> </a:t>
            </a:r>
            <a:r>
              <a:rPr sz="1200" dirty="0">
                <a:latin typeface="Calibri"/>
                <a:cs typeface="Calibri"/>
              </a:rPr>
              <a:t>are</a:t>
            </a:r>
            <a:r>
              <a:rPr sz="1200" spc="135" dirty="0">
                <a:latin typeface="Calibri"/>
                <a:cs typeface="Calibri"/>
              </a:rPr>
              <a:t> </a:t>
            </a:r>
            <a:r>
              <a:rPr sz="1200" dirty="0">
                <a:latin typeface="Calibri"/>
                <a:cs typeface="Calibri"/>
              </a:rPr>
              <a:t>further</a:t>
            </a:r>
            <a:r>
              <a:rPr sz="1200" spc="145" dirty="0">
                <a:latin typeface="Calibri"/>
                <a:cs typeface="Calibri"/>
              </a:rPr>
              <a:t> </a:t>
            </a:r>
            <a:r>
              <a:rPr sz="1200" dirty="0">
                <a:latin typeface="Calibri"/>
                <a:cs typeface="Calibri"/>
              </a:rPr>
              <a:t>tracked</a:t>
            </a:r>
            <a:r>
              <a:rPr sz="1200" spc="155" dirty="0">
                <a:latin typeface="Calibri"/>
                <a:cs typeface="Calibri"/>
              </a:rPr>
              <a:t> </a:t>
            </a:r>
            <a:r>
              <a:rPr sz="1200" dirty="0">
                <a:latin typeface="Calibri"/>
                <a:cs typeface="Calibri"/>
              </a:rPr>
              <a:t>in</a:t>
            </a:r>
            <a:r>
              <a:rPr sz="1200" spc="145" dirty="0">
                <a:latin typeface="Calibri"/>
                <a:cs typeface="Calibri"/>
              </a:rPr>
              <a:t> </a:t>
            </a:r>
            <a:r>
              <a:rPr sz="1200" spc="-25" dirty="0">
                <a:latin typeface="Calibri"/>
                <a:cs typeface="Calibri"/>
              </a:rPr>
              <a:t>the </a:t>
            </a:r>
            <a:r>
              <a:rPr sz="1200" dirty="0">
                <a:latin typeface="Calibri"/>
                <a:cs typeface="Calibri"/>
              </a:rPr>
              <a:t>staging</a:t>
            </a:r>
            <a:r>
              <a:rPr sz="1200" spc="-5" dirty="0">
                <a:latin typeface="Calibri"/>
                <a:cs typeface="Calibri"/>
              </a:rPr>
              <a:t> </a:t>
            </a:r>
            <a:r>
              <a:rPr sz="1200" spc="-10" dirty="0">
                <a:latin typeface="Calibri"/>
                <a:cs typeface="Calibri"/>
              </a:rPr>
              <a:t>area.</a:t>
            </a:r>
            <a:endParaRPr sz="1200" dirty="0">
              <a:latin typeface="Calibri"/>
              <a:cs typeface="Calibri"/>
            </a:endParaRPr>
          </a:p>
          <a:p>
            <a:pPr>
              <a:lnSpc>
                <a:spcPct val="100000"/>
              </a:lnSpc>
              <a:spcBef>
                <a:spcPts val="25"/>
              </a:spcBef>
            </a:pPr>
            <a:endParaRPr sz="1200" dirty="0">
              <a:latin typeface="Calibri"/>
              <a:cs typeface="Calibri"/>
            </a:endParaRPr>
          </a:p>
          <a:p>
            <a:pPr marL="240665" indent="-228600">
              <a:lnSpc>
                <a:spcPct val="100000"/>
              </a:lnSpc>
              <a:buAutoNum type="arabicPeriod" startAt="2"/>
              <a:tabLst>
                <a:tab pos="241300" algn="l"/>
              </a:tabLst>
            </a:pPr>
            <a:r>
              <a:rPr sz="1200" b="1" dirty="0">
                <a:latin typeface="Calibri"/>
                <a:cs typeface="Calibri"/>
              </a:rPr>
              <a:t>Staging</a:t>
            </a:r>
            <a:r>
              <a:rPr sz="1200" b="1" spc="-15" dirty="0">
                <a:latin typeface="Calibri"/>
                <a:cs typeface="Calibri"/>
              </a:rPr>
              <a:t> </a:t>
            </a:r>
            <a:r>
              <a:rPr sz="1200" b="1" spc="-20" dirty="0">
                <a:latin typeface="Calibri"/>
                <a:cs typeface="Calibri"/>
              </a:rPr>
              <a:t>Area</a:t>
            </a:r>
            <a:endParaRPr sz="1200" dirty="0">
              <a:latin typeface="Calibri"/>
              <a:cs typeface="Calibri"/>
            </a:endParaRPr>
          </a:p>
          <a:p>
            <a:pPr>
              <a:lnSpc>
                <a:spcPct val="100000"/>
              </a:lnSpc>
              <a:spcBef>
                <a:spcPts val="55"/>
              </a:spcBef>
              <a:buFont typeface="Calibri"/>
              <a:buAutoNum type="arabicPeriod" startAt="2"/>
            </a:pPr>
            <a:endParaRPr sz="1150" dirty="0">
              <a:latin typeface="Calibri"/>
              <a:cs typeface="Calibri"/>
            </a:endParaRPr>
          </a:p>
          <a:p>
            <a:pPr marL="240665" marR="5080" algn="just">
              <a:lnSpc>
                <a:spcPct val="101699"/>
              </a:lnSpc>
              <a:spcBef>
                <a:spcPts val="5"/>
              </a:spcBef>
            </a:pPr>
            <a:r>
              <a:rPr sz="1200" dirty="0">
                <a:latin typeface="Calibri"/>
                <a:cs typeface="Calibri"/>
              </a:rPr>
              <a:t>Now,</a:t>
            </a:r>
            <a:r>
              <a:rPr sz="1200" spc="-20" dirty="0">
                <a:latin typeface="Calibri"/>
                <a:cs typeface="Calibri"/>
              </a:rPr>
              <a:t> </a:t>
            </a:r>
            <a:r>
              <a:rPr sz="1200" dirty="0">
                <a:latin typeface="Calibri"/>
                <a:cs typeface="Calibri"/>
              </a:rPr>
              <a:t>to track</a:t>
            </a:r>
            <a:r>
              <a:rPr sz="1200" spc="-5" dirty="0">
                <a:latin typeface="Calibri"/>
                <a:cs typeface="Calibri"/>
              </a:rPr>
              <a:t> </a:t>
            </a:r>
            <a:r>
              <a:rPr sz="1200" dirty="0">
                <a:latin typeface="Calibri"/>
                <a:cs typeface="Calibri"/>
              </a:rPr>
              <a:t>files the</a:t>
            </a:r>
            <a:r>
              <a:rPr sz="1200" spc="-5" dirty="0">
                <a:latin typeface="Calibri"/>
                <a:cs typeface="Calibri"/>
              </a:rPr>
              <a:t> </a:t>
            </a:r>
            <a:r>
              <a:rPr sz="1200" dirty="0">
                <a:latin typeface="Calibri"/>
                <a:cs typeface="Calibri"/>
              </a:rPr>
              <a:t>different</a:t>
            </a:r>
            <a:r>
              <a:rPr sz="1200" spc="15" dirty="0">
                <a:latin typeface="Calibri"/>
                <a:cs typeface="Calibri"/>
              </a:rPr>
              <a:t> </a:t>
            </a:r>
            <a:r>
              <a:rPr sz="1200" dirty="0">
                <a:latin typeface="Calibri"/>
                <a:cs typeface="Calibri"/>
              </a:rPr>
              <a:t>versions of our files</a:t>
            </a:r>
            <a:r>
              <a:rPr sz="1200" spc="5" dirty="0">
                <a:latin typeface="Calibri"/>
                <a:cs typeface="Calibri"/>
              </a:rPr>
              <a:t> </a:t>
            </a:r>
            <a:r>
              <a:rPr sz="1200" dirty="0">
                <a:latin typeface="Calibri"/>
                <a:cs typeface="Calibri"/>
              </a:rPr>
              <a:t>we use</a:t>
            </a:r>
            <a:r>
              <a:rPr sz="1200" spc="-10" dirty="0">
                <a:latin typeface="Calibri"/>
                <a:cs typeface="Calibri"/>
              </a:rPr>
              <a:t> </a:t>
            </a:r>
            <a:r>
              <a:rPr sz="1200" dirty="0">
                <a:latin typeface="Calibri"/>
                <a:cs typeface="Calibri"/>
              </a:rPr>
              <a:t>the command</a:t>
            </a:r>
            <a:r>
              <a:rPr sz="1200" spc="-5" dirty="0">
                <a:latin typeface="Calibri"/>
                <a:cs typeface="Calibri"/>
              </a:rPr>
              <a:t> </a:t>
            </a:r>
            <a:r>
              <a:rPr sz="1200" dirty="0">
                <a:latin typeface="Calibri"/>
                <a:cs typeface="Calibri"/>
              </a:rPr>
              <a:t>git</a:t>
            </a:r>
            <a:r>
              <a:rPr sz="1200" spc="10" dirty="0">
                <a:latin typeface="Calibri"/>
                <a:cs typeface="Calibri"/>
              </a:rPr>
              <a:t> </a:t>
            </a:r>
            <a:r>
              <a:rPr sz="1200" dirty="0">
                <a:latin typeface="Calibri"/>
                <a:cs typeface="Calibri"/>
              </a:rPr>
              <a:t>add.</a:t>
            </a:r>
            <a:r>
              <a:rPr sz="1200" spc="5" dirty="0">
                <a:latin typeface="Calibri"/>
                <a:cs typeface="Calibri"/>
              </a:rPr>
              <a:t> </a:t>
            </a:r>
            <a:r>
              <a:rPr sz="1200" spc="-25" dirty="0">
                <a:latin typeface="Calibri"/>
                <a:cs typeface="Calibri"/>
              </a:rPr>
              <a:t>We </a:t>
            </a:r>
            <a:r>
              <a:rPr sz="1200" dirty="0">
                <a:latin typeface="Calibri"/>
                <a:cs typeface="Calibri"/>
              </a:rPr>
              <a:t>can</a:t>
            </a:r>
            <a:r>
              <a:rPr sz="1200" spc="25" dirty="0">
                <a:latin typeface="Calibri"/>
                <a:cs typeface="Calibri"/>
              </a:rPr>
              <a:t> </a:t>
            </a:r>
            <a:r>
              <a:rPr sz="1200" dirty="0">
                <a:latin typeface="Calibri"/>
                <a:cs typeface="Calibri"/>
              </a:rPr>
              <a:t>term</a:t>
            </a:r>
            <a:r>
              <a:rPr sz="1200" spc="35" dirty="0">
                <a:latin typeface="Calibri"/>
                <a:cs typeface="Calibri"/>
              </a:rPr>
              <a:t> </a:t>
            </a:r>
            <a:r>
              <a:rPr sz="1200" dirty="0">
                <a:latin typeface="Calibri"/>
                <a:cs typeface="Calibri"/>
              </a:rPr>
              <a:t>a</a:t>
            </a:r>
            <a:r>
              <a:rPr sz="1200" spc="30" dirty="0">
                <a:latin typeface="Calibri"/>
                <a:cs typeface="Calibri"/>
              </a:rPr>
              <a:t> </a:t>
            </a:r>
            <a:r>
              <a:rPr sz="1200" dirty="0">
                <a:latin typeface="Calibri"/>
                <a:cs typeface="Calibri"/>
              </a:rPr>
              <a:t>staging</a:t>
            </a:r>
            <a:r>
              <a:rPr sz="1200" spc="30" dirty="0">
                <a:latin typeface="Calibri"/>
                <a:cs typeface="Calibri"/>
              </a:rPr>
              <a:t> </a:t>
            </a:r>
            <a:r>
              <a:rPr sz="1200" dirty="0">
                <a:latin typeface="Calibri"/>
                <a:cs typeface="Calibri"/>
              </a:rPr>
              <a:t>area</a:t>
            </a:r>
            <a:r>
              <a:rPr sz="1200" spc="25" dirty="0">
                <a:latin typeface="Calibri"/>
                <a:cs typeface="Calibri"/>
              </a:rPr>
              <a:t> </a:t>
            </a:r>
            <a:r>
              <a:rPr sz="1200" dirty="0">
                <a:latin typeface="Calibri"/>
                <a:cs typeface="Calibri"/>
              </a:rPr>
              <a:t>as</a:t>
            </a:r>
            <a:r>
              <a:rPr sz="1200" spc="25" dirty="0">
                <a:latin typeface="Calibri"/>
                <a:cs typeface="Calibri"/>
              </a:rPr>
              <a:t> </a:t>
            </a:r>
            <a:r>
              <a:rPr sz="1200" dirty="0">
                <a:latin typeface="Calibri"/>
                <a:cs typeface="Calibri"/>
              </a:rPr>
              <a:t>a</a:t>
            </a:r>
            <a:r>
              <a:rPr sz="1200" spc="35" dirty="0">
                <a:latin typeface="Calibri"/>
                <a:cs typeface="Calibri"/>
              </a:rPr>
              <a:t> </a:t>
            </a:r>
            <a:r>
              <a:rPr sz="1200" dirty="0">
                <a:latin typeface="Calibri"/>
                <a:cs typeface="Calibri"/>
              </a:rPr>
              <a:t>place</a:t>
            </a:r>
            <a:r>
              <a:rPr sz="1200" spc="35" dirty="0">
                <a:latin typeface="Calibri"/>
                <a:cs typeface="Calibri"/>
              </a:rPr>
              <a:t> </a:t>
            </a:r>
            <a:r>
              <a:rPr sz="1200" dirty="0">
                <a:latin typeface="Calibri"/>
                <a:cs typeface="Calibri"/>
              </a:rPr>
              <a:t>where</a:t>
            </a:r>
            <a:r>
              <a:rPr sz="1200" spc="20" dirty="0">
                <a:latin typeface="Calibri"/>
                <a:cs typeface="Calibri"/>
              </a:rPr>
              <a:t> </a:t>
            </a:r>
            <a:r>
              <a:rPr sz="1200" dirty="0">
                <a:latin typeface="Calibri"/>
                <a:cs typeface="Calibri"/>
              </a:rPr>
              <a:t>different</a:t>
            </a:r>
            <a:r>
              <a:rPr sz="1200" spc="35" dirty="0">
                <a:latin typeface="Calibri"/>
                <a:cs typeface="Calibri"/>
              </a:rPr>
              <a:t> </a:t>
            </a:r>
            <a:r>
              <a:rPr sz="1200" dirty="0">
                <a:latin typeface="Calibri"/>
                <a:cs typeface="Calibri"/>
              </a:rPr>
              <a:t>versions</a:t>
            </a:r>
            <a:r>
              <a:rPr sz="1200" spc="25" dirty="0">
                <a:latin typeface="Calibri"/>
                <a:cs typeface="Calibri"/>
              </a:rPr>
              <a:t> </a:t>
            </a:r>
            <a:r>
              <a:rPr sz="1200" dirty="0">
                <a:latin typeface="Calibri"/>
                <a:cs typeface="Calibri"/>
              </a:rPr>
              <a:t>of</a:t>
            </a:r>
            <a:r>
              <a:rPr sz="1200" spc="30" dirty="0">
                <a:latin typeface="Calibri"/>
                <a:cs typeface="Calibri"/>
              </a:rPr>
              <a:t> </a:t>
            </a:r>
            <a:r>
              <a:rPr sz="1200" dirty="0">
                <a:latin typeface="Calibri"/>
                <a:cs typeface="Calibri"/>
              </a:rPr>
              <a:t>our</a:t>
            </a:r>
            <a:r>
              <a:rPr sz="1200" spc="60" dirty="0">
                <a:latin typeface="Calibri"/>
                <a:cs typeface="Calibri"/>
              </a:rPr>
              <a:t> </a:t>
            </a:r>
            <a:r>
              <a:rPr sz="1200" dirty="0">
                <a:latin typeface="Calibri"/>
                <a:cs typeface="Calibri"/>
              </a:rPr>
              <a:t>files</a:t>
            </a:r>
            <a:r>
              <a:rPr sz="1200" spc="30" dirty="0">
                <a:latin typeface="Calibri"/>
                <a:cs typeface="Calibri"/>
              </a:rPr>
              <a:t> </a:t>
            </a:r>
            <a:r>
              <a:rPr sz="1200" dirty="0">
                <a:latin typeface="Calibri"/>
                <a:cs typeface="Calibri"/>
              </a:rPr>
              <a:t>are</a:t>
            </a:r>
            <a:r>
              <a:rPr sz="1200" spc="35" dirty="0">
                <a:latin typeface="Calibri"/>
                <a:cs typeface="Calibri"/>
              </a:rPr>
              <a:t> </a:t>
            </a:r>
            <a:r>
              <a:rPr sz="1200" dirty="0">
                <a:latin typeface="Calibri"/>
                <a:cs typeface="Calibri"/>
              </a:rPr>
              <a:t>stored.</a:t>
            </a:r>
            <a:r>
              <a:rPr sz="1200" spc="30" dirty="0">
                <a:latin typeface="Calibri"/>
                <a:cs typeface="Calibri"/>
              </a:rPr>
              <a:t> </a:t>
            </a:r>
            <a:r>
              <a:rPr sz="1200" spc="-25" dirty="0">
                <a:latin typeface="Calibri"/>
                <a:cs typeface="Calibri"/>
              </a:rPr>
              <a:t>git </a:t>
            </a:r>
            <a:r>
              <a:rPr sz="1200" dirty="0">
                <a:latin typeface="Calibri"/>
                <a:cs typeface="Calibri"/>
              </a:rPr>
              <a:t>add</a:t>
            </a:r>
            <a:r>
              <a:rPr sz="1200" spc="-60" dirty="0">
                <a:latin typeface="Calibri"/>
                <a:cs typeface="Calibri"/>
              </a:rPr>
              <a:t> </a:t>
            </a:r>
            <a:r>
              <a:rPr sz="1200" spc="-10" dirty="0">
                <a:latin typeface="Calibri"/>
                <a:cs typeface="Calibri"/>
              </a:rPr>
              <a:t>command</a:t>
            </a:r>
            <a:r>
              <a:rPr sz="1200" spc="-40" dirty="0">
                <a:latin typeface="Calibri"/>
                <a:cs typeface="Calibri"/>
              </a:rPr>
              <a:t> </a:t>
            </a:r>
            <a:r>
              <a:rPr sz="1200" spc="-10" dirty="0">
                <a:latin typeface="Calibri"/>
                <a:cs typeface="Calibri"/>
              </a:rPr>
              <a:t>copies</a:t>
            </a:r>
            <a:r>
              <a:rPr sz="1200" spc="-50" dirty="0">
                <a:latin typeface="Calibri"/>
                <a:cs typeface="Calibri"/>
              </a:rPr>
              <a:t> </a:t>
            </a:r>
            <a:r>
              <a:rPr sz="1200" dirty="0">
                <a:latin typeface="Calibri"/>
                <a:cs typeface="Calibri"/>
              </a:rPr>
              <a:t>the</a:t>
            </a:r>
            <a:r>
              <a:rPr sz="1200" spc="-50" dirty="0">
                <a:latin typeface="Calibri"/>
                <a:cs typeface="Calibri"/>
              </a:rPr>
              <a:t> </a:t>
            </a:r>
            <a:r>
              <a:rPr sz="1200" dirty="0">
                <a:latin typeface="Calibri"/>
                <a:cs typeface="Calibri"/>
              </a:rPr>
              <a:t>version</a:t>
            </a:r>
            <a:r>
              <a:rPr sz="1200" spc="-40" dirty="0">
                <a:latin typeface="Calibri"/>
                <a:cs typeface="Calibri"/>
              </a:rPr>
              <a:t> </a:t>
            </a:r>
            <a:r>
              <a:rPr sz="1200" dirty="0">
                <a:latin typeface="Calibri"/>
                <a:cs typeface="Calibri"/>
              </a:rPr>
              <a:t>of</a:t>
            </a:r>
            <a:r>
              <a:rPr sz="1200" spc="-35" dirty="0">
                <a:latin typeface="Calibri"/>
                <a:cs typeface="Calibri"/>
              </a:rPr>
              <a:t> </a:t>
            </a:r>
            <a:r>
              <a:rPr sz="1200" dirty="0">
                <a:latin typeface="Calibri"/>
                <a:cs typeface="Calibri"/>
              </a:rPr>
              <a:t>your</a:t>
            </a:r>
            <a:r>
              <a:rPr sz="1200" spc="-55" dirty="0">
                <a:latin typeface="Calibri"/>
                <a:cs typeface="Calibri"/>
              </a:rPr>
              <a:t> </a:t>
            </a:r>
            <a:r>
              <a:rPr sz="1200" dirty="0">
                <a:latin typeface="Calibri"/>
                <a:cs typeface="Calibri"/>
              </a:rPr>
              <a:t>file</a:t>
            </a:r>
            <a:r>
              <a:rPr sz="1200" spc="-50" dirty="0">
                <a:latin typeface="Calibri"/>
                <a:cs typeface="Calibri"/>
              </a:rPr>
              <a:t> </a:t>
            </a:r>
            <a:r>
              <a:rPr sz="1200" spc="-10" dirty="0">
                <a:latin typeface="Calibri"/>
                <a:cs typeface="Calibri"/>
              </a:rPr>
              <a:t>from</a:t>
            </a:r>
            <a:r>
              <a:rPr sz="1200" spc="-60" dirty="0">
                <a:latin typeface="Calibri"/>
                <a:cs typeface="Calibri"/>
              </a:rPr>
              <a:t> </a:t>
            </a:r>
            <a:r>
              <a:rPr sz="1200" dirty="0">
                <a:latin typeface="Calibri"/>
                <a:cs typeface="Calibri"/>
              </a:rPr>
              <a:t>your</a:t>
            </a:r>
            <a:r>
              <a:rPr sz="1200" spc="-40" dirty="0">
                <a:latin typeface="Calibri"/>
                <a:cs typeface="Calibri"/>
              </a:rPr>
              <a:t> </a:t>
            </a:r>
            <a:r>
              <a:rPr sz="1200" dirty="0">
                <a:latin typeface="Calibri"/>
                <a:cs typeface="Calibri"/>
              </a:rPr>
              <a:t>working</a:t>
            </a:r>
            <a:r>
              <a:rPr sz="1200" spc="-45" dirty="0">
                <a:latin typeface="Calibri"/>
                <a:cs typeface="Calibri"/>
              </a:rPr>
              <a:t> </a:t>
            </a:r>
            <a:r>
              <a:rPr sz="1200" spc="-10" dirty="0">
                <a:latin typeface="Calibri"/>
                <a:cs typeface="Calibri"/>
              </a:rPr>
              <a:t>directory</a:t>
            </a:r>
            <a:r>
              <a:rPr sz="1200" spc="-45" dirty="0">
                <a:latin typeface="Calibri"/>
                <a:cs typeface="Calibri"/>
              </a:rPr>
              <a:t> </a:t>
            </a:r>
            <a:r>
              <a:rPr sz="1200" spc="-10" dirty="0">
                <a:latin typeface="Calibri"/>
                <a:cs typeface="Calibri"/>
              </a:rPr>
              <a:t>to</a:t>
            </a:r>
            <a:r>
              <a:rPr sz="1200" spc="-50" dirty="0">
                <a:latin typeface="Calibri"/>
                <a:cs typeface="Calibri"/>
              </a:rPr>
              <a:t> </a:t>
            </a:r>
            <a:r>
              <a:rPr sz="1200" dirty="0">
                <a:latin typeface="Calibri"/>
                <a:cs typeface="Calibri"/>
              </a:rPr>
              <a:t>the</a:t>
            </a:r>
            <a:r>
              <a:rPr sz="1200" spc="-35" dirty="0">
                <a:latin typeface="Calibri"/>
                <a:cs typeface="Calibri"/>
              </a:rPr>
              <a:t> </a:t>
            </a:r>
            <a:r>
              <a:rPr sz="1200" spc="-10" dirty="0">
                <a:latin typeface="Calibri"/>
                <a:cs typeface="Calibri"/>
              </a:rPr>
              <a:t>staging </a:t>
            </a:r>
            <a:r>
              <a:rPr sz="1200" dirty="0">
                <a:latin typeface="Calibri"/>
                <a:cs typeface="Calibri"/>
              </a:rPr>
              <a:t>area.</a:t>
            </a:r>
            <a:r>
              <a:rPr sz="1200" spc="-40" dirty="0">
                <a:latin typeface="Calibri"/>
                <a:cs typeface="Calibri"/>
              </a:rPr>
              <a:t> </a:t>
            </a:r>
            <a:r>
              <a:rPr sz="1200" dirty="0">
                <a:latin typeface="Calibri"/>
                <a:cs typeface="Calibri"/>
              </a:rPr>
              <a:t>We</a:t>
            </a:r>
            <a:r>
              <a:rPr sz="1200" spc="-30" dirty="0">
                <a:latin typeface="Calibri"/>
                <a:cs typeface="Calibri"/>
              </a:rPr>
              <a:t> </a:t>
            </a:r>
            <a:r>
              <a:rPr sz="1200" dirty="0">
                <a:latin typeface="Calibri"/>
                <a:cs typeface="Calibri"/>
              </a:rPr>
              <a:t>can,</a:t>
            </a:r>
            <a:r>
              <a:rPr sz="1200" spc="-40" dirty="0">
                <a:latin typeface="Calibri"/>
                <a:cs typeface="Calibri"/>
              </a:rPr>
              <a:t> </a:t>
            </a:r>
            <a:r>
              <a:rPr sz="1200" dirty="0">
                <a:latin typeface="Calibri"/>
                <a:cs typeface="Calibri"/>
              </a:rPr>
              <a:t>however,</a:t>
            </a:r>
            <a:r>
              <a:rPr sz="1200" spc="-35" dirty="0">
                <a:latin typeface="Calibri"/>
                <a:cs typeface="Calibri"/>
              </a:rPr>
              <a:t> </a:t>
            </a:r>
            <a:r>
              <a:rPr sz="1200" dirty="0">
                <a:latin typeface="Calibri"/>
                <a:cs typeface="Calibri"/>
              </a:rPr>
              <a:t>choose</a:t>
            </a:r>
            <a:r>
              <a:rPr sz="1200" spc="-40" dirty="0">
                <a:latin typeface="Calibri"/>
                <a:cs typeface="Calibri"/>
              </a:rPr>
              <a:t> </a:t>
            </a:r>
            <a:r>
              <a:rPr sz="1200" dirty="0">
                <a:latin typeface="Calibri"/>
                <a:cs typeface="Calibri"/>
              </a:rPr>
              <a:t>which</a:t>
            </a:r>
            <a:r>
              <a:rPr sz="1200" spc="-40" dirty="0">
                <a:latin typeface="Calibri"/>
                <a:cs typeface="Calibri"/>
              </a:rPr>
              <a:t> </a:t>
            </a:r>
            <a:r>
              <a:rPr sz="1200" dirty="0">
                <a:latin typeface="Calibri"/>
                <a:cs typeface="Calibri"/>
              </a:rPr>
              <a:t>files</a:t>
            </a:r>
            <a:r>
              <a:rPr sz="1200" spc="-40" dirty="0">
                <a:latin typeface="Calibri"/>
                <a:cs typeface="Calibri"/>
              </a:rPr>
              <a:t> </a:t>
            </a:r>
            <a:r>
              <a:rPr sz="1200" dirty="0">
                <a:latin typeface="Calibri"/>
                <a:cs typeface="Calibri"/>
              </a:rPr>
              <a:t>we</a:t>
            </a:r>
            <a:r>
              <a:rPr sz="1200" spc="-40" dirty="0">
                <a:latin typeface="Calibri"/>
                <a:cs typeface="Calibri"/>
              </a:rPr>
              <a:t> </a:t>
            </a:r>
            <a:r>
              <a:rPr sz="1200" dirty="0">
                <a:latin typeface="Calibri"/>
                <a:cs typeface="Calibri"/>
              </a:rPr>
              <a:t>need</a:t>
            </a:r>
            <a:r>
              <a:rPr sz="1200" spc="-25" dirty="0">
                <a:latin typeface="Calibri"/>
                <a:cs typeface="Calibri"/>
              </a:rPr>
              <a:t> </a:t>
            </a:r>
            <a:r>
              <a:rPr sz="1200" dirty="0">
                <a:latin typeface="Calibri"/>
                <a:cs typeface="Calibri"/>
              </a:rPr>
              <a:t>to</a:t>
            </a:r>
            <a:r>
              <a:rPr sz="1200" spc="-35" dirty="0">
                <a:latin typeface="Calibri"/>
                <a:cs typeface="Calibri"/>
              </a:rPr>
              <a:t> </a:t>
            </a:r>
            <a:r>
              <a:rPr sz="1200" dirty="0">
                <a:latin typeface="Calibri"/>
                <a:cs typeface="Calibri"/>
              </a:rPr>
              <a:t>add</a:t>
            </a:r>
            <a:r>
              <a:rPr sz="1200" spc="-35" dirty="0">
                <a:latin typeface="Calibri"/>
                <a:cs typeface="Calibri"/>
              </a:rPr>
              <a:t> </a:t>
            </a:r>
            <a:r>
              <a:rPr sz="1200" dirty="0">
                <a:latin typeface="Calibri"/>
                <a:cs typeface="Calibri"/>
              </a:rPr>
              <a:t>to</a:t>
            </a:r>
            <a:r>
              <a:rPr sz="1200" spc="-40"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staging</a:t>
            </a:r>
            <a:r>
              <a:rPr sz="1200" spc="-40" dirty="0">
                <a:latin typeface="Calibri"/>
                <a:cs typeface="Calibri"/>
              </a:rPr>
              <a:t> </a:t>
            </a:r>
            <a:r>
              <a:rPr sz="1200" dirty="0">
                <a:latin typeface="Calibri"/>
                <a:cs typeface="Calibri"/>
              </a:rPr>
              <a:t>area</a:t>
            </a:r>
            <a:r>
              <a:rPr sz="1200" spc="-30" dirty="0">
                <a:latin typeface="Calibri"/>
                <a:cs typeface="Calibri"/>
              </a:rPr>
              <a:t> </a:t>
            </a:r>
            <a:r>
              <a:rPr sz="1200" spc="-10" dirty="0">
                <a:latin typeface="Calibri"/>
                <a:cs typeface="Calibri"/>
              </a:rPr>
              <a:t>because </a:t>
            </a:r>
            <a:r>
              <a:rPr sz="1200" dirty="0">
                <a:latin typeface="Calibri"/>
                <a:cs typeface="Calibri"/>
              </a:rPr>
              <a:t>in</a:t>
            </a:r>
            <a:r>
              <a:rPr sz="1200" spc="225" dirty="0">
                <a:latin typeface="Calibri"/>
                <a:cs typeface="Calibri"/>
              </a:rPr>
              <a:t> </a:t>
            </a:r>
            <a:r>
              <a:rPr sz="1200" dirty="0">
                <a:latin typeface="Calibri"/>
                <a:cs typeface="Calibri"/>
              </a:rPr>
              <a:t>our</a:t>
            </a:r>
            <a:r>
              <a:rPr sz="1200" spc="215" dirty="0">
                <a:latin typeface="Calibri"/>
                <a:cs typeface="Calibri"/>
              </a:rPr>
              <a:t> </a:t>
            </a:r>
            <a:r>
              <a:rPr sz="1200" dirty="0">
                <a:latin typeface="Calibri"/>
                <a:cs typeface="Calibri"/>
              </a:rPr>
              <a:t>working</a:t>
            </a:r>
            <a:r>
              <a:rPr sz="1200" spc="210" dirty="0">
                <a:latin typeface="Calibri"/>
                <a:cs typeface="Calibri"/>
              </a:rPr>
              <a:t> </a:t>
            </a:r>
            <a:r>
              <a:rPr sz="1200" dirty="0">
                <a:latin typeface="Calibri"/>
                <a:cs typeface="Calibri"/>
              </a:rPr>
              <a:t>directory</a:t>
            </a:r>
            <a:r>
              <a:rPr sz="1200" spc="220" dirty="0">
                <a:latin typeface="Calibri"/>
                <a:cs typeface="Calibri"/>
              </a:rPr>
              <a:t> </a:t>
            </a:r>
            <a:r>
              <a:rPr sz="1200" dirty="0">
                <a:latin typeface="Calibri"/>
                <a:cs typeface="Calibri"/>
              </a:rPr>
              <a:t>there</a:t>
            </a:r>
            <a:r>
              <a:rPr sz="1200" spc="225" dirty="0">
                <a:latin typeface="Calibri"/>
                <a:cs typeface="Calibri"/>
              </a:rPr>
              <a:t> </a:t>
            </a:r>
            <a:r>
              <a:rPr sz="1200" dirty="0">
                <a:latin typeface="Calibri"/>
                <a:cs typeface="Calibri"/>
              </a:rPr>
              <a:t>are</a:t>
            </a:r>
            <a:r>
              <a:rPr sz="1200" spc="225" dirty="0">
                <a:latin typeface="Calibri"/>
                <a:cs typeface="Calibri"/>
              </a:rPr>
              <a:t> </a:t>
            </a:r>
            <a:r>
              <a:rPr sz="1200" dirty="0">
                <a:latin typeface="Calibri"/>
                <a:cs typeface="Calibri"/>
              </a:rPr>
              <a:t>some</a:t>
            </a:r>
            <a:r>
              <a:rPr sz="1200" spc="215" dirty="0">
                <a:latin typeface="Calibri"/>
                <a:cs typeface="Calibri"/>
              </a:rPr>
              <a:t> </a:t>
            </a:r>
            <a:r>
              <a:rPr sz="1200" dirty="0">
                <a:latin typeface="Calibri"/>
                <a:cs typeface="Calibri"/>
              </a:rPr>
              <a:t>files</a:t>
            </a:r>
            <a:r>
              <a:rPr sz="1200" spc="200" dirty="0">
                <a:latin typeface="Calibri"/>
                <a:cs typeface="Calibri"/>
              </a:rPr>
              <a:t> </a:t>
            </a:r>
            <a:r>
              <a:rPr sz="1200" dirty="0">
                <a:latin typeface="Calibri"/>
                <a:cs typeface="Calibri"/>
              </a:rPr>
              <a:t>that</a:t>
            </a:r>
            <a:r>
              <a:rPr sz="1200" spc="215" dirty="0">
                <a:latin typeface="Calibri"/>
                <a:cs typeface="Calibri"/>
              </a:rPr>
              <a:t> </a:t>
            </a:r>
            <a:r>
              <a:rPr sz="1200" dirty="0">
                <a:latin typeface="Calibri"/>
                <a:cs typeface="Calibri"/>
              </a:rPr>
              <a:t>we</a:t>
            </a:r>
            <a:r>
              <a:rPr sz="1200" spc="215" dirty="0">
                <a:latin typeface="Calibri"/>
                <a:cs typeface="Calibri"/>
              </a:rPr>
              <a:t> </a:t>
            </a:r>
            <a:r>
              <a:rPr sz="1200" dirty="0">
                <a:latin typeface="Calibri"/>
                <a:cs typeface="Calibri"/>
              </a:rPr>
              <a:t>don’t</a:t>
            </a:r>
            <a:r>
              <a:rPr sz="1200" spc="215" dirty="0">
                <a:latin typeface="Calibri"/>
                <a:cs typeface="Calibri"/>
              </a:rPr>
              <a:t> </a:t>
            </a:r>
            <a:r>
              <a:rPr sz="1200" dirty="0">
                <a:latin typeface="Calibri"/>
                <a:cs typeface="Calibri"/>
              </a:rPr>
              <a:t>want</a:t>
            </a:r>
            <a:r>
              <a:rPr sz="1200" spc="215" dirty="0">
                <a:latin typeface="Calibri"/>
                <a:cs typeface="Calibri"/>
              </a:rPr>
              <a:t> </a:t>
            </a:r>
            <a:r>
              <a:rPr sz="1200" dirty="0">
                <a:latin typeface="Calibri"/>
                <a:cs typeface="Calibri"/>
              </a:rPr>
              <a:t>to</a:t>
            </a:r>
            <a:r>
              <a:rPr sz="1200" spc="200" dirty="0">
                <a:latin typeface="Calibri"/>
                <a:cs typeface="Calibri"/>
              </a:rPr>
              <a:t> </a:t>
            </a:r>
            <a:r>
              <a:rPr sz="1200" dirty="0">
                <a:latin typeface="Calibri"/>
                <a:cs typeface="Calibri"/>
              </a:rPr>
              <a:t>get</a:t>
            </a:r>
            <a:r>
              <a:rPr sz="1200" spc="215" dirty="0">
                <a:latin typeface="Calibri"/>
                <a:cs typeface="Calibri"/>
              </a:rPr>
              <a:t> </a:t>
            </a:r>
            <a:r>
              <a:rPr sz="1200" spc="-10" dirty="0">
                <a:latin typeface="Calibri"/>
                <a:cs typeface="Calibri"/>
              </a:rPr>
              <a:t>tracked, </a:t>
            </a:r>
            <a:r>
              <a:rPr sz="1200" dirty="0">
                <a:latin typeface="Calibri"/>
                <a:cs typeface="Calibri"/>
              </a:rPr>
              <a:t>examples</a:t>
            </a:r>
            <a:r>
              <a:rPr sz="1200" spc="65" dirty="0">
                <a:latin typeface="Calibri"/>
                <a:cs typeface="Calibri"/>
              </a:rPr>
              <a:t> </a:t>
            </a:r>
            <a:r>
              <a:rPr sz="1200" dirty="0">
                <a:latin typeface="Calibri"/>
                <a:cs typeface="Calibri"/>
              </a:rPr>
              <a:t>include</a:t>
            </a:r>
            <a:r>
              <a:rPr sz="1200" spc="85" dirty="0">
                <a:latin typeface="Calibri"/>
                <a:cs typeface="Calibri"/>
              </a:rPr>
              <a:t> </a:t>
            </a:r>
            <a:r>
              <a:rPr sz="1200" dirty="0">
                <a:latin typeface="Calibri"/>
                <a:cs typeface="Calibri"/>
              </a:rPr>
              <a:t>node</a:t>
            </a:r>
            <a:r>
              <a:rPr sz="1200" spc="65" dirty="0">
                <a:latin typeface="Calibri"/>
                <a:cs typeface="Calibri"/>
              </a:rPr>
              <a:t> </a:t>
            </a:r>
            <a:r>
              <a:rPr sz="1200" dirty="0">
                <a:latin typeface="Calibri"/>
                <a:cs typeface="Calibri"/>
              </a:rPr>
              <a:t>modules,</a:t>
            </a:r>
            <a:r>
              <a:rPr sz="1200" spc="80" dirty="0">
                <a:latin typeface="Calibri"/>
                <a:cs typeface="Calibri"/>
              </a:rPr>
              <a:t> </a:t>
            </a:r>
            <a:r>
              <a:rPr sz="1200" dirty="0">
                <a:latin typeface="Calibri"/>
                <a:cs typeface="Calibri"/>
              </a:rPr>
              <a:t>temporary</a:t>
            </a:r>
            <a:r>
              <a:rPr sz="1200" spc="75" dirty="0">
                <a:latin typeface="Calibri"/>
                <a:cs typeface="Calibri"/>
              </a:rPr>
              <a:t> </a:t>
            </a:r>
            <a:r>
              <a:rPr sz="1200" dirty="0">
                <a:latin typeface="Calibri"/>
                <a:cs typeface="Calibri"/>
              </a:rPr>
              <a:t>files,</a:t>
            </a:r>
            <a:r>
              <a:rPr sz="1200" spc="90" dirty="0">
                <a:latin typeface="Calibri"/>
                <a:cs typeface="Calibri"/>
              </a:rPr>
              <a:t> </a:t>
            </a:r>
            <a:r>
              <a:rPr sz="1200" dirty="0">
                <a:latin typeface="Calibri"/>
                <a:cs typeface="Calibri"/>
              </a:rPr>
              <a:t>etc.</a:t>
            </a:r>
            <a:r>
              <a:rPr sz="1200" spc="70" dirty="0">
                <a:latin typeface="Calibri"/>
                <a:cs typeface="Calibri"/>
              </a:rPr>
              <a:t> </a:t>
            </a:r>
            <a:r>
              <a:rPr sz="1200" dirty="0">
                <a:latin typeface="Calibri"/>
                <a:cs typeface="Calibri"/>
              </a:rPr>
              <a:t>Indexing</a:t>
            </a:r>
            <a:r>
              <a:rPr sz="1200" spc="90" dirty="0">
                <a:latin typeface="Calibri"/>
                <a:cs typeface="Calibri"/>
              </a:rPr>
              <a:t> </a:t>
            </a:r>
            <a:r>
              <a:rPr sz="1200" dirty="0">
                <a:latin typeface="Calibri"/>
                <a:cs typeface="Calibri"/>
              </a:rPr>
              <a:t>in</a:t>
            </a:r>
            <a:r>
              <a:rPr sz="1200" spc="80" dirty="0">
                <a:latin typeface="Calibri"/>
                <a:cs typeface="Calibri"/>
              </a:rPr>
              <a:t> </a:t>
            </a:r>
            <a:r>
              <a:rPr sz="1200" dirty="0">
                <a:latin typeface="Calibri"/>
                <a:cs typeface="Calibri"/>
              </a:rPr>
              <a:t>Git</a:t>
            </a:r>
            <a:r>
              <a:rPr sz="1200" spc="85" dirty="0">
                <a:latin typeface="Calibri"/>
                <a:cs typeface="Calibri"/>
              </a:rPr>
              <a:t> </a:t>
            </a:r>
            <a:r>
              <a:rPr sz="1200" dirty="0">
                <a:latin typeface="Calibri"/>
                <a:cs typeface="Calibri"/>
              </a:rPr>
              <a:t>is</a:t>
            </a:r>
            <a:r>
              <a:rPr sz="1200" spc="75" dirty="0">
                <a:latin typeface="Calibri"/>
                <a:cs typeface="Calibri"/>
              </a:rPr>
              <a:t> </a:t>
            </a:r>
            <a:r>
              <a:rPr sz="1200" dirty="0">
                <a:latin typeface="Calibri"/>
                <a:cs typeface="Calibri"/>
              </a:rPr>
              <a:t>the</a:t>
            </a:r>
            <a:r>
              <a:rPr sz="1200" spc="85" dirty="0">
                <a:latin typeface="Calibri"/>
                <a:cs typeface="Calibri"/>
              </a:rPr>
              <a:t> </a:t>
            </a:r>
            <a:r>
              <a:rPr sz="1200" dirty="0">
                <a:latin typeface="Calibri"/>
                <a:cs typeface="Calibri"/>
              </a:rPr>
              <a:t>one</a:t>
            </a:r>
            <a:r>
              <a:rPr sz="1200" spc="85" dirty="0">
                <a:latin typeface="Calibri"/>
                <a:cs typeface="Calibri"/>
              </a:rPr>
              <a:t> </a:t>
            </a:r>
            <a:r>
              <a:rPr sz="1200" spc="-20" dirty="0">
                <a:latin typeface="Calibri"/>
                <a:cs typeface="Calibri"/>
              </a:rPr>
              <a:t>that </a:t>
            </a:r>
            <a:r>
              <a:rPr sz="1200" dirty="0">
                <a:latin typeface="Calibri"/>
                <a:cs typeface="Calibri"/>
              </a:rPr>
              <a:t>helps</a:t>
            </a:r>
            <a:r>
              <a:rPr sz="1200" spc="114" dirty="0">
                <a:latin typeface="Calibri"/>
                <a:cs typeface="Calibri"/>
              </a:rPr>
              <a:t> </a:t>
            </a:r>
            <a:r>
              <a:rPr sz="1200" dirty="0">
                <a:latin typeface="Calibri"/>
                <a:cs typeface="Calibri"/>
              </a:rPr>
              <a:t>Git</a:t>
            </a:r>
            <a:r>
              <a:rPr sz="1200" spc="125" dirty="0">
                <a:latin typeface="Calibri"/>
                <a:cs typeface="Calibri"/>
              </a:rPr>
              <a:t> </a:t>
            </a:r>
            <a:r>
              <a:rPr sz="1200" dirty="0">
                <a:latin typeface="Calibri"/>
                <a:cs typeface="Calibri"/>
              </a:rPr>
              <a:t>in</a:t>
            </a:r>
            <a:r>
              <a:rPr sz="1200" spc="114" dirty="0">
                <a:latin typeface="Calibri"/>
                <a:cs typeface="Calibri"/>
              </a:rPr>
              <a:t> </a:t>
            </a:r>
            <a:r>
              <a:rPr sz="1200" dirty="0">
                <a:latin typeface="Calibri"/>
                <a:cs typeface="Calibri"/>
              </a:rPr>
              <a:t>understanding</a:t>
            </a:r>
            <a:r>
              <a:rPr sz="1200" spc="120" dirty="0">
                <a:latin typeface="Calibri"/>
                <a:cs typeface="Calibri"/>
              </a:rPr>
              <a:t> </a:t>
            </a:r>
            <a:r>
              <a:rPr sz="1200" dirty="0">
                <a:latin typeface="Calibri"/>
                <a:cs typeface="Calibri"/>
              </a:rPr>
              <a:t>which</a:t>
            </a:r>
            <a:r>
              <a:rPr sz="1200" spc="114" dirty="0">
                <a:latin typeface="Calibri"/>
                <a:cs typeface="Calibri"/>
              </a:rPr>
              <a:t> </a:t>
            </a:r>
            <a:r>
              <a:rPr sz="1200" dirty="0">
                <a:latin typeface="Calibri"/>
                <a:cs typeface="Calibri"/>
              </a:rPr>
              <a:t>files</a:t>
            </a:r>
            <a:r>
              <a:rPr sz="1200" spc="114" dirty="0">
                <a:latin typeface="Calibri"/>
                <a:cs typeface="Calibri"/>
              </a:rPr>
              <a:t> </a:t>
            </a:r>
            <a:r>
              <a:rPr sz="1200" dirty="0">
                <a:latin typeface="Calibri"/>
                <a:cs typeface="Calibri"/>
              </a:rPr>
              <a:t>need</a:t>
            </a:r>
            <a:r>
              <a:rPr sz="1200" spc="114" dirty="0">
                <a:latin typeface="Calibri"/>
                <a:cs typeface="Calibri"/>
              </a:rPr>
              <a:t> </a:t>
            </a:r>
            <a:r>
              <a:rPr sz="1200" dirty="0">
                <a:latin typeface="Calibri"/>
                <a:cs typeface="Calibri"/>
              </a:rPr>
              <a:t>to</a:t>
            </a:r>
            <a:r>
              <a:rPr sz="1200" spc="110" dirty="0">
                <a:latin typeface="Calibri"/>
                <a:cs typeface="Calibri"/>
              </a:rPr>
              <a:t> </a:t>
            </a:r>
            <a:r>
              <a:rPr sz="1200" dirty="0">
                <a:latin typeface="Calibri"/>
                <a:cs typeface="Calibri"/>
              </a:rPr>
              <a:t>be</a:t>
            </a:r>
            <a:r>
              <a:rPr sz="1200" spc="125" dirty="0">
                <a:latin typeface="Calibri"/>
                <a:cs typeface="Calibri"/>
              </a:rPr>
              <a:t> </a:t>
            </a:r>
            <a:r>
              <a:rPr sz="1200" dirty="0">
                <a:latin typeface="Calibri"/>
                <a:cs typeface="Calibri"/>
              </a:rPr>
              <a:t>added</a:t>
            </a:r>
            <a:r>
              <a:rPr sz="1200" spc="120" dirty="0">
                <a:latin typeface="Calibri"/>
                <a:cs typeface="Calibri"/>
              </a:rPr>
              <a:t> </a:t>
            </a:r>
            <a:r>
              <a:rPr sz="1200" dirty="0">
                <a:latin typeface="Calibri"/>
                <a:cs typeface="Calibri"/>
              </a:rPr>
              <a:t>or</a:t>
            </a:r>
            <a:r>
              <a:rPr sz="1200" spc="114" dirty="0">
                <a:latin typeface="Calibri"/>
                <a:cs typeface="Calibri"/>
              </a:rPr>
              <a:t> </a:t>
            </a:r>
            <a:r>
              <a:rPr sz="1200" dirty="0">
                <a:latin typeface="Calibri"/>
                <a:cs typeface="Calibri"/>
              </a:rPr>
              <a:t>sent.</a:t>
            </a:r>
            <a:r>
              <a:rPr sz="1200" spc="114" dirty="0">
                <a:latin typeface="Calibri"/>
                <a:cs typeface="Calibri"/>
              </a:rPr>
              <a:t> </a:t>
            </a:r>
            <a:r>
              <a:rPr sz="1200" dirty="0">
                <a:latin typeface="Calibri"/>
                <a:cs typeface="Calibri"/>
              </a:rPr>
              <a:t>You</a:t>
            </a:r>
            <a:r>
              <a:rPr sz="1200" spc="125" dirty="0">
                <a:latin typeface="Calibri"/>
                <a:cs typeface="Calibri"/>
              </a:rPr>
              <a:t> </a:t>
            </a:r>
            <a:r>
              <a:rPr sz="1200" dirty="0">
                <a:latin typeface="Calibri"/>
                <a:cs typeface="Calibri"/>
              </a:rPr>
              <a:t>can</a:t>
            </a:r>
            <a:r>
              <a:rPr sz="1200" spc="125" dirty="0">
                <a:latin typeface="Calibri"/>
                <a:cs typeface="Calibri"/>
              </a:rPr>
              <a:t> </a:t>
            </a:r>
            <a:r>
              <a:rPr sz="1200" dirty="0">
                <a:latin typeface="Calibri"/>
                <a:cs typeface="Calibri"/>
              </a:rPr>
              <a:t>find</a:t>
            </a:r>
            <a:r>
              <a:rPr sz="1200" spc="114" dirty="0">
                <a:latin typeface="Calibri"/>
                <a:cs typeface="Calibri"/>
              </a:rPr>
              <a:t> </a:t>
            </a:r>
            <a:r>
              <a:rPr sz="1200" spc="-20" dirty="0">
                <a:latin typeface="Calibri"/>
                <a:cs typeface="Calibri"/>
              </a:rPr>
              <a:t>your </a:t>
            </a:r>
            <a:r>
              <a:rPr sz="1200" dirty="0">
                <a:latin typeface="Calibri"/>
                <a:cs typeface="Calibri"/>
              </a:rPr>
              <a:t>staging</a:t>
            </a:r>
            <a:r>
              <a:rPr sz="1200" spc="-15" dirty="0">
                <a:latin typeface="Calibri"/>
                <a:cs typeface="Calibri"/>
              </a:rPr>
              <a:t> </a:t>
            </a:r>
            <a:r>
              <a:rPr sz="1200" dirty="0">
                <a:latin typeface="Calibri"/>
                <a:cs typeface="Calibri"/>
              </a:rPr>
              <a:t>area</a:t>
            </a:r>
            <a:r>
              <a:rPr sz="1200" spc="-5" dirty="0">
                <a:latin typeface="Calibri"/>
                <a:cs typeface="Calibri"/>
              </a:rPr>
              <a:t> </a:t>
            </a:r>
            <a:r>
              <a:rPr sz="1200" dirty="0">
                <a:latin typeface="Calibri"/>
                <a:cs typeface="Calibri"/>
              </a:rPr>
              <a:t>in</a:t>
            </a:r>
            <a:r>
              <a:rPr sz="1200" spc="-20" dirty="0">
                <a:latin typeface="Calibri"/>
                <a:cs typeface="Calibri"/>
              </a:rPr>
              <a:t> </a:t>
            </a:r>
            <a:r>
              <a:rPr sz="1200" dirty="0">
                <a:latin typeface="Calibri"/>
                <a:cs typeface="Calibri"/>
              </a:rPr>
              <a:t>the</a:t>
            </a:r>
            <a:r>
              <a:rPr sz="1200" spc="-20" dirty="0">
                <a:latin typeface="Calibri"/>
                <a:cs typeface="Calibri"/>
              </a:rPr>
              <a:t> </a:t>
            </a:r>
            <a:r>
              <a:rPr sz="1200" dirty="0">
                <a:latin typeface="Calibri"/>
                <a:cs typeface="Calibri"/>
              </a:rPr>
              <a:t>.git</a:t>
            </a:r>
            <a:r>
              <a:rPr sz="1200" spc="-25" dirty="0">
                <a:latin typeface="Calibri"/>
                <a:cs typeface="Calibri"/>
              </a:rPr>
              <a:t> </a:t>
            </a:r>
            <a:r>
              <a:rPr sz="1200" dirty="0">
                <a:latin typeface="Calibri"/>
                <a:cs typeface="Calibri"/>
              </a:rPr>
              <a:t>folder</a:t>
            </a:r>
            <a:r>
              <a:rPr sz="1200" spc="-5" dirty="0">
                <a:latin typeface="Calibri"/>
                <a:cs typeface="Calibri"/>
              </a:rPr>
              <a:t> </a:t>
            </a:r>
            <a:r>
              <a:rPr sz="1200" dirty="0">
                <a:latin typeface="Calibri"/>
                <a:cs typeface="Calibri"/>
              </a:rPr>
              <a:t>inside</a:t>
            </a:r>
            <a:r>
              <a:rPr sz="1200" spc="-25" dirty="0">
                <a:latin typeface="Calibri"/>
                <a:cs typeface="Calibri"/>
              </a:rPr>
              <a:t> </a:t>
            </a:r>
            <a:r>
              <a:rPr sz="1200" dirty="0">
                <a:latin typeface="Calibri"/>
                <a:cs typeface="Calibri"/>
              </a:rPr>
              <a:t>the</a:t>
            </a:r>
            <a:r>
              <a:rPr sz="1200" spc="-5" dirty="0">
                <a:latin typeface="Calibri"/>
                <a:cs typeface="Calibri"/>
              </a:rPr>
              <a:t> </a:t>
            </a:r>
            <a:r>
              <a:rPr sz="1200" dirty="0">
                <a:latin typeface="Calibri"/>
                <a:cs typeface="Calibri"/>
              </a:rPr>
              <a:t>index</a:t>
            </a:r>
            <a:r>
              <a:rPr sz="1200" spc="-10" dirty="0">
                <a:latin typeface="Calibri"/>
                <a:cs typeface="Calibri"/>
              </a:rPr>
              <a:t> file.</a:t>
            </a:r>
            <a:endParaRPr sz="1200" dirty="0">
              <a:latin typeface="Calibri"/>
              <a:cs typeface="Calibri"/>
            </a:endParaRPr>
          </a:p>
          <a:p>
            <a:pPr marL="240665" algn="just">
              <a:lnSpc>
                <a:spcPct val="100000"/>
              </a:lnSpc>
              <a:spcBef>
                <a:spcPts val="35"/>
              </a:spcBef>
            </a:pPr>
            <a:r>
              <a:rPr sz="1200" dirty="0">
                <a:latin typeface="Calibri"/>
                <a:cs typeface="Calibri"/>
              </a:rPr>
              <a:t>git</a:t>
            </a:r>
            <a:r>
              <a:rPr sz="1200" spc="5" dirty="0">
                <a:latin typeface="Calibri"/>
                <a:cs typeface="Calibri"/>
              </a:rPr>
              <a:t> </a:t>
            </a:r>
            <a:r>
              <a:rPr sz="1200" spc="-10" dirty="0">
                <a:latin typeface="Calibri"/>
                <a:cs typeface="Calibri"/>
              </a:rPr>
              <a:t>add&lt;filename&gt;</a:t>
            </a:r>
            <a:endParaRPr sz="1200" dirty="0">
              <a:latin typeface="Calibri"/>
              <a:cs typeface="Calibri"/>
            </a:endParaRPr>
          </a:p>
          <a:p>
            <a:pPr>
              <a:lnSpc>
                <a:spcPct val="100000"/>
              </a:lnSpc>
              <a:spcBef>
                <a:spcPts val="20"/>
              </a:spcBef>
            </a:pPr>
            <a:endParaRPr sz="1200" dirty="0">
              <a:latin typeface="Calibri"/>
              <a:cs typeface="Calibri"/>
            </a:endParaRPr>
          </a:p>
          <a:p>
            <a:pPr marL="240665" algn="just">
              <a:lnSpc>
                <a:spcPct val="100000"/>
              </a:lnSpc>
            </a:pPr>
            <a:r>
              <a:rPr sz="1200" dirty="0">
                <a:latin typeface="Calibri"/>
                <a:cs typeface="Calibri"/>
              </a:rPr>
              <a:t>git</a:t>
            </a:r>
            <a:r>
              <a:rPr sz="1200" spc="5" dirty="0">
                <a:latin typeface="Calibri"/>
                <a:cs typeface="Calibri"/>
              </a:rPr>
              <a:t> </a:t>
            </a:r>
            <a:r>
              <a:rPr sz="1200" spc="-20" dirty="0">
                <a:latin typeface="Calibri"/>
                <a:cs typeface="Calibri"/>
              </a:rPr>
              <a:t>add.</a:t>
            </a:r>
            <a:endParaRPr sz="1200" dirty="0">
              <a:latin typeface="Calibri"/>
              <a:cs typeface="Calibri"/>
            </a:endParaRPr>
          </a:p>
          <a:p>
            <a:pPr>
              <a:lnSpc>
                <a:spcPct val="100000"/>
              </a:lnSpc>
              <a:spcBef>
                <a:spcPts val="25"/>
              </a:spcBef>
            </a:pPr>
            <a:endParaRPr sz="1200" dirty="0">
              <a:latin typeface="Calibri"/>
              <a:cs typeface="Calibri"/>
            </a:endParaRPr>
          </a:p>
          <a:p>
            <a:pPr marL="240665" indent="-228600">
              <a:lnSpc>
                <a:spcPct val="100000"/>
              </a:lnSpc>
              <a:buAutoNum type="arabicPeriod" startAt="3"/>
              <a:tabLst>
                <a:tab pos="241300" algn="l"/>
              </a:tabLst>
            </a:pPr>
            <a:r>
              <a:rPr sz="1200" b="1" dirty="0">
                <a:latin typeface="Calibri"/>
                <a:cs typeface="Calibri"/>
              </a:rPr>
              <a:t>Git</a:t>
            </a:r>
            <a:r>
              <a:rPr sz="1200" b="1" spc="5" dirty="0">
                <a:latin typeface="Calibri"/>
                <a:cs typeface="Calibri"/>
              </a:rPr>
              <a:t> </a:t>
            </a:r>
            <a:r>
              <a:rPr sz="1200" b="1" spc="-10" dirty="0">
                <a:latin typeface="Calibri"/>
                <a:cs typeface="Calibri"/>
              </a:rPr>
              <a:t>Directory</a:t>
            </a:r>
            <a:endParaRPr sz="1200" dirty="0">
              <a:latin typeface="Calibri"/>
              <a:cs typeface="Calibri"/>
            </a:endParaRPr>
          </a:p>
        </p:txBody>
      </p:sp>
      <p:pic>
        <p:nvPicPr>
          <p:cNvPr id="4" name="object 4"/>
          <p:cNvPicPr/>
          <p:nvPr/>
        </p:nvPicPr>
        <p:blipFill>
          <a:blip r:embed="rId2" cstate="print"/>
          <a:stretch>
            <a:fillRect/>
          </a:stretch>
        </p:blipFill>
        <p:spPr>
          <a:xfrm>
            <a:off x="957357" y="1452702"/>
            <a:ext cx="5613145" cy="2971080"/>
          </a:xfrm>
          <a:prstGeom prst="rect">
            <a:avLst/>
          </a:prstGeom>
        </p:spPr>
      </p:pic>
      <p:sp>
        <p:nvSpPr>
          <p:cNvPr id="5" name="object 5"/>
          <p:cNvSpPr txBox="1"/>
          <p:nvPr/>
        </p:nvSpPr>
        <p:spPr>
          <a:xfrm>
            <a:off x="993444" y="4588890"/>
            <a:ext cx="2727325" cy="162560"/>
          </a:xfrm>
          <a:prstGeom prst="rect">
            <a:avLst/>
          </a:prstGeom>
        </p:spPr>
        <p:txBody>
          <a:bodyPr vert="horz" wrap="square" lIns="0" tIns="12700" rIns="0" bIns="0" rtlCol="0">
            <a:spAutoFit/>
          </a:bodyPr>
          <a:lstStyle/>
          <a:p>
            <a:pPr marL="12700">
              <a:lnSpc>
                <a:spcPct val="100000"/>
              </a:lnSpc>
              <a:spcBef>
                <a:spcPts val="100"/>
              </a:spcBef>
            </a:pPr>
            <a:r>
              <a:rPr sz="900" u="sng" dirty="0">
                <a:solidFill>
                  <a:srgbClr val="0000FF"/>
                </a:solidFill>
                <a:uFill>
                  <a:solidFill>
                    <a:srgbClr val="0000FF"/>
                  </a:solidFill>
                </a:uFill>
                <a:latin typeface="Calibri"/>
                <a:cs typeface="Calibri"/>
                <a:hlinkClick r:id="rId3"/>
              </a:rPr>
              <a:t>This</a:t>
            </a:r>
            <a:r>
              <a:rPr sz="900" u="sng" spc="-15" dirty="0">
                <a:solidFill>
                  <a:srgbClr val="0000FF"/>
                </a:solidFill>
                <a:uFill>
                  <a:solidFill>
                    <a:srgbClr val="0000FF"/>
                  </a:solidFill>
                </a:uFill>
                <a:latin typeface="Calibri"/>
                <a:cs typeface="Calibri"/>
                <a:hlinkClick r:id="rId3"/>
              </a:rPr>
              <a:t> </a:t>
            </a:r>
            <a:r>
              <a:rPr sz="900" u="sng" dirty="0">
                <a:solidFill>
                  <a:srgbClr val="0000FF"/>
                </a:solidFill>
                <a:uFill>
                  <a:solidFill>
                    <a:srgbClr val="0000FF"/>
                  </a:solidFill>
                </a:uFill>
                <a:latin typeface="Calibri"/>
                <a:cs typeface="Calibri"/>
                <a:hlinkClick r:id="rId3"/>
              </a:rPr>
              <a:t>Photo</a:t>
            </a:r>
            <a:r>
              <a:rPr sz="900" dirty="0">
                <a:solidFill>
                  <a:srgbClr val="0000FF"/>
                </a:solidFill>
                <a:latin typeface="Calibri"/>
                <a:cs typeface="Calibri"/>
                <a:hlinkClick r:id="rId3"/>
              </a:rPr>
              <a:t> </a:t>
            </a:r>
            <a:r>
              <a:rPr sz="900" dirty="0">
                <a:latin typeface="Calibri"/>
                <a:cs typeface="Calibri"/>
              </a:rPr>
              <a:t>by</a:t>
            </a:r>
            <a:r>
              <a:rPr sz="900" spc="-10" dirty="0">
                <a:latin typeface="Calibri"/>
                <a:cs typeface="Calibri"/>
              </a:rPr>
              <a:t> </a:t>
            </a:r>
            <a:r>
              <a:rPr sz="900" dirty="0">
                <a:latin typeface="Calibri"/>
                <a:cs typeface="Calibri"/>
              </a:rPr>
              <a:t>Unknown</a:t>
            </a:r>
            <a:r>
              <a:rPr sz="900" spc="-10" dirty="0">
                <a:latin typeface="Calibri"/>
                <a:cs typeface="Calibri"/>
              </a:rPr>
              <a:t> </a:t>
            </a:r>
            <a:r>
              <a:rPr sz="900" dirty="0">
                <a:latin typeface="Calibri"/>
                <a:cs typeface="Calibri"/>
              </a:rPr>
              <a:t>Author</a:t>
            </a:r>
            <a:r>
              <a:rPr sz="900" spc="-10" dirty="0">
                <a:latin typeface="Calibri"/>
                <a:cs typeface="Calibri"/>
              </a:rPr>
              <a:t> </a:t>
            </a:r>
            <a:r>
              <a:rPr sz="900" dirty="0">
                <a:latin typeface="Calibri"/>
                <a:cs typeface="Calibri"/>
              </a:rPr>
              <a:t>is licensed</a:t>
            </a:r>
            <a:r>
              <a:rPr sz="900" spc="-15" dirty="0">
                <a:latin typeface="Calibri"/>
                <a:cs typeface="Calibri"/>
              </a:rPr>
              <a:t> </a:t>
            </a:r>
            <a:r>
              <a:rPr sz="900" dirty="0">
                <a:latin typeface="Calibri"/>
                <a:cs typeface="Calibri"/>
              </a:rPr>
              <a:t>under </a:t>
            </a:r>
            <a:r>
              <a:rPr sz="900" u="sng" dirty="0">
                <a:solidFill>
                  <a:srgbClr val="0000FF"/>
                </a:solidFill>
                <a:uFill>
                  <a:solidFill>
                    <a:srgbClr val="0000FF"/>
                  </a:solidFill>
                </a:uFill>
                <a:latin typeface="Calibri"/>
                <a:cs typeface="Calibri"/>
                <a:hlinkClick r:id="rId4"/>
              </a:rPr>
              <a:t>CC</a:t>
            </a:r>
            <a:r>
              <a:rPr sz="900" u="sng" spc="-10" dirty="0">
                <a:solidFill>
                  <a:srgbClr val="0000FF"/>
                </a:solidFill>
                <a:uFill>
                  <a:solidFill>
                    <a:srgbClr val="0000FF"/>
                  </a:solidFill>
                </a:uFill>
                <a:latin typeface="Calibri"/>
                <a:cs typeface="Calibri"/>
                <a:hlinkClick r:id="rId4"/>
              </a:rPr>
              <a:t> </a:t>
            </a:r>
            <a:r>
              <a:rPr sz="900" u="sng" dirty="0">
                <a:solidFill>
                  <a:srgbClr val="0000FF"/>
                </a:solidFill>
                <a:uFill>
                  <a:solidFill>
                    <a:srgbClr val="0000FF"/>
                  </a:solidFill>
                </a:uFill>
                <a:latin typeface="Calibri"/>
                <a:cs typeface="Calibri"/>
                <a:hlinkClick r:id="rId4"/>
              </a:rPr>
              <a:t>BY-</a:t>
            </a:r>
            <a:r>
              <a:rPr sz="900" u="sng" spc="-25" dirty="0">
                <a:solidFill>
                  <a:srgbClr val="0000FF"/>
                </a:solidFill>
                <a:uFill>
                  <a:solidFill>
                    <a:srgbClr val="0000FF"/>
                  </a:solidFill>
                </a:uFill>
                <a:latin typeface="Calibri"/>
                <a:cs typeface="Calibri"/>
                <a:hlinkClick r:id="rId4"/>
              </a:rPr>
              <a:t>SA</a:t>
            </a:r>
            <a:endParaRPr sz="900">
              <a:latin typeface="Calibri"/>
              <a:cs typeface="Calibri"/>
            </a:endParaRP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16</a:t>
            </a:fld>
            <a:r>
              <a:rPr dirty="0"/>
              <a:t> of </a:t>
            </a:r>
            <a:r>
              <a:rPr spc="-25"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0386" y="1008633"/>
            <a:ext cx="5346065" cy="1697355"/>
          </a:xfrm>
          <a:prstGeom prst="rect">
            <a:avLst/>
          </a:prstGeom>
        </p:spPr>
        <p:txBody>
          <a:bodyPr vert="horz" wrap="square" lIns="0" tIns="9525" rIns="0" bIns="0" rtlCol="0">
            <a:spAutoFit/>
          </a:bodyPr>
          <a:lstStyle/>
          <a:p>
            <a:pPr marL="12700" marR="5080" algn="just">
              <a:lnSpc>
                <a:spcPct val="101800"/>
              </a:lnSpc>
              <a:spcBef>
                <a:spcPts val="75"/>
              </a:spcBef>
            </a:pPr>
            <a:r>
              <a:rPr sz="1200" dirty="0">
                <a:latin typeface="Calibri"/>
                <a:cs typeface="Calibri"/>
              </a:rPr>
              <a:t>Now</a:t>
            </a:r>
            <a:r>
              <a:rPr sz="1200" spc="-45" dirty="0">
                <a:latin typeface="Calibri"/>
                <a:cs typeface="Calibri"/>
              </a:rPr>
              <a:t> </a:t>
            </a:r>
            <a:r>
              <a:rPr sz="1200" dirty="0">
                <a:latin typeface="Calibri"/>
                <a:cs typeface="Calibri"/>
              </a:rPr>
              <a:t>since</a:t>
            </a:r>
            <a:r>
              <a:rPr sz="1200" spc="-40" dirty="0">
                <a:latin typeface="Calibri"/>
                <a:cs typeface="Calibri"/>
              </a:rPr>
              <a:t> </a:t>
            </a:r>
            <a:r>
              <a:rPr sz="1200" dirty="0">
                <a:latin typeface="Calibri"/>
                <a:cs typeface="Calibri"/>
              </a:rPr>
              <a:t>we</a:t>
            </a:r>
            <a:r>
              <a:rPr sz="1200" spc="-35" dirty="0">
                <a:latin typeface="Calibri"/>
                <a:cs typeface="Calibri"/>
              </a:rPr>
              <a:t> </a:t>
            </a:r>
            <a:r>
              <a:rPr sz="1200" dirty="0">
                <a:latin typeface="Calibri"/>
                <a:cs typeface="Calibri"/>
              </a:rPr>
              <a:t>have</a:t>
            </a:r>
            <a:r>
              <a:rPr sz="1200" spc="-45" dirty="0">
                <a:latin typeface="Calibri"/>
                <a:cs typeface="Calibri"/>
              </a:rPr>
              <a:t> </a:t>
            </a:r>
            <a:r>
              <a:rPr sz="1200" dirty="0">
                <a:latin typeface="Calibri"/>
                <a:cs typeface="Calibri"/>
              </a:rPr>
              <a:t>all</a:t>
            </a:r>
            <a:r>
              <a:rPr sz="1200" spc="-40" dirty="0">
                <a:latin typeface="Calibri"/>
                <a:cs typeface="Calibri"/>
              </a:rPr>
              <a:t> </a:t>
            </a:r>
            <a:r>
              <a:rPr sz="1200" dirty="0">
                <a:latin typeface="Calibri"/>
                <a:cs typeface="Calibri"/>
              </a:rPr>
              <a:t>the</a:t>
            </a:r>
            <a:r>
              <a:rPr sz="1200" spc="-30" dirty="0">
                <a:latin typeface="Calibri"/>
                <a:cs typeface="Calibri"/>
              </a:rPr>
              <a:t> </a:t>
            </a:r>
            <a:r>
              <a:rPr sz="1200" dirty="0">
                <a:latin typeface="Calibri"/>
                <a:cs typeface="Calibri"/>
              </a:rPr>
              <a:t>files</a:t>
            </a:r>
            <a:r>
              <a:rPr sz="1200" spc="-35" dirty="0">
                <a:latin typeface="Calibri"/>
                <a:cs typeface="Calibri"/>
              </a:rPr>
              <a:t> </a:t>
            </a:r>
            <a:r>
              <a:rPr sz="1200" dirty="0">
                <a:latin typeface="Calibri"/>
                <a:cs typeface="Calibri"/>
              </a:rPr>
              <a:t>that</a:t>
            </a:r>
            <a:r>
              <a:rPr sz="1200" spc="-40" dirty="0">
                <a:latin typeface="Calibri"/>
                <a:cs typeface="Calibri"/>
              </a:rPr>
              <a:t> </a:t>
            </a:r>
            <a:r>
              <a:rPr sz="1200" dirty="0">
                <a:latin typeface="Calibri"/>
                <a:cs typeface="Calibri"/>
              </a:rPr>
              <a:t>are</a:t>
            </a:r>
            <a:r>
              <a:rPr sz="1200" spc="-35" dirty="0">
                <a:latin typeface="Calibri"/>
                <a:cs typeface="Calibri"/>
              </a:rPr>
              <a:t> </a:t>
            </a:r>
            <a:r>
              <a:rPr sz="1200" dirty="0">
                <a:latin typeface="Calibri"/>
                <a:cs typeface="Calibri"/>
              </a:rPr>
              <a:t>to</a:t>
            </a:r>
            <a:r>
              <a:rPr sz="1200" spc="-50" dirty="0">
                <a:latin typeface="Calibri"/>
                <a:cs typeface="Calibri"/>
              </a:rPr>
              <a:t> </a:t>
            </a:r>
            <a:r>
              <a:rPr sz="1200" dirty="0">
                <a:latin typeface="Calibri"/>
                <a:cs typeface="Calibri"/>
              </a:rPr>
              <a:t>be</a:t>
            </a:r>
            <a:r>
              <a:rPr sz="1200" spc="-40" dirty="0">
                <a:latin typeface="Calibri"/>
                <a:cs typeface="Calibri"/>
              </a:rPr>
              <a:t> </a:t>
            </a:r>
            <a:r>
              <a:rPr sz="1200" dirty="0">
                <a:latin typeface="Calibri"/>
                <a:cs typeface="Calibri"/>
              </a:rPr>
              <a:t>tracked</a:t>
            </a:r>
            <a:r>
              <a:rPr sz="1200" spc="-25" dirty="0">
                <a:latin typeface="Calibri"/>
                <a:cs typeface="Calibri"/>
              </a:rPr>
              <a:t> </a:t>
            </a:r>
            <a:r>
              <a:rPr sz="1200" dirty="0">
                <a:latin typeface="Calibri"/>
                <a:cs typeface="Calibri"/>
              </a:rPr>
              <a:t>and</a:t>
            </a:r>
            <a:r>
              <a:rPr sz="1200" spc="-35" dirty="0">
                <a:latin typeface="Calibri"/>
                <a:cs typeface="Calibri"/>
              </a:rPr>
              <a:t> </a:t>
            </a:r>
            <a:r>
              <a:rPr sz="1200" dirty="0">
                <a:latin typeface="Calibri"/>
                <a:cs typeface="Calibri"/>
              </a:rPr>
              <a:t>are</a:t>
            </a:r>
            <a:r>
              <a:rPr sz="1200" spc="-40" dirty="0">
                <a:latin typeface="Calibri"/>
                <a:cs typeface="Calibri"/>
              </a:rPr>
              <a:t> </a:t>
            </a:r>
            <a:r>
              <a:rPr sz="1200" dirty="0">
                <a:latin typeface="Calibri"/>
                <a:cs typeface="Calibri"/>
              </a:rPr>
              <a:t>ready</a:t>
            </a:r>
            <a:r>
              <a:rPr sz="1200" spc="-30" dirty="0">
                <a:latin typeface="Calibri"/>
                <a:cs typeface="Calibri"/>
              </a:rPr>
              <a:t> </a:t>
            </a:r>
            <a:r>
              <a:rPr sz="1200" dirty="0">
                <a:latin typeface="Calibri"/>
                <a:cs typeface="Calibri"/>
              </a:rPr>
              <a:t>in</a:t>
            </a:r>
            <a:r>
              <a:rPr sz="1200" spc="-40" dirty="0">
                <a:latin typeface="Calibri"/>
                <a:cs typeface="Calibri"/>
              </a:rPr>
              <a:t> </a:t>
            </a:r>
            <a:r>
              <a:rPr sz="1200" dirty="0">
                <a:latin typeface="Calibri"/>
                <a:cs typeface="Calibri"/>
              </a:rPr>
              <a:t>the</a:t>
            </a:r>
            <a:r>
              <a:rPr sz="1200" spc="-50" dirty="0">
                <a:latin typeface="Calibri"/>
                <a:cs typeface="Calibri"/>
              </a:rPr>
              <a:t> </a:t>
            </a:r>
            <a:r>
              <a:rPr sz="1200" dirty="0">
                <a:latin typeface="Calibri"/>
                <a:cs typeface="Calibri"/>
              </a:rPr>
              <a:t>staging</a:t>
            </a:r>
            <a:r>
              <a:rPr sz="1200" spc="-40" dirty="0">
                <a:latin typeface="Calibri"/>
                <a:cs typeface="Calibri"/>
              </a:rPr>
              <a:t> </a:t>
            </a:r>
            <a:r>
              <a:rPr sz="1200" spc="-10" dirty="0">
                <a:latin typeface="Calibri"/>
                <a:cs typeface="Calibri"/>
              </a:rPr>
              <a:t>area, </a:t>
            </a:r>
            <a:r>
              <a:rPr sz="1200" dirty="0">
                <a:latin typeface="Calibri"/>
                <a:cs typeface="Calibri"/>
              </a:rPr>
              <a:t>we</a:t>
            </a:r>
            <a:r>
              <a:rPr sz="1200" spc="35" dirty="0">
                <a:latin typeface="Calibri"/>
                <a:cs typeface="Calibri"/>
              </a:rPr>
              <a:t> </a:t>
            </a:r>
            <a:r>
              <a:rPr sz="1200" dirty="0">
                <a:latin typeface="Calibri"/>
                <a:cs typeface="Calibri"/>
              </a:rPr>
              <a:t>are</a:t>
            </a:r>
            <a:r>
              <a:rPr sz="1200" spc="30" dirty="0">
                <a:latin typeface="Calibri"/>
                <a:cs typeface="Calibri"/>
              </a:rPr>
              <a:t> </a:t>
            </a:r>
            <a:r>
              <a:rPr sz="1200" dirty="0">
                <a:latin typeface="Calibri"/>
                <a:cs typeface="Calibri"/>
              </a:rPr>
              <a:t>ready</a:t>
            </a:r>
            <a:r>
              <a:rPr sz="1200" spc="30" dirty="0">
                <a:latin typeface="Calibri"/>
                <a:cs typeface="Calibri"/>
              </a:rPr>
              <a:t> </a:t>
            </a:r>
            <a:r>
              <a:rPr sz="1200" dirty="0">
                <a:latin typeface="Calibri"/>
                <a:cs typeface="Calibri"/>
              </a:rPr>
              <a:t>to</a:t>
            </a:r>
            <a:r>
              <a:rPr sz="1200" spc="40" dirty="0">
                <a:latin typeface="Calibri"/>
                <a:cs typeface="Calibri"/>
              </a:rPr>
              <a:t> </a:t>
            </a:r>
            <a:r>
              <a:rPr sz="1200" dirty="0">
                <a:latin typeface="Calibri"/>
                <a:cs typeface="Calibri"/>
              </a:rPr>
              <a:t>commit</a:t>
            </a:r>
            <a:r>
              <a:rPr sz="1200" spc="35" dirty="0">
                <a:latin typeface="Calibri"/>
                <a:cs typeface="Calibri"/>
              </a:rPr>
              <a:t> </a:t>
            </a:r>
            <a:r>
              <a:rPr sz="1200" dirty="0">
                <a:latin typeface="Calibri"/>
                <a:cs typeface="Calibri"/>
              </a:rPr>
              <a:t>aur</a:t>
            </a:r>
            <a:r>
              <a:rPr sz="1200" spc="40" dirty="0">
                <a:latin typeface="Calibri"/>
                <a:cs typeface="Calibri"/>
              </a:rPr>
              <a:t> </a:t>
            </a:r>
            <a:r>
              <a:rPr sz="1200" dirty="0">
                <a:latin typeface="Calibri"/>
                <a:cs typeface="Calibri"/>
              </a:rPr>
              <a:t>files</a:t>
            </a:r>
            <a:r>
              <a:rPr sz="1200" spc="45" dirty="0">
                <a:latin typeface="Calibri"/>
                <a:cs typeface="Calibri"/>
              </a:rPr>
              <a:t> </a:t>
            </a:r>
            <a:r>
              <a:rPr sz="1200" dirty="0">
                <a:latin typeface="Calibri"/>
                <a:cs typeface="Calibri"/>
              </a:rPr>
              <a:t>using</a:t>
            </a:r>
            <a:r>
              <a:rPr sz="1200" spc="25" dirty="0">
                <a:latin typeface="Calibri"/>
                <a:cs typeface="Calibri"/>
              </a:rPr>
              <a:t> </a:t>
            </a:r>
            <a:r>
              <a:rPr sz="1200" dirty="0">
                <a:latin typeface="Calibri"/>
                <a:cs typeface="Calibri"/>
              </a:rPr>
              <a:t>the</a:t>
            </a:r>
            <a:r>
              <a:rPr sz="1200" spc="50" dirty="0">
                <a:latin typeface="Calibri"/>
                <a:cs typeface="Calibri"/>
              </a:rPr>
              <a:t> </a:t>
            </a:r>
            <a:r>
              <a:rPr sz="1200" dirty="0">
                <a:latin typeface="Calibri"/>
                <a:cs typeface="Calibri"/>
              </a:rPr>
              <a:t>git</a:t>
            </a:r>
            <a:r>
              <a:rPr sz="1200" spc="45" dirty="0">
                <a:latin typeface="Calibri"/>
                <a:cs typeface="Calibri"/>
              </a:rPr>
              <a:t> </a:t>
            </a:r>
            <a:r>
              <a:rPr sz="1200" dirty="0">
                <a:latin typeface="Calibri"/>
                <a:cs typeface="Calibri"/>
              </a:rPr>
              <a:t>commit</a:t>
            </a:r>
            <a:r>
              <a:rPr sz="1200" spc="50" dirty="0">
                <a:latin typeface="Calibri"/>
                <a:cs typeface="Calibri"/>
              </a:rPr>
              <a:t> </a:t>
            </a:r>
            <a:r>
              <a:rPr sz="1200" dirty="0">
                <a:latin typeface="Calibri"/>
                <a:cs typeface="Calibri"/>
              </a:rPr>
              <a:t>command.</a:t>
            </a:r>
            <a:r>
              <a:rPr sz="1200" spc="35" dirty="0">
                <a:latin typeface="Calibri"/>
                <a:cs typeface="Calibri"/>
              </a:rPr>
              <a:t> </a:t>
            </a:r>
            <a:r>
              <a:rPr sz="1200" dirty="0">
                <a:latin typeface="Calibri"/>
                <a:cs typeface="Calibri"/>
              </a:rPr>
              <a:t>Commit</a:t>
            </a:r>
            <a:r>
              <a:rPr sz="1200" spc="50" dirty="0">
                <a:latin typeface="Calibri"/>
                <a:cs typeface="Calibri"/>
              </a:rPr>
              <a:t> </a:t>
            </a:r>
            <a:r>
              <a:rPr sz="1200" dirty="0">
                <a:latin typeface="Calibri"/>
                <a:cs typeface="Calibri"/>
              </a:rPr>
              <a:t>helps</a:t>
            </a:r>
            <a:r>
              <a:rPr sz="1200" spc="40" dirty="0">
                <a:latin typeface="Calibri"/>
                <a:cs typeface="Calibri"/>
              </a:rPr>
              <a:t> </a:t>
            </a:r>
            <a:r>
              <a:rPr sz="1200" dirty="0">
                <a:latin typeface="Calibri"/>
                <a:cs typeface="Calibri"/>
              </a:rPr>
              <a:t>us</a:t>
            </a:r>
            <a:r>
              <a:rPr sz="1200" spc="45" dirty="0">
                <a:latin typeface="Calibri"/>
                <a:cs typeface="Calibri"/>
              </a:rPr>
              <a:t> </a:t>
            </a:r>
            <a:r>
              <a:rPr sz="1200" spc="-25" dirty="0">
                <a:latin typeface="Calibri"/>
                <a:cs typeface="Calibri"/>
              </a:rPr>
              <a:t>in </a:t>
            </a:r>
            <a:r>
              <a:rPr sz="1200" dirty="0">
                <a:latin typeface="Calibri"/>
                <a:cs typeface="Calibri"/>
              </a:rPr>
              <a:t>keeping</a:t>
            </a:r>
            <a:r>
              <a:rPr sz="1200" spc="85" dirty="0">
                <a:latin typeface="Calibri"/>
                <a:cs typeface="Calibri"/>
              </a:rPr>
              <a:t> </a:t>
            </a:r>
            <a:r>
              <a:rPr sz="1200" dirty="0">
                <a:latin typeface="Calibri"/>
                <a:cs typeface="Calibri"/>
              </a:rPr>
              <a:t>the</a:t>
            </a:r>
            <a:r>
              <a:rPr sz="1200" spc="95" dirty="0">
                <a:latin typeface="Calibri"/>
                <a:cs typeface="Calibri"/>
              </a:rPr>
              <a:t> </a:t>
            </a:r>
            <a:r>
              <a:rPr sz="1200" dirty="0">
                <a:latin typeface="Calibri"/>
                <a:cs typeface="Calibri"/>
              </a:rPr>
              <a:t>track</a:t>
            </a:r>
            <a:r>
              <a:rPr sz="1200" spc="90" dirty="0">
                <a:latin typeface="Calibri"/>
                <a:cs typeface="Calibri"/>
              </a:rPr>
              <a:t> </a:t>
            </a:r>
            <a:r>
              <a:rPr sz="1200" dirty="0">
                <a:latin typeface="Calibri"/>
                <a:cs typeface="Calibri"/>
              </a:rPr>
              <a:t>of</a:t>
            </a:r>
            <a:r>
              <a:rPr sz="1200" spc="110" dirty="0">
                <a:latin typeface="Calibri"/>
                <a:cs typeface="Calibri"/>
              </a:rPr>
              <a:t> </a:t>
            </a:r>
            <a:r>
              <a:rPr sz="1200" dirty="0">
                <a:latin typeface="Calibri"/>
                <a:cs typeface="Calibri"/>
              </a:rPr>
              <a:t>the</a:t>
            </a:r>
            <a:r>
              <a:rPr sz="1200" spc="95" dirty="0">
                <a:latin typeface="Calibri"/>
                <a:cs typeface="Calibri"/>
              </a:rPr>
              <a:t> </a:t>
            </a:r>
            <a:r>
              <a:rPr sz="1200" dirty="0">
                <a:latin typeface="Calibri"/>
                <a:cs typeface="Calibri"/>
              </a:rPr>
              <a:t>metadata</a:t>
            </a:r>
            <a:r>
              <a:rPr sz="1200" spc="90" dirty="0">
                <a:latin typeface="Calibri"/>
                <a:cs typeface="Calibri"/>
              </a:rPr>
              <a:t> </a:t>
            </a:r>
            <a:r>
              <a:rPr sz="1200" dirty="0">
                <a:latin typeface="Calibri"/>
                <a:cs typeface="Calibri"/>
              </a:rPr>
              <a:t>of</a:t>
            </a:r>
            <a:r>
              <a:rPr sz="1200" spc="100" dirty="0">
                <a:latin typeface="Calibri"/>
                <a:cs typeface="Calibri"/>
              </a:rPr>
              <a:t> </a:t>
            </a:r>
            <a:r>
              <a:rPr sz="1200" dirty="0">
                <a:latin typeface="Calibri"/>
                <a:cs typeface="Calibri"/>
              </a:rPr>
              <a:t>the</a:t>
            </a:r>
            <a:r>
              <a:rPr sz="1200" spc="105" dirty="0">
                <a:latin typeface="Calibri"/>
                <a:cs typeface="Calibri"/>
              </a:rPr>
              <a:t> </a:t>
            </a:r>
            <a:r>
              <a:rPr sz="1200" dirty="0">
                <a:latin typeface="Calibri"/>
                <a:cs typeface="Calibri"/>
              </a:rPr>
              <a:t>files</a:t>
            </a:r>
            <a:r>
              <a:rPr sz="1200" spc="105" dirty="0">
                <a:latin typeface="Calibri"/>
                <a:cs typeface="Calibri"/>
              </a:rPr>
              <a:t> </a:t>
            </a:r>
            <a:r>
              <a:rPr sz="1200" dirty="0">
                <a:latin typeface="Calibri"/>
                <a:cs typeface="Calibri"/>
              </a:rPr>
              <a:t>in</a:t>
            </a:r>
            <a:r>
              <a:rPr sz="1200" spc="100" dirty="0">
                <a:latin typeface="Calibri"/>
                <a:cs typeface="Calibri"/>
              </a:rPr>
              <a:t> </a:t>
            </a:r>
            <a:r>
              <a:rPr sz="1200" dirty="0">
                <a:latin typeface="Calibri"/>
                <a:cs typeface="Calibri"/>
              </a:rPr>
              <a:t>our</a:t>
            </a:r>
            <a:r>
              <a:rPr sz="1200" spc="130" dirty="0">
                <a:latin typeface="Calibri"/>
                <a:cs typeface="Calibri"/>
              </a:rPr>
              <a:t> </a:t>
            </a:r>
            <a:r>
              <a:rPr sz="1200" dirty="0">
                <a:latin typeface="Calibri"/>
                <a:cs typeface="Calibri"/>
              </a:rPr>
              <a:t>staging</a:t>
            </a:r>
            <a:r>
              <a:rPr sz="1200" spc="105" dirty="0">
                <a:latin typeface="Calibri"/>
                <a:cs typeface="Calibri"/>
              </a:rPr>
              <a:t> </a:t>
            </a:r>
            <a:r>
              <a:rPr sz="1200" dirty="0">
                <a:latin typeface="Calibri"/>
                <a:cs typeface="Calibri"/>
              </a:rPr>
              <a:t>area.</a:t>
            </a:r>
            <a:r>
              <a:rPr sz="1200" spc="100" dirty="0">
                <a:latin typeface="Calibri"/>
                <a:cs typeface="Calibri"/>
              </a:rPr>
              <a:t> </a:t>
            </a:r>
            <a:r>
              <a:rPr sz="1200" dirty="0">
                <a:latin typeface="Calibri"/>
                <a:cs typeface="Calibri"/>
              </a:rPr>
              <a:t>We</a:t>
            </a:r>
            <a:r>
              <a:rPr sz="1200" spc="105" dirty="0">
                <a:latin typeface="Calibri"/>
                <a:cs typeface="Calibri"/>
              </a:rPr>
              <a:t> </a:t>
            </a:r>
            <a:r>
              <a:rPr sz="1200" dirty="0">
                <a:latin typeface="Calibri"/>
                <a:cs typeface="Calibri"/>
              </a:rPr>
              <a:t>specify</a:t>
            </a:r>
            <a:r>
              <a:rPr sz="1200" spc="100" dirty="0">
                <a:latin typeface="Calibri"/>
                <a:cs typeface="Calibri"/>
              </a:rPr>
              <a:t> </a:t>
            </a:r>
            <a:r>
              <a:rPr sz="1200" spc="-10" dirty="0">
                <a:latin typeface="Calibri"/>
                <a:cs typeface="Calibri"/>
              </a:rPr>
              <a:t>every </a:t>
            </a:r>
            <a:r>
              <a:rPr sz="1200" dirty="0">
                <a:latin typeface="Calibri"/>
                <a:cs typeface="Calibri"/>
              </a:rPr>
              <a:t>commit</a:t>
            </a:r>
            <a:r>
              <a:rPr sz="1200" spc="235" dirty="0">
                <a:latin typeface="Calibri"/>
                <a:cs typeface="Calibri"/>
              </a:rPr>
              <a:t> </a:t>
            </a:r>
            <a:r>
              <a:rPr sz="1200" dirty="0">
                <a:latin typeface="Calibri"/>
                <a:cs typeface="Calibri"/>
              </a:rPr>
              <a:t>with</a:t>
            </a:r>
            <a:r>
              <a:rPr sz="1200" spc="235" dirty="0">
                <a:latin typeface="Calibri"/>
                <a:cs typeface="Calibri"/>
              </a:rPr>
              <a:t> </a:t>
            </a:r>
            <a:r>
              <a:rPr sz="1200" dirty="0">
                <a:latin typeface="Calibri"/>
                <a:cs typeface="Calibri"/>
              </a:rPr>
              <a:t>a</a:t>
            </a:r>
            <a:r>
              <a:rPr sz="1200" spc="220" dirty="0">
                <a:latin typeface="Calibri"/>
                <a:cs typeface="Calibri"/>
              </a:rPr>
              <a:t> </a:t>
            </a:r>
            <a:r>
              <a:rPr sz="1200" dirty="0">
                <a:latin typeface="Calibri"/>
                <a:cs typeface="Calibri"/>
              </a:rPr>
              <a:t>message</a:t>
            </a:r>
            <a:r>
              <a:rPr sz="1200" spc="225" dirty="0">
                <a:latin typeface="Calibri"/>
                <a:cs typeface="Calibri"/>
              </a:rPr>
              <a:t> </a:t>
            </a:r>
            <a:r>
              <a:rPr sz="1200" dirty="0">
                <a:latin typeface="Calibri"/>
                <a:cs typeface="Calibri"/>
              </a:rPr>
              <a:t>which</a:t>
            </a:r>
            <a:r>
              <a:rPr sz="1200" spc="220" dirty="0">
                <a:latin typeface="Calibri"/>
                <a:cs typeface="Calibri"/>
              </a:rPr>
              <a:t> </a:t>
            </a:r>
            <a:r>
              <a:rPr sz="1200" dirty="0">
                <a:latin typeface="Calibri"/>
                <a:cs typeface="Calibri"/>
              </a:rPr>
              <a:t>tells</a:t>
            </a:r>
            <a:r>
              <a:rPr sz="1200" spc="220" dirty="0">
                <a:latin typeface="Calibri"/>
                <a:cs typeface="Calibri"/>
              </a:rPr>
              <a:t> </a:t>
            </a:r>
            <a:r>
              <a:rPr sz="1200" dirty="0">
                <a:latin typeface="Calibri"/>
                <a:cs typeface="Calibri"/>
              </a:rPr>
              <a:t>what</a:t>
            </a:r>
            <a:r>
              <a:rPr sz="1200" spc="240" dirty="0">
                <a:latin typeface="Calibri"/>
                <a:cs typeface="Calibri"/>
              </a:rPr>
              <a:t> </a:t>
            </a:r>
            <a:r>
              <a:rPr sz="1200" dirty="0">
                <a:latin typeface="Calibri"/>
                <a:cs typeface="Calibri"/>
              </a:rPr>
              <a:t>the</a:t>
            </a:r>
            <a:r>
              <a:rPr sz="1200" spc="235" dirty="0">
                <a:latin typeface="Calibri"/>
                <a:cs typeface="Calibri"/>
              </a:rPr>
              <a:t> </a:t>
            </a:r>
            <a:r>
              <a:rPr sz="1200" dirty="0">
                <a:latin typeface="Calibri"/>
                <a:cs typeface="Calibri"/>
              </a:rPr>
              <a:t>commit</a:t>
            </a:r>
            <a:r>
              <a:rPr sz="1200" spc="235" dirty="0">
                <a:latin typeface="Calibri"/>
                <a:cs typeface="Calibri"/>
              </a:rPr>
              <a:t> </a:t>
            </a:r>
            <a:r>
              <a:rPr sz="1200" dirty="0">
                <a:latin typeface="Calibri"/>
                <a:cs typeface="Calibri"/>
              </a:rPr>
              <a:t>is</a:t>
            </a:r>
            <a:r>
              <a:rPr sz="1200" spc="235" dirty="0">
                <a:latin typeface="Calibri"/>
                <a:cs typeface="Calibri"/>
              </a:rPr>
              <a:t> </a:t>
            </a:r>
            <a:r>
              <a:rPr sz="1200" dirty="0">
                <a:latin typeface="Calibri"/>
                <a:cs typeface="Calibri"/>
              </a:rPr>
              <a:t>about.</a:t>
            </a:r>
            <a:r>
              <a:rPr sz="1200" spc="229" dirty="0">
                <a:latin typeface="Calibri"/>
                <a:cs typeface="Calibri"/>
              </a:rPr>
              <a:t> </a:t>
            </a:r>
            <a:r>
              <a:rPr sz="1200" dirty="0">
                <a:latin typeface="Calibri"/>
                <a:cs typeface="Calibri"/>
              </a:rPr>
              <a:t>Git</a:t>
            </a:r>
            <a:r>
              <a:rPr sz="1200" spc="220" dirty="0">
                <a:latin typeface="Calibri"/>
                <a:cs typeface="Calibri"/>
              </a:rPr>
              <a:t> </a:t>
            </a:r>
            <a:r>
              <a:rPr sz="1200" dirty="0">
                <a:latin typeface="Calibri"/>
                <a:cs typeface="Calibri"/>
              </a:rPr>
              <a:t>preserves</a:t>
            </a:r>
            <a:r>
              <a:rPr sz="1200" spc="235" dirty="0">
                <a:latin typeface="Calibri"/>
                <a:cs typeface="Calibri"/>
              </a:rPr>
              <a:t> </a:t>
            </a:r>
            <a:r>
              <a:rPr sz="1200" spc="-25" dirty="0">
                <a:latin typeface="Calibri"/>
                <a:cs typeface="Calibri"/>
              </a:rPr>
              <a:t>the </a:t>
            </a:r>
            <a:r>
              <a:rPr sz="1200" dirty="0">
                <a:latin typeface="Calibri"/>
                <a:cs typeface="Calibri"/>
              </a:rPr>
              <a:t>information</a:t>
            </a:r>
            <a:r>
              <a:rPr sz="1200" spc="-10" dirty="0">
                <a:latin typeface="Calibri"/>
                <a:cs typeface="Calibri"/>
              </a:rPr>
              <a:t> </a:t>
            </a:r>
            <a:r>
              <a:rPr sz="1200" dirty="0">
                <a:latin typeface="Calibri"/>
                <a:cs typeface="Calibri"/>
              </a:rPr>
              <a:t>or</a:t>
            </a:r>
            <a:r>
              <a:rPr sz="1200" spc="-20" dirty="0">
                <a:latin typeface="Calibri"/>
                <a:cs typeface="Calibri"/>
              </a:rPr>
              <a:t> </a:t>
            </a:r>
            <a:r>
              <a:rPr sz="1200" dirty="0">
                <a:latin typeface="Calibri"/>
                <a:cs typeface="Calibri"/>
              </a:rPr>
              <a:t>the</a:t>
            </a:r>
            <a:r>
              <a:rPr sz="1200" spc="-5" dirty="0">
                <a:latin typeface="Calibri"/>
                <a:cs typeface="Calibri"/>
              </a:rPr>
              <a:t> </a:t>
            </a:r>
            <a:r>
              <a:rPr sz="1200" dirty="0">
                <a:latin typeface="Calibri"/>
                <a:cs typeface="Calibri"/>
              </a:rPr>
              <a:t>metadata</a:t>
            </a:r>
            <a:r>
              <a:rPr sz="1200" spc="-15" dirty="0">
                <a:latin typeface="Calibri"/>
                <a:cs typeface="Calibri"/>
              </a:rPr>
              <a:t> </a:t>
            </a:r>
            <a:r>
              <a:rPr sz="1200" dirty="0">
                <a:latin typeface="Calibri"/>
                <a:cs typeface="Calibri"/>
              </a:rPr>
              <a:t>of</a:t>
            </a:r>
            <a:r>
              <a:rPr sz="1200" spc="-10" dirty="0">
                <a:latin typeface="Calibri"/>
                <a:cs typeface="Calibri"/>
              </a:rPr>
              <a:t> </a:t>
            </a:r>
            <a:r>
              <a:rPr sz="1200" dirty="0">
                <a:latin typeface="Calibri"/>
                <a:cs typeface="Calibri"/>
              </a:rPr>
              <a:t>the</a:t>
            </a:r>
            <a:r>
              <a:rPr sz="1200" spc="-5" dirty="0">
                <a:latin typeface="Calibri"/>
                <a:cs typeface="Calibri"/>
              </a:rPr>
              <a:t> </a:t>
            </a:r>
            <a:r>
              <a:rPr sz="1200" dirty="0">
                <a:latin typeface="Calibri"/>
                <a:cs typeface="Calibri"/>
              </a:rPr>
              <a:t>files</a:t>
            </a:r>
            <a:r>
              <a:rPr sz="1200" spc="-10" dirty="0">
                <a:latin typeface="Calibri"/>
                <a:cs typeface="Calibri"/>
              </a:rPr>
              <a:t> </a:t>
            </a:r>
            <a:r>
              <a:rPr sz="1200" dirty="0">
                <a:latin typeface="Calibri"/>
                <a:cs typeface="Calibri"/>
              </a:rPr>
              <a:t>that</a:t>
            </a:r>
            <a:r>
              <a:rPr sz="1200" spc="-10" dirty="0">
                <a:latin typeface="Calibri"/>
                <a:cs typeface="Calibri"/>
              </a:rPr>
              <a:t> </a:t>
            </a:r>
            <a:r>
              <a:rPr sz="1200" dirty="0">
                <a:latin typeface="Calibri"/>
                <a:cs typeface="Calibri"/>
              </a:rPr>
              <a:t>were</a:t>
            </a:r>
            <a:r>
              <a:rPr sz="1200" spc="5" dirty="0">
                <a:latin typeface="Calibri"/>
                <a:cs typeface="Calibri"/>
              </a:rPr>
              <a:t> </a:t>
            </a:r>
            <a:r>
              <a:rPr sz="1200" dirty="0">
                <a:latin typeface="Calibri"/>
                <a:cs typeface="Calibri"/>
              </a:rPr>
              <a:t>committed</a:t>
            </a:r>
            <a:r>
              <a:rPr sz="1200" spc="-5" dirty="0">
                <a:latin typeface="Calibri"/>
                <a:cs typeface="Calibri"/>
              </a:rPr>
              <a:t> </a:t>
            </a:r>
            <a:r>
              <a:rPr sz="1200" dirty="0">
                <a:latin typeface="Calibri"/>
                <a:cs typeface="Calibri"/>
              </a:rPr>
              <a:t>in</a:t>
            </a:r>
            <a:r>
              <a:rPr sz="1200" spc="-5" dirty="0">
                <a:latin typeface="Calibri"/>
                <a:cs typeface="Calibri"/>
              </a:rPr>
              <a:t> </a:t>
            </a:r>
            <a:r>
              <a:rPr sz="1200" dirty="0">
                <a:latin typeface="Calibri"/>
                <a:cs typeface="Calibri"/>
              </a:rPr>
              <a:t>a</a:t>
            </a:r>
            <a:r>
              <a:rPr sz="1200" spc="-10" dirty="0">
                <a:latin typeface="Calibri"/>
                <a:cs typeface="Calibri"/>
              </a:rPr>
              <a:t> </a:t>
            </a:r>
            <a:r>
              <a:rPr sz="1200" dirty="0">
                <a:latin typeface="Calibri"/>
                <a:cs typeface="Calibri"/>
              </a:rPr>
              <a:t>Git</a:t>
            </a:r>
            <a:r>
              <a:rPr sz="1200" spc="-10" dirty="0">
                <a:latin typeface="Calibri"/>
                <a:cs typeface="Calibri"/>
              </a:rPr>
              <a:t> </a:t>
            </a:r>
            <a:r>
              <a:rPr sz="1200" dirty="0">
                <a:latin typeface="Calibri"/>
                <a:cs typeface="Calibri"/>
              </a:rPr>
              <a:t>Directory</a:t>
            </a:r>
            <a:r>
              <a:rPr sz="1200" spc="-10" dirty="0">
                <a:latin typeface="Calibri"/>
                <a:cs typeface="Calibri"/>
              </a:rPr>
              <a:t> which </a:t>
            </a:r>
            <a:r>
              <a:rPr sz="1200" dirty="0">
                <a:latin typeface="Calibri"/>
                <a:cs typeface="Calibri"/>
              </a:rPr>
              <a:t>helps</a:t>
            </a:r>
            <a:r>
              <a:rPr sz="1200" spc="40" dirty="0">
                <a:latin typeface="Calibri"/>
                <a:cs typeface="Calibri"/>
              </a:rPr>
              <a:t> </a:t>
            </a:r>
            <a:r>
              <a:rPr sz="1200" dirty="0">
                <a:latin typeface="Calibri"/>
                <a:cs typeface="Calibri"/>
              </a:rPr>
              <a:t>Git</a:t>
            </a:r>
            <a:r>
              <a:rPr sz="1200" spc="60" dirty="0">
                <a:latin typeface="Calibri"/>
                <a:cs typeface="Calibri"/>
              </a:rPr>
              <a:t> </a:t>
            </a:r>
            <a:r>
              <a:rPr sz="1200" dirty="0">
                <a:latin typeface="Calibri"/>
                <a:cs typeface="Calibri"/>
              </a:rPr>
              <a:t>in</a:t>
            </a:r>
            <a:r>
              <a:rPr sz="1200" spc="45" dirty="0">
                <a:latin typeface="Calibri"/>
                <a:cs typeface="Calibri"/>
              </a:rPr>
              <a:t> </a:t>
            </a:r>
            <a:r>
              <a:rPr sz="1200" dirty="0">
                <a:latin typeface="Calibri"/>
                <a:cs typeface="Calibri"/>
              </a:rPr>
              <a:t>tracking</a:t>
            </a:r>
            <a:r>
              <a:rPr sz="1200" spc="45" dirty="0">
                <a:latin typeface="Calibri"/>
                <a:cs typeface="Calibri"/>
              </a:rPr>
              <a:t> </a:t>
            </a:r>
            <a:r>
              <a:rPr sz="1200" dirty="0">
                <a:latin typeface="Calibri"/>
                <a:cs typeface="Calibri"/>
              </a:rPr>
              <a:t>files</a:t>
            </a:r>
            <a:r>
              <a:rPr sz="1200" spc="45" dirty="0">
                <a:latin typeface="Calibri"/>
                <a:cs typeface="Calibri"/>
              </a:rPr>
              <a:t> </a:t>
            </a:r>
            <a:r>
              <a:rPr sz="1200" dirty="0">
                <a:latin typeface="Calibri"/>
                <a:cs typeface="Calibri"/>
              </a:rPr>
              <a:t>basically</a:t>
            </a:r>
            <a:r>
              <a:rPr sz="1200" spc="50" dirty="0">
                <a:latin typeface="Calibri"/>
                <a:cs typeface="Calibri"/>
              </a:rPr>
              <a:t> </a:t>
            </a:r>
            <a:r>
              <a:rPr sz="1200" dirty="0">
                <a:latin typeface="Calibri"/>
                <a:cs typeface="Calibri"/>
              </a:rPr>
              <a:t>it</a:t>
            </a:r>
            <a:r>
              <a:rPr sz="1200" spc="50" dirty="0">
                <a:latin typeface="Calibri"/>
                <a:cs typeface="Calibri"/>
              </a:rPr>
              <a:t> </a:t>
            </a:r>
            <a:r>
              <a:rPr sz="1200" dirty="0">
                <a:latin typeface="Calibri"/>
                <a:cs typeface="Calibri"/>
              </a:rPr>
              <a:t>preserves</a:t>
            </a:r>
            <a:r>
              <a:rPr sz="1200" spc="45" dirty="0">
                <a:latin typeface="Calibri"/>
                <a:cs typeface="Calibri"/>
              </a:rPr>
              <a:t> </a:t>
            </a:r>
            <a:r>
              <a:rPr sz="1200" dirty="0">
                <a:latin typeface="Calibri"/>
                <a:cs typeface="Calibri"/>
              </a:rPr>
              <a:t>the</a:t>
            </a:r>
            <a:r>
              <a:rPr sz="1200" spc="55" dirty="0">
                <a:latin typeface="Calibri"/>
                <a:cs typeface="Calibri"/>
              </a:rPr>
              <a:t> </a:t>
            </a:r>
            <a:r>
              <a:rPr sz="1200" dirty="0">
                <a:latin typeface="Calibri"/>
                <a:cs typeface="Calibri"/>
              </a:rPr>
              <a:t>photocopy</a:t>
            </a:r>
            <a:r>
              <a:rPr sz="1200" spc="55" dirty="0">
                <a:latin typeface="Calibri"/>
                <a:cs typeface="Calibri"/>
              </a:rPr>
              <a:t> </a:t>
            </a:r>
            <a:r>
              <a:rPr sz="1200" dirty="0">
                <a:latin typeface="Calibri"/>
                <a:cs typeface="Calibri"/>
              </a:rPr>
              <a:t>of</a:t>
            </a:r>
            <a:r>
              <a:rPr sz="1200" spc="50" dirty="0">
                <a:latin typeface="Calibri"/>
                <a:cs typeface="Calibri"/>
              </a:rPr>
              <a:t> </a:t>
            </a:r>
            <a:r>
              <a:rPr sz="1200" dirty="0">
                <a:latin typeface="Calibri"/>
                <a:cs typeface="Calibri"/>
              </a:rPr>
              <a:t>the</a:t>
            </a:r>
            <a:r>
              <a:rPr sz="1200" spc="60" dirty="0">
                <a:latin typeface="Calibri"/>
                <a:cs typeface="Calibri"/>
              </a:rPr>
              <a:t> </a:t>
            </a:r>
            <a:r>
              <a:rPr sz="1200" dirty="0">
                <a:latin typeface="Calibri"/>
                <a:cs typeface="Calibri"/>
              </a:rPr>
              <a:t>committed</a:t>
            </a:r>
            <a:r>
              <a:rPr sz="1200" spc="50" dirty="0">
                <a:latin typeface="Calibri"/>
                <a:cs typeface="Calibri"/>
              </a:rPr>
              <a:t> </a:t>
            </a:r>
            <a:r>
              <a:rPr sz="1200" spc="-10" dirty="0">
                <a:latin typeface="Calibri"/>
                <a:cs typeface="Calibri"/>
              </a:rPr>
              <a:t>files. </a:t>
            </a:r>
            <a:r>
              <a:rPr sz="1200" dirty="0">
                <a:latin typeface="Calibri"/>
                <a:cs typeface="Calibri"/>
              </a:rPr>
              <a:t>Commit</a:t>
            </a:r>
            <a:r>
              <a:rPr sz="1200" spc="285" dirty="0">
                <a:latin typeface="Calibri"/>
                <a:cs typeface="Calibri"/>
              </a:rPr>
              <a:t> </a:t>
            </a:r>
            <a:r>
              <a:rPr sz="1200" dirty="0">
                <a:latin typeface="Calibri"/>
                <a:cs typeface="Calibri"/>
              </a:rPr>
              <a:t>also</a:t>
            </a:r>
            <a:r>
              <a:rPr sz="1200" spc="280" dirty="0">
                <a:latin typeface="Calibri"/>
                <a:cs typeface="Calibri"/>
              </a:rPr>
              <a:t> </a:t>
            </a:r>
            <a:r>
              <a:rPr sz="1200" dirty="0">
                <a:latin typeface="Calibri"/>
                <a:cs typeface="Calibri"/>
              </a:rPr>
              <a:t>stores</a:t>
            </a:r>
            <a:r>
              <a:rPr sz="1200" spc="270" dirty="0">
                <a:latin typeface="Calibri"/>
                <a:cs typeface="Calibri"/>
              </a:rPr>
              <a:t> </a:t>
            </a:r>
            <a:r>
              <a:rPr sz="1200" dirty="0">
                <a:latin typeface="Calibri"/>
                <a:cs typeface="Calibri"/>
              </a:rPr>
              <a:t>the</a:t>
            </a:r>
            <a:r>
              <a:rPr sz="1200" spc="275" dirty="0">
                <a:latin typeface="Calibri"/>
                <a:cs typeface="Calibri"/>
              </a:rPr>
              <a:t> </a:t>
            </a:r>
            <a:r>
              <a:rPr sz="1200" dirty="0">
                <a:latin typeface="Calibri"/>
                <a:cs typeface="Calibri"/>
              </a:rPr>
              <a:t>name</a:t>
            </a:r>
            <a:r>
              <a:rPr sz="1200" spc="270" dirty="0">
                <a:latin typeface="Calibri"/>
                <a:cs typeface="Calibri"/>
              </a:rPr>
              <a:t> </a:t>
            </a:r>
            <a:r>
              <a:rPr sz="1200" dirty="0">
                <a:latin typeface="Calibri"/>
                <a:cs typeface="Calibri"/>
              </a:rPr>
              <a:t>of</a:t>
            </a:r>
            <a:r>
              <a:rPr sz="1200" spc="275" dirty="0">
                <a:latin typeface="Calibri"/>
                <a:cs typeface="Calibri"/>
              </a:rPr>
              <a:t> </a:t>
            </a:r>
            <a:r>
              <a:rPr sz="1200" dirty="0">
                <a:latin typeface="Calibri"/>
                <a:cs typeface="Calibri"/>
              </a:rPr>
              <a:t>the</a:t>
            </a:r>
            <a:r>
              <a:rPr sz="1200" spc="275" dirty="0">
                <a:latin typeface="Calibri"/>
                <a:cs typeface="Calibri"/>
              </a:rPr>
              <a:t> </a:t>
            </a:r>
            <a:r>
              <a:rPr sz="1200" dirty="0">
                <a:latin typeface="Calibri"/>
                <a:cs typeface="Calibri"/>
              </a:rPr>
              <a:t>author</a:t>
            </a:r>
            <a:r>
              <a:rPr sz="1200" spc="270" dirty="0">
                <a:latin typeface="Calibri"/>
                <a:cs typeface="Calibri"/>
              </a:rPr>
              <a:t> </a:t>
            </a:r>
            <a:r>
              <a:rPr sz="1200" dirty="0">
                <a:latin typeface="Calibri"/>
                <a:cs typeface="Calibri"/>
              </a:rPr>
              <a:t>who</a:t>
            </a:r>
            <a:r>
              <a:rPr sz="1200" spc="270" dirty="0">
                <a:latin typeface="Calibri"/>
                <a:cs typeface="Calibri"/>
              </a:rPr>
              <a:t> </a:t>
            </a:r>
            <a:r>
              <a:rPr sz="1200" dirty="0">
                <a:latin typeface="Calibri"/>
                <a:cs typeface="Calibri"/>
              </a:rPr>
              <a:t>did</a:t>
            </a:r>
            <a:r>
              <a:rPr sz="1200" spc="270" dirty="0">
                <a:latin typeface="Calibri"/>
                <a:cs typeface="Calibri"/>
              </a:rPr>
              <a:t> </a:t>
            </a:r>
            <a:r>
              <a:rPr sz="1200" dirty="0">
                <a:latin typeface="Calibri"/>
                <a:cs typeface="Calibri"/>
              </a:rPr>
              <a:t>the</a:t>
            </a:r>
            <a:r>
              <a:rPr sz="1200" spc="285" dirty="0">
                <a:latin typeface="Calibri"/>
                <a:cs typeface="Calibri"/>
              </a:rPr>
              <a:t> </a:t>
            </a:r>
            <a:r>
              <a:rPr sz="1200" dirty="0">
                <a:latin typeface="Calibri"/>
                <a:cs typeface="Calibri"/>
              </a:rPr>
              <a:t>commit,</a:t>
            </a:r>
            <a:r>
              <a:rPr sz="1200" spc="265" dirty="0">
                <a:latin typeface="Calibri"/>
                <a:cs typeface="Calibri"/>
              </a:rPr>
              <a:t> </a:t>
            </a:r>
            <a:r>
              <a:rPr sz="1200" dirty="0">
                <a:latin typeface="Calibri"/>
                <a:cs typeface="Calibri"/>
              </a:rPr>
              <a:t>files</a:t>
            </a:r>
            <a:r>
              <a:rPr sz="1200" spc="280" dirty="0">
                <a:latin typeface="Calibri"/>
                <a:cs typeface="Calibri"/>
              </a:rPr>
              <a:t> </a:t>
            </a:r>
            <a:r>
              <a:rPr sz="1200" dirty="0">
                <a:latin typeface="Calibri"/>
                <a:cs typeface="Calibri"/>
              </a:rPr>
              <a:t>that</a:t>
            </a:r>
            <a:r>
              <a:rPr sz="1200" spc="290" dirty="0">
                <a:latin typeface="Calibri"/>
                <a:cs typeface="Calibri"/>
              </a:rPr>
              <a:t> </a:t>
            </a:r>
            <a:r>
              <a:rPr sz="1200" spc="-25" dirty="0">
                <a:latin typeface="Calibri"/>
                <a:cs typeface="Calibri"/>
              </a:rPr>
              <a:t>are </a:t>
            </a:r>
            <a:r>
              <a:rPr sz="1200" spc="-10" dirty="0">
                <a:latin typeface="Calibri"/>
                <a:cs typeface="Calibri"/>
              </a:rPr>
              <a:t>committed,</a:t>
            </a:r>
            <a:r>
              <a:rPr sz="1200" spc="-35" dirty="0">
                <a:latin typeface="Calibri"/>
                <a:cs typeface="Calibri"/>
              </a:rPr>
              <a:t> </a:t>
            </a:r>
            <a:r>
              <a:rPr sz="1200" spc="-10" dirty="0">
                <a:latin typeface="Calibri"/>
                <a:cs typeface="Calibri"/>
              </a:rPr>
              <a:t>and</a:t>
            </a:r>
            <a:r>
              <a:rPr sz="1200" spc="-40" dirty="0">
                <a:latin typeface="Calibri"/>
                <a:cs typeface="Calibri"/>
              </a:rPr>
              <a:t> </a:t>
            </a:r>
            <a:r>
              <a:rPr sz="1200" dirty="0">
                <a:latin typeface="Calibri"/>
                <a:cs typeface="Calibri"/>
              </a:rPr>
              <a:t>the</a:t>
            </a:r>
            <a:r>
              <a:rPr sz="1200" spc="-40" dirty="0">
                <a:latin typeface="Calibri"/>
                <a:cs typeface="Calibri"/>
              </a:rPr>
              <a:t> </a:t>
            </a:r>
            <a:r>
              <a:rPr sz="1200" spc="-10" dirty="0">
                <a:latin typeface="Calibri"/>
                <a:cs typeface="Calibri"/>
              </a:rPr>
              <a:t>date</a:t>
            </a:r>
            <a:r>
              <a:rPr sz="1200" spc="-40" dirty="0">
                <a:latin typeface="Calibri"/>
                <a:cs typeface="Calibri"/>
              </a:rPr>
              <a:t> </a:t>
            </a:r>
            <a:r>
              <a:rPr sz="1200" dirty="0">
                <a:latin typeface="Calibri"/>
                <a:cs typeface="Calibri"/>
              </a:rPr>
              <a:t>at</a:t>
            </a:r>
            <a:r>
              <a:rPr sz="1200" spc="-25" dirty="0">
                <a:latin typeface="Calibri"/>
                <a:cs typeface="Calibri"/>
              </a:rPr>
              <a:t> </a:t>
            </a:r>
            <a:r>
              <a:rPr sz="1200" spc="-10" dirty="0">
                <a:latin typeface="Calibri"/>
                <a:cs typeface="Calibri"/>
              </a:rPr>
              <a:t>which</a:t>
            </a:r>
            <a:r>
              <a:rPr sz="1200" spc="-30" dirty="0">
                <a:latin typeface="Calibri"/>
                <a:cs typeface="Calibri"/>
              </a:rPr>
              <a:t> </a:t>
            </a:r>
            <a:r>
              <a:rPr sz="1200" spc="-10" dirty="0">
                <a:latin typeface="Calibri"/>
                <a:cs typeface="Calibri"/>
              </a:rPr>
              <a:t>they</a:t>
            </a:r>
            <a:r>
              <a:rPr sz="1200" spc="-35" dirty="0">
                <a:latin typeface="Calibri"/>
                <a:cs typeface="Calibri"/>
              </a:rPr>
              <a:t> </a:t>
            </a:r>
            <a:r>
              <a:rPr sz="1200" dirty="0">
                <a:latin typeface="Calibri"/>
                <a:cs typeface="Calibri"/>
              </a:rPr>
              <a:t>are</a:t>
            </a:r>
            <a:r>
              <a:rPr sz="1200" spc="-30" dirty="0">
                <a:latin typeface="Calibri"/>
                <a:cs typeface="Calibri"/>
              </a:rPr>
              <a:t> </a:t>
            </a:r>
            <a:r>
              <a:rPr sz="1200" spc="-10" dirty="0">
                <a:latin typeface="Calibri"/>
                <a:cs typeface="Calibri"/>
              </a:rPr>
              <a:t>committed</a:t>
            </a:r>
            <a:r>
              <a:rPr sz="1200" spc="-25" dirty="0">
                <a:latin typeface="Calibri"/>
                <a:cs typeface="Calibri"/>
              </a:rPr>
              <a:t> </a:t>
            </a:r>
            <a:r>
              <a:rPr sz="1200" spc="-10" dirty="0">
                <a:latin typeface="Calibri"/>
                <a:cs typeface="Calibri"/>
              </a:rPr>
              <a:t>along</a:t>
            </a:r>
            <a:r>
              <a:rPr sz="1200" spc="-50" dirty="0">
                <a:latin typeface="Calibri"/>
                <a:cs typeface="Calibri"/>
              </a:rPr>
              <a:t> </a:t>
            </a:r>
            <a:r>
              <a:rPr sz="1200" dirty="0">
                <a:latin typeface="Calibri"/>
                <a:cs typeface="Calibri"/>
              </a:rPr>
              <a:t>with</a:t>
            </a:r>
            <a:r>
              <a:rPr sz="1200" spc="-30" dirty="0">
                <a:latin typeface="Calibri"/>
                <a:cs typeface="Calibri"/>
              </a:rPr>
              <a:t> </a:t>
            </a:r>
            <a:r>
              <a:rPr sz="1200" dirty="0">
                <a:latin typeface="Calibri"/>
                <a:cs typeface="Calibri"/>
              </a:rPr>
              <a:t>the</a:t>
            </a:r>
            <a:r>
              <a:rPr sz="1200" spc="-30" dirty="0">
                <a:latin typeface="Calibri"/>
                <a:cs typeface="Calibri"/>
              </a:rPr>
              <a:t> </a:t>
            </a:r>
            <a:r>
              <a:rPr sz="1200" spc="-10" dirty="0">
                <a:latin typeface="Calibri"/>
                <a:cs typeface="Calibri"/>
              </a:rPr>
              <a:t>commit</a:t>
            </a:r>
            <a:r>
              <a:rPr sz="1200" spc="-20" dirty="0">
                <a:latin typeface="Calibri"/>
                <a:cs typeface="Calibri"/>
              </a:rPr>
              <a:t> </a:t>
            </a:r>
            <a:r>
              <a:rPr sz="1200" spc="-10" dirty="0">
                <a:latin typeface="Calibri"/>
                <a:cs typeface="Calibri"/>
              </a:rPr>
              <a:t>message. </a:t>
            </a:r>
            <a:r>
              <a:rPr sz="1200" dirty="0">
                <a:latin typeface="Calibri"/>
                <a:cs typeface="Calibri"/>
              </a:rPr>
              <a:t>git</a:t>
            </a:r>
            <a:r>
              <a:rPr sz="1200" spc="-5" dirty="0">
                <a:latin typeface="Calibri"/>
                <a:cs typeface="Calibri"/>
              </a:rPr>
              <a:t> </a:t>
            </a:r>
            <a:r>
              <a:rPr sz="1200" dirty="0">
                <a:latin typeface="Calibri"/>
                <a:cs typeface="Calibri"/>
              </a:rPr>
              <a:t>commit</a:t>
            </a:r>
            <a:r>
              <a:rPr sz="1200" spc="5" dirty="0">
                <a:latin typeface="Calibri"/>
                <a:cs typeface="Calibri"/>
              </a:rPr>
              <a:t> </a:t>
            </a:r>
            <a:r>
              <a:rPr sz="1200" dirty="0">
                <a:latin typeface="Calibri"/>
                <a:cs typeface="Calibri"/>
              </a:rPr>
              <a:t>-m</a:t>
            </a:r>
            <a:r>
              <a:rPr sz="1200" spc="-15" dirty="0">
                <a:latin typeface="Calibri"/>
                <a:cs typeface="Calibri"/>
              </a:rPr>
              <a:t> </a:t>
            </a:r>
            <a:r>
              <a:rPr sz="1200" spc="-10" dirty="0">
                <a:latin typeface="Calibri"/>
                <a:cs typeface="Calibri"/>
              </a:rPr>
              <a:t>&lt;Message&gt;</a:t>
            </a:r>
            <a:endParaRPr sz="1200" dirty="0">
              <a:latin typeface="Calibri"/>
              <a:cs typeface="Calibri"/>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17</a:t>
            </a:fld>
            <a:r>
              <a:rPr dirty="0"/>
              <a:t> of </a:t>
            </a:r>
            <a:r>
              <a:rPr spc="-25" dirty="0"/>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E5FF-B59F-ACC9-785B-658B8EB7E7B3}"/>
              </a:ext>
            </a:extLst>
          </p:cNvPr>
          <p:cNvSpPr>
            <a:spLocks noGrp="1"/>
          </p:cNvSpPr>
          <p:nvPr>
            <p:ph type="ctrTitle"/>
          </p:nvPr>
        </p:nvSpPr>
        <p:spPr/>
        <p:txBody>
          <a:bodyPr>
            <a:normAutofit/>
          </a:bodyPr>
          <a:lstStyle/>
          <a:p>
            <a:r>
              <a:rPr lang="en-IN" sz="6600" dirty="0"/>
              <a:t>TASK 1.2</a:t>
            </a:r>
          </a:p>
        </p:txBody>
      </p:sp>
    </p:spTree>
    <p:extLst>
      <p:ext uri="{BB962C8B-B14F-4D97-AF65-F5344CB8AC3E}">
        <p14:creationId xmlns:p14="http://schemas.microsoft.com/office/powerpoint/2010/main" val="159278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7F983382-451D-A7E0-B812-F2295A59C9DE}"/>
              </a:ext>
            </a:extLst>
          </p:cNvPr>
          <p:cNvSpPr txBox="1"/>
          <p:nvPr/>
        </p:nvSpPr>
        <p:spPr>
          <a:xfrm>
            <a:off x="914400" y="1044447"/>
            <a:ext cx="4587875" cy="269304"/>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a:t>
            </a:r>
            <a:r>
              <a:rPr lang="en-IN" sz="1400" b="1" spc="-25" dirty="0">
                <a:solidFill>
                  <a:srgbClr val="FFFFFF"/>
                </a:solidFill>
                <a:latin typeface="Times New Roman"/>
                <a:cs typeface="Times New Roman"/>
              </a:rPr>
              <a:t>6</a:t>
            </a:r>
            <a:endParaRPr sz="1400" dirty="0">
              <a:latin typeface="Times New Roman"/>
              <a:cs typeface="Times New Roman"/>
            </a:endParaRPr>
          </a:p>
        </p:txBody>
      </p:sp>
      <p:sp>
        <p:nvSpPr>
          <p:cNvPr id="7" name="TextBox 6">
            <a:extLst>
              <a:ext uri="{FF2B5EF4-FFF2-40B4-BE49-F238E27FC236}">
                <a16:creationId xmlns:a16="http://schemas.microsoft.com/office/drawing/2014/main" id="{0DAA0E1A-BE96-2458-34B8-C058E1C0699D}"/>
              </a:ext>
            </a:extLst>
          </p:cNvPr>
          <p:cNvSpPr txBox="1"/>
          <p:nvPr/>
        </p:nvSpPr>
        <p:spPr>
          <a:xfrm>
            <a:off x="501650" y="1539875"/>
            <a:ext cx="6781800" cy="369332"/>
          </a:xfrm>
          <a:prstGeom prst="rect">
            <a:avLst/>
          </a:prstGeom>
          <a:noFill/>
        </p:spPr>
        <p:txBody>
          <a:bodyPr wrap="square">
            <a:spAutoFit/>
          </a:bodyPr>
          <a:lstStyle/>
          <a:p>
            <a:r>
              <a:rPr lang="en-GB" dirty="0">
                <a:latin typeface="Arial Black" panose="020B0A04020102020204" pitchFamily="34" charset="0"/>
              </a:rPr>
              <a:t>Aim</a:t>
            </a:r>
            <a:r>
              <a:rPr lang="en-GB" dirty="0"/>
              <a:t>:  Add collaborators on GitHub Repo</a:t>
            </a:r>
            <a:endParaRPr lang="en-IN" dirty="0"/>
          </a:p>
        </p:txBody>
      </p:sp>
      <p:sp>
        <p:nvSpPr>
          <p:cNvPr id="9" name="TextBox 8">
            <a:extLst>
              <a:ext uri="{FF2B5EF4-FFF2-40B4-BE49-F238E27FC236}">
                <a16:creationId xmlns:a16="http://schemas.microsoft.com/office/drawing/2014/main" id="{8BE981D5-B304-B802-89BD-059E968977ED}"/>
              </a:ext>
            </a:extLst>
          </p:cNvPr>
          <p:cNvSpPr txBox="1"/>
          <p:nvPr/>
        </p:nvSpPr>
        <p:spPr>
          <a:xfrm>
            <a:off x="501650" y="2258074"/>
            <a:ext cx="7010400" cy="3693319"/>
          </a:xfrm>
          <a:prstGeom prst="rect">
            <a:avLst/>
          </a:prstGeom>
          <a:noFill/>
        </p:spPr>
        <p:txBody>
          <a:bodyPr wrap="square">
            <a:spAutoFit/>
          </a:bodyPr>
          <a:lstStyle/>
          <a:p>
            <a:r>
              <a:rPr lang="en-GB" dirty="0"/>
              <a:t>In GitHub, We can invite other GitHub users to become collaborators to our private repositories(which expires after 7 days if not accepted, restoring any unclaimed licenses). Being a collaborator, of a personal repository you can pull (read) the contents of the repository and push (write) changes to the repository. You can add unlimited collaborators on public and private repositories(with some per day limit restrictions). But, in a private repository, the owner of the repo can only grant write-access to the collaborators, and they can't have the read-only access. </a:t>
            </a:r>
          </a:p>
          <a:p>
            <a:endParaRPr lang="en-GB" dirty="0"/>
          </a:p>
          <a:p>
            <a:r>
              <a:rPr lang="en-GB" dirty="0"/>
              <a:t>GitHub also restricts the number of collaborators we can invite within a period of 24 hours. If we exceed the limit, then either we have to wait for 24-hours or we can also create an organization to collaborate with more people</a:t>
            </a:r>
            <a:endParaRPr lang="en-IN" dirty="0"/>
          </a:p>
        </p:txBody>
      </p:sp>
      <p:sp>
        <p:nvSpPr>
          <p:cNvPr id="11" name="TextBox 10">
            <a:extLst>
              <a:ext uri="{FF2B5EF4-FFF2-40B4-BE49-F238E27FC236}">
                <a16:creationId xmlns:a16="http://schemas.microsoft.com/office/drawing/2014/main" id="{77EAD0B0-6982-AFC5-CCAF-942863454353}"/>
              </a:ext>
            </a:extLst>
          </p:cNvPr>
          <p:cNvSpPr txBox="1"/>
          <p:nvPr/>
        </p:nvSpPr>
        <p:spPr>
          <a:xfrm>
            <a:off x="577850" y="6188075"/>
            <a:ext cx="6629400" cy="3139321"/>
          </a:xfrm>
          <a:prstGeom prst="rect">
            <a:avLst/>
          </a:prstGeom>
          <a:noFill/>
        </p:spPr>
        <p:txBody>
          <a:bodyPr wrap="square">
            <a:spAutoFit/>
          </a:bodyPr>
          <a:lstStyle/>
          <a:p>
            <a:r>
              <a:rPr lang="en-GB" dirty="0">
                <a:latin typeface="Arial Black" panose="020B0A04020102020204" pitchFamily="34" charset="0"/>
              </a:rPr>
              <a:t>Actions that can be Performed By Collaborators </a:t>
            </a:r>
          </a:p>
          <a:p>
            <a:endParaRPr lang="en-GB" dirty="0"/>
          </a:p>
          <a:p>
            <a:r>
              <a:rPr lang="en-GB" dirty="0"/>
              <a:t>Collaborators can perform a number of actions into someone else's personal repositories, they have gained access to Some of them are, • Create, merge, and close pull requests in the repository • Publish, view, install the packages • Fork the repositories • Make the changes on the repositories as suggested by the Pull requests. • Mark issues or pull requests as duplicate • Create, edit, and delete any comments on commits, pull requests, and issues in the repository • Removing themselves as collaborators on the repositories. • Manage releases in the repositories. </a:t>
            </a:r>
            <a:endParaRPr lang="en-IN" dirty="0"/>
          </a:p>
        </p:txBody>
      </p:sp>
    </p:spTree>
    <p:extLst>
      <p:ext uri="{BB962C8B-B14F-4D97-AF65-F5344CB8AC3E}">
        <p14:creationId xmlns:p14="http://schemas.microsoft.com/office/powerpoint/2010/main" val="234176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735581"/>
            <a:ext cx="5755005" cy="2346155"/>
          </a:xfrm>
          <a:prstGeom prst="rect">
            <a:avLst/>
          </a:prstGeom>
        </p:spPr>
        <p:txBody>
          <a:bodyPr vert="horz" wrap="square" lIns="0" tIns="12700" rIns="0" bIns="0" rtlCol="0">
            <a:spAutoFit/>
          </a:bodyPr>
          <a:lstStyle/>
          <a:p>
            <a:pPr marL="12700" algn="just">
              <a:lnSpc>
                <a:spcPct val="100000"/>
              </a:lnSpc>
              <a:spcBef>
                <a:spcPts val="100"/>
              </a:spcBef>
            </a:pPr>
            <a:r>
              <a:rPr sz="1200" b="1" dirty="0">
                <a:latin typeface="Calibri"/>
                <a:cs typeface="Calibri"/>
              </a:rPr>
              <a:t>Aim:</a:t>
            </a:r>
            <a:r>
              <a:rPr sz="1200" b="1" spc="-10" dirty="0">
                <a:latin typeface="Calibri"/>
                <a:cs typeface="Calibri"/>
              </a:rPr>
              <a:t> </a:t>
            </a:r>
            <a:r>
              <a:rPr sz="1200" dirty="0">
                <a:latin typeface="Bowlby One SC" panose="02000505060000020004" pitchFamily="2" charset="0"/>
                <a:cs typeface="Calibri"/>
              </a:rPr>
              <a:t>Setting</a:t>
            </a:r>
            <a:r>
              <a:rPr sz="1200" spc="-20" dirty="0">
                <a:latin typeface="Bowlby One SC" panose="02000505060000020004" pitchFamily="2" charset="0"/>
                <a:cs typeface="Calibri"/>
              </a:rPr>
              <a:t> </a:t>
            </a:r>
            <a:r>
              <a:rPr sz="1200" dirty="0">
                <a:latin typeface="Bowlby One SC" panose="02000505060000020004" pitchFamily="2" charset="0"/>
                <a:cs typeface="Calibri"/>
              </a:rPr>
              <a:t>up</a:t>
            </a:r>
            <a:r>
              <a:rPr sz="1200" spc="-10" dirty="0">
                <a:latin typeface="Bowlby One SC" panose="02000505060000020004" pitchFamily="2" charset="0"/>
                <a:cs typeface="Calibri"/>
              </a:rPr>
              <a:t> </a:t>
            </a:r>
            <a:r>
              <a:rPr sz="1200" dirty="0">
                <a:latin typeface="Bowlby One SC" panose="02000505060000020004" pitchFamily="2" charset="0"/>
                <a:cs typeface="Calibri"/>
              </a:rPr>
              <a:t>the</a:t>
            </a:r>
            <a:r>
              <a:rPr sz="1200" spc="-5" dirty="0">
                <a:latin typeface="Bowlby One SC" panose="02000505060000020004" pitchFamily="2" charset="0"/>
                <a:cs typeface="Calibri"/>
              </a:rPr>
              <a:t> </a:t>
            </a:r>
            <a:r>
              <a:rPr sz="1200" dirty="0">
                <a:latin typeface="Bowlby One SC" panose="02000505060000020004" pitchFamily="2" charset="0"/>
                <a:cs typeface="Calibri"/>
              </a:rPr>
              <a:t>git </a:t>
            </a:r>
            <a:r>
              <a:rPr sz="1200" spc="-10" dirty="0">
                <a:latin typeface="Bowlby One SC" panose="02000505060000020004" pitchFamily="2" charset="0"/>
                <a:cs typeface="Calibri"/>
              </a:rPr>
              <a:t>client.</a:t>
            </a:r>
            <a:endParaRPr sz="1200" dirty="0">
              <a:latin typeface="Bowlby One SC" panose="02000505060000020004" pitchFamily="2" charset="0"/>
              <a:cs typeface="Calibri"/>
            </a:endParaRPr>
          </a:p>
          <a:p>
            <a:pPr>
              <a:lnSpc>
                <a:spcPct val="100000"/>
              </a:lnSpc>
              <a:spcBef>
                <a:spcPts val="10"/>
              </a:spcBef>
            </a:pPr>
            <a:endParaRPr sz="1200" dirty="0">
              <a:latin typeface="Calibri"/>
              <a:cs typeface="Calibri"/>
            </a:endParaRPr>
          </a:p>
          <a:p>
            <a:pPr marL="12700" marR="5080" algn="just">
              <a:lnSpc>
                <a:spcPct val="101699"/>
              </a:lnSpc>
            </a:pPr>
            <a:r>
              <a:rPr sz="1400" u="sng" dirty="0">
                <a:uFill>
                  <a:solidFill>
                    <a:srgbClr val="000000"/>
                  </a:solidFill>
                </a:uFill>
                <a:latin typeface="Bahnschrift Light Condensed" panose="020B0502040204020203" pitchFamily="34" charset="0"/>
                <a:cs typeface="Calibri"/>
              </a:rPr>
              <a:t>Git</a:t>
            </a:r>
            <a:r>
              <a:rPr sz="1400" u="sng" spc="50" dirty="0">
                <a:uFill>
                  <a:solidFill>
                    <a:srgbClr val="000000"/>
                  </a:solidFill>
                </a:uFill>
                <a:latin typeface="Bahnschrift Light Condensed" panose="020B0502040204020203" pitchFamily="34" charset="0"/>
                <a:cs typeface="Calibri"/>
              </a:rPr>
              <a:t> </a:t>
            </a:r>
            <a:r>
              <a:rPr sz="1400" u="sng" dirty="0">
                <a:uFill>
                  <a:solidFill>
                    <a:srgbClr val="000000"/>
                  </a:solidFill>
                </a:uFill>
                <a:latin typeface="Bahnschrift Light Condensed" panose="020B0502040204020203" pitchFamily="34" charset="0"/>
                <a:cs typeface="Calibri"/>
              </a:rPr>
              <a:t>Installation:</a:t>
            </a:r>
            <a:r>
              <a:rPr sz="1400" spc="60" dirty="0">
                <a:latin typeface="Bahnschrift Light Condensed" panose="020B0502040204020203" pitchFamily="34" charset="0"/>
                <a:cs typeface="Calibri"/>
              </a:rPr>
              <a:t> </a:t>
            </a:r>
            <a:r>
              <a:rPr sz="1400" dirty="0">
                <a:latin typeface="Bahnschrift Light Condensed" panose="020B0502040204020203" pitchFamily="34" charset="0"/>
                <a:cs typeface="Calibri"/>
              </a:rPr>
              <a:t>Download</a:t>
            </a:r>
            <a:r>
              <a:rPr sz="1400" spc="60" dirty="0">
                <a:latin typeface="Bahnschrift Light Condensed" panose="020B0502040204020203" pitchFamily="34" charset="0"/>
                <a:cs typeface="Calibri"/>
              </a:rPr>
              <a:t> </a:t>
            </a:r>
            <a:r>
              <a:rPr sz="1400" dirty="0">
                <a:latin typeface="Bahnschrift Light Condensed" panose="020B0502040204020203" pitchFamily="34" charset="0"/>
                <a:cs typeface="Calibri"/>
              </a:rPr>
              <a:t>the</a:t>
            </a:r>
            <a:r>
              <a:rPr sz="1400" spc="65" dirty="0">
                <a:latin typeface="Bahnschrift Light Condensed" panose="020B0502040204020203" pitchFamily="34" charset="0"/>
                <a:cs typeface="Calibri"/>
              </a:rPr>
              <a:t> </a:t>
            </a:r>
            <a:r>
              <a:rPr sz="1400" dirty="0">
                <a:latin typeface="Bahnschrift Light Condensed" panose="020B0502040204020203" pitchFamily="34" charset="0"/>
                <a:cs typeface="Calibri"/>
              </a:rPr>
              <a:t>Git</a:t>
            </a:r>
            <a:r>
              <a:rPr sz="1400" spc="65" dirty="0">
                <a:latin typeface="Bahnschrift Light Condensed" panose="020B0502040204020203" pitchFamily="34" charset="0"/>
                <a:cs typeface="Calibri"/>
              </a:rPr>
              <a:t> </a:t>
            </a:r>
            <a:r>
              <a:rPr sz="1400" dirty="0">
                <a:latin typeface="Bahnschrift Light Condensed" panose="020B0502040204020203" pitchFamily="34" charset="0"/>
                <a:cs typeface="Calibri"/>
              </a:rPr>
              <a:t>installation</a:t>
            </a:r>
            <a:r>
              <a:rPr sz="1400" spc="50" dirty="0">
                <a:latin typeface="Bahnschrift Light Condensed" panose="020B0502040204020203" pitchFamily="34" charset="0"/>
                <a:cs typeface="Calibri"/>
              </a:rPr>
              <a:t> </a:t>
            </a:r>
            <a:r>
              <a:rPr sz="1400" dirty="0">
                <a:latin typeface="Bahnschrift Light Condensed" panose="020B0502040204020203" pitchFamily="34" charset="0"/>
                <a:cs typeface="Calibri"/>
              </a:rPr>
              <a:t>program</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(Windows,</a:t>
            </a:r>
            <a:r>
              <a:rPr sz="1400" spc="50" dirty="0">
                <a:latin typeface="Bahnschrift Light Condensed" panose="020B0502040204020203" pitchFamily="34" charset="0"/>
                <a:cs typeface="Calibri"/>
              </a:rPr>
              <a:t> </a:t>
            </a:r>
            <a:r>
              <a:rPr sz="1400" dirty="0">
                <a:latin typeface="Bahnschrift Light Condensed" panose="020B0502040204020203" pitchFamily="34" charset="0"/>
                <a:cs typeface="Calibri"/>
              </a:rPr>
              <a:t>Mac,</a:t>
            </a:r>
            <a:r>
              <a:rPr sz="1400" spc="45" dirty="0">
                <a:latin typeface="Bahnschrift Light Condensed" panose="020B0502040204020203" pitchFamily="34" charset="0"/>
                <a:cs typeface="Calibri"/>
              </a:rPr>
              <a:t> </a:t>
            </a:r>
            <a:r>
              <a:rPr sz="1400" dirty="0">
                <a:latin typeface="Bahnschrift Light Condensed" panose="020B0502040204020203" pitchFamily="34" charset="0"/>
                <a:cs typeface="Calibri"/>
              </a:rPr>
              <a:t>or</a:t>
            </a:r>
            <a:r>
              <a:rPr sz="1400" spc="55" dirty="0">
                <a:latin typeface="Bahnschrift Light Condensed" panose="020B0502040204020203" pitchFamily="34" charset="0"/>
                <a:cs typeface="Calibri"/>
              </a:rPr>
              <a:t> </a:t>
            </a:r>
            <a:r>
              <a:rPr sz="1400" dirty="0">
                <a:latin typeface="Bahnschrift Light Condensed" panose="020B0502040204020203" pitchFamily="34" charset="0"/>
                <a:cs typeface="Calibri"/>
              </a:rPr>
              <a:t>Linux)</a:t>
            </a:r>
            <a:r>
              <a:rPr sz="1400" spc="40" dirty="0">
                <a:latin typeface="Bahnschrift Light Condensed" panose="020B0502040204020203" pitchFamily="34" charset="0"/>
                <a:cs typeface="Calibri"/>
              </a:rPr>
              <a:t> </a:t>
            </a:r>
            <a:r>
              <a:rPr sz="1400" dirty="0">
                <a:latin typeface="Bahnschrift Light Condensed" panose="020B0502040204020203" pitchFamily="34" charset="0"/>
                <a:cs typeface="Calibri"/>
              </a:rPr>
              <a:t>from</a:t>
            </a:r>
            <a:r>
              <a:rPr sz="1400" spc="70" dirty="0">
                <a:latin typeface="Bahnschrift Light Condensed" panose="020B0502040204020203" pitchFamily="34" charset="0"/>
                <a:cs typeface="Calibri"/>
              </a:rPr>
              <a:t> </a:t>
            </a:r>
            <a:r>
              <a:rPr sz="1400" u="sng" dirty="0">
                <a:solidFill>
                  <a:srgbClr val="0000FF"/>
                </a:solidFill>
                <a:uFill>
                  <a:solidFill>
                    <a:srgbClr val="0000FF"/>
                  </a:solidFill>
                </a:uFill>
                <a:latin typeface="Bahnschrift Light Condensed" panose="020B0502040204020203" pitchFamily="34" charset="0"/>
                <a:cs typeface="Calibri"/>
                <a:hlinkClick r:id="rId2"/>
              </a:rPr>
              <a:t>Git</a:t>
            </a:r>
            <a:r>
              <a:rPr sz="1400" u="sng" spc="60" dirty="0">
                <a:solidFill>
                  <a:srgbClr val="0000FF"/>
                </a:solidFill>
                <a:uFill>
                  <a:solidFill>
                    <a:srgbClr val="0000FF"/>
                  </a:solidFill>
                </a:uFill>
                <a:latin typeface="Bahnschrift Light Condensed" panose="020B0502040204020203" pitchFamily="34" charset="0"/>
                <a:cs typeface="Calibri"/>
                <a:hlinkClick r:id="rId2"/>
              </a:rPr>
              <a:t> </a:t>
            </a:r>
            <a:r>
              <a:rPr sz="1400" u="sng" spc="-50" dirty="0">
                <a:solidFill>
                  <a:srgbClr val="0000FF"/>
                </a:solidFill>
                <a:uFill>
                  <a:solidFill>
                    <a:srgbClr val="0000FF"/>
                  </a:solidFill>
                </a:uFill>
                <a:latin typeface="Bahnschrift Light Condensed" panose="020B0502040204020203" pitchFamily="34" charset="0"/>
                <a:cs typeface="Calibri"/>
                <a:hlinkClick r:id="rId2"/>
              </a:rPr>
              <a:t>-</a:t>
            </a:r>
            <a:r>
              <a:rPr sz="1400" spc="-50" dirty="0">
                <a:solidFill>
                  <a:srgbClr val="0000FF"/>
                </a:solidFill>
                <a:latin typeface="Bahnschrift Light Condensed" panose="020B0502040204020203" pitchFamily="34" charset="0"/>
                <a:cs typeface="Calibri"/>
              </a:rPr>
              <a:t> </a:t>
            </a:r>
            <a:r>
              <a:rPr sz="1400" u="sng" dirty="0">
                <a:solidFill>
                  <a:srgbClr val="0000FF"/>
                </a:solidFill>
                <a:uFill>
                  <a:solidFill>
                    <a:srgbClr val="0000FF"/>
                  </a:solidFill>
                </a:uFill>
                <a:latin typeface="Bahnschrift Light Condensed" panose="020B0502040204020203" pitchFamily="34" charset="0"/>
                <a:cs typeface="Calibri"/>
                <a:hlinkClick r:id="rId2"/>
              </a:rPr>
              <a:t>Downloads</a:t>
            </a:r>
            <a:r>
              <a:rPr sz="1400" u="sng" spc="25" dirty="0">
                <a:solidFill>
                  <a:srgbClr val="0000FF"/>
                </a:solidFill>
                <a:uFill>
                  <a:solidFill>
                    <a:srgbClr val="0000FF"/>
                  </a:solidFill>
                </a:uFill>
                <a:latin typeface="Bahnschrift Light Condensed" panose="020B0502040204020203" pitchFamily="34" charset="0"/>
                <a:cs typeface="Calibri"/>
                <a:hlinkClick r:id="rId2"/>
              </a:rPr>
              <a:t> </a:t>
            </a:r>
            <a:r>
              <a:rPr sz="1400" u="sng" spc="-10" dirty="0">
                <a:solidFill>
                  <a:srgbClr val="0000FF"/>
                </a:solidFill>
                <a:uFill>
                  <a:solidFill>
                    <a:srgbClr val="0000FF"/>
                  </a:solidFill>
                </a:uFill>
                <a:latin typeface="Bahnschrift Light Condensed" panose="020B0502040204020203" pitchFamily="34" charset="0"/>
                <a:cs typeface="Calibri"/>
                <a:hlinkClick r:id="rId2"/>
              </a:rPr>
              <a:t>(git-scm.com)</a:t>
            </a:r>
            <a:r>
              <a:rPr sz="1400" spc="-10" dirty="0">
                <a:latin typeface="Bahnschrift Light Condensed" panose="020B0502040204020203" pitchFamily="34" charset="0"/>
                <a:cs typeface="Calibri"/>
              </a:rPr>
              <a:t>.</a:t>
            </a:r>
            <a:endParaRPr sz="1400" dirty="0">
              <a:latin typeface="Bahnschrift Light Condensed" panose="020B0502040204020203" pitchFamily="34" charset="0"/>
              <a:cs typeface="Calibri"/>
            </a:endParaRPr>
          </a:p>
          <a:p>
            <a:pPr>
              <a:lnSpc>
                <a:spcPct val="100000"/>
              </a:lnSpc>
              <a:spcBef>
                <a:spcPts val="55"/>
              </a:spcBef>
            </a:pPr>
            <a:endParaRPr sz="1400" dirty="0">
              <a:latin typeface="Bahnschrift Light Condensed" panose="020B0502040204020203" pitchFamily="34" charset="0"/>
              <a:cs typeface="Calibri"/>
            </a:endParaRPr>
          </a:p>
          <a:p>
            <a:pPr marL="12700" marR="6350" algn="just">
              <a:lnSpc>
                <a:spcPct val="101800"/>
              </a:lnSpc>
            </a:pPr>
            <a:r>
              <a:rPr sz="1400" dirty="0">
                <a:latin typeface="Bahnschrift Light Condensed" panose="020B0502040204020203" pitchFamily="34" charset="0"/>
                <a:cs typeface="Calibri"/>
              </a:rPr>
              <a:t>When</a:t>
            </a:r>
            <a:r>
              <a:rPr sz="1400" spc="-55" dirty="0">
                <a:latin typeface="Bahnschrift Light Condensed" panose="020B0502040204020203" pitchFamily="34" charset="0"/>
                <a:cs typeface="Calibri"/>
              </a:rPr>
              <a:t> </a:t>
            </a:r>
            <a:r>
              <a:rPr sz="1400" dirty="0">
                <a:latin typeface="Bahnschrift Light Condensed" panose="020B0502040204020203" pitchFamily="34" charset="0"/>
                <a:cs typeface="Calibri"/>
              </a:rPr>
              <a:t>running</a:t>
            </a:r>
            <a:r>
              <a:rPr sz="1400" spc="-50" dirty="0">
                <a:latin typeface="Bahnschrift Light Condensed" panose="020B0502040204020203" pitchFamily="34" charset="0"/>
                <a:cs typeface="Calibri"/>
              </a:rPr>
              <a:t> </a:t>
            </a:r>
            <a:r>
              <a:rPr sz="1400" dirty="0">
                <a:latin typeface="Bahnschrift Light Condensed" panose="020B0502040204020203" pitchFamily="34" charset="0"/>
                <a:cs typeface="Calibri"/>
              </a:rPr>
              <a:t>the</a:t>
            </a:r>
            <a:r>
              <a:rPr sz="1400" spc="-30" dirty="0">
                <a:latin typeface="Bahnschrift Light Condensed" panose="020B0502040204020203" pitchFamily="34" charset="0"/>
                <a:cs typeface="Calibri"/>
              </a:rPr>
              <a:t> </a:t>
            </a:r>
            <a:r>
              <a:rPr sz="1400" spc="-10" dirty="0">
                <a:latin typeface="Bahnschrift Light Condensed" panose="020B0502040204020203" pitchFamily="34" charset="0"/>
                <a:cs typeface="Calibri"/>
              </a:rPr>
              <a:t>installer,</a:t>
            </a:r>
            <a:r>
              <a:rPr sz="1400" spc="-40" dirty="0">
                <a:latin typeface="Bahnschrift Light Condensed" panose="020B0502040204020203" pitchFamily="34" charset="0"/>
                <a:cs typeface="Calibri"/>
              </a:rPr>
              <a:t> </a:t>
            </a:r>
            <a:r>
              <a:rPr sz="1400" dirty="0">
                <a:latin typeface="Bahnschrift Light Condensed" panose="020B0502040204020203" pitchFamily="34" charset="0"/>
                <a:cs typeface="Calibri"/>
              </a:rPr>
              <a:t>various</a:t>
            </a:r>
            <a:r>
              <a:rPr sz="1400" spc="-45" dirty="0">
                <a:latin typeface="Bahnschrift Light Condensed" panose="020B0502040204020203" pitchFamily="34" charset="0"/>
                <a:cs typeface="Calibri"/>
              </a:rPr>
              <a:t> </a:t>
            </a:r>
            <a:r>
              <a:rPr sz="1400" dirty="0">
                <a:latin typeface="Bahnschrift Light Condensed" panose="020B0502040204020203" pitchFamily="34" charset="0"/>
                <a:cs typeface="Calibri"/>
              </a:rPr>
              <a:t>screens</a:t>
            </a:r>
            <a:r>
              <a:rPr sz="1400" spc="-40" dirty="0">
                <a:latin typeface="Bahnschrift Light Condensed" panose="020B0502040204020203" pitchFamily="34" charset="0"/>
                <a:cs typeface="Calibri"/>
              </a:rPr>
              <a:t> </a:t>
            </a:r>
            <a:r>
              <a:rPr sz="1400" dirty="0">
                <a:latin typeface="Bahnschrift Light Condensed" panose="020B0502040204020203" pitchFamily="34" charset="0"/>
                <a:cs typeface="Calibri"/>
              </a:rPr>
              <a:t>appear</a:t>
            </a:r>
            <a:r>
              <a:rPr sz="1400" spc="-30" dirty="0">
                <a:latin typeface="Bahnschrift Light Condensed" panose="020B0502040204020203" pitchFamily="34" charset="0"/>
                <a:cs typeface="Calibri"/>
              </a:rPr>
              <a:t> </a:t>
            </a:r>
            <a:r>
              <a:rPr sz="1400" dirty="0">
                <a:latin typeface="Bahnschrift Light Condensed" panose="020B0502040204020203" pitchFamily="34" charset="0"/>
                <a:cs typeface="Calibri"/>
              </a:rPr>
              <a:t>(Windows</a:t>
            </a:r>
            <a:r>
              <a:rPr sz="1400" spc="-40" dirty="0">
                <a:latin typeface="Bahnschrift Light Condensed" panose="020B0502040204020203" pitchFamily="34" charset="0"/>
                <a:cs typeface="Calibri"/>
              </a:rPr>
              <a:t> </a:t>
            </a:r>
            <a:r>
              <a:rPr sz="1400" dirty="0">
                <a:latin typeface="Bahnschrift Light Condensed" panose="020B0502040204020203" pitchFamily="34" charset="0"/>
                <a:cs typeface="Calibri"/>
              </a:rPr>
              <a:t>screens</a:t>
            </a:r>
            <a:r>
              <a:rPr sz="1400" spc="-35" dirty="0">
                <a:latin typeface="Bahnschrift Light Condensed" panose="020B0502040204020203" pitchFamily="34" charset="0"/>
                <a:cs typeface="Calibri"/>
              </a:rPr>
              <a:t> </a:t>
            </a:r>
            <a:r>
              <a:rPr sz="1400" dirty="0">
                <a:latin typeface="Bahnschrift Light Condensed" panose="020B0502040204020203" pitchFamily="34" charset="0"/>
                <a:cs typeface="Calibri"/>
              </a:rPr>
              <a:t>shown).</a:t>
            </a:r>
            <a:r>
              <a:rPr sz="1400" spc="-45" dirty="0">
                <a:latin typeface="Bahnschrift Light Condensed" panose="020B0502040204020203" pitchFamily="34" charset="0"/>
                <a:cs typeface="Calibri"/>
              </a:rPr>
              <a:t> </a:t>
            </a:r>
            <a:r>
              <a:rPr sz="1400" dirty="0">
                <a:latin typeface="Bahnschrift Light Condensed" panose="020B0502040204020203" pitchFamily="34" charset="0"/>
                <a:cs typeface="Calibri"/>
              </a:rPr>
              <a:t>Generally,</a:t>
            </a:r>
            <a:r>
              <a:rPr sz="1400" spc="-35" dirty="0">
                <a:latin typeface="Bahnschrift Light Condensed" panose="020B0502040204020203" pitchFamily="34" charset="0"/>
                <a:cs typeface="Calibri"/>
              </a:rPr>
              <a:t> </a:t>
            </a:r>
            <a:r>
              <a:rPr sz="1400" spc="-25" dirty="0">
                <a:latin typeface="Bahnschrift Light Condensed" panose="020B0502040204020203" pitchFamily="34" charset="0"/>
                <a:cs typeface="Calibri"/>
              </a:rPr>
              <a:t>you </a:t>
            </a:r>
            <a:r>
              <a:rPr sz="1400" dirty="0">
                <a:latin typeface="Bahnschrift Light Condensed" panose="020B0502040204020203" pitchFamily="34" charset="0"/>
                <a:cs typeface="Calibri"/>
              </a:rPr>
              <a:t>can</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accept</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the</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default</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selections,</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except</a:t>
            </a:r>
            <a:r>
              <a:rPr sz="1400" spc="90" dirty="0">
                <a:latin typeface="Bahnschrift Light Condensed" panose="020B0502040204020203" pitchFamily="34" charset="0"/>
                <a:cs typeface="Calibri"/>
              </a:rPr>
              <a:t> </a:t>
            </a:r>
            <a:r>
              <a:rPr sz="1400" dirty="0">
                <a:latin typeface="Bahnschrift Light Condensed" panose="020B0502040204020203" pitchFamily="34" charset="0"/>
                <a:cs typeface="Calibri"/>
              </a:rPr>
              <a:t>in</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the</a:t>
            </a:r>
            <a:r>
              <a:rPr sz="1400" spc="60" dirty="0">
                <a:latin typeface="Bahnschrift Light Condensed" panose="020B0502040204020203" pitchFamily="34" charset="0"/>
                <a:cs typeface="Calibri"/>
              </a:rPr>
              <a:t> </a:t>
            </a:r>
            <a:r>
              <a:rPr sz="1400" dirty="0">
                <a:latin typeface="Bahnschrift Light Condensed" panose="020B0502040204020203" pitchFamily="34" charset="0"/>
                <a:cs typeface="Calibri"/>
              </a:rPr>
              <a:t>screens</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below</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where</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you</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do</a:t>
            </a:r>
            <a:r>
              <a:rPr sz="1400" spc="90" dirty="0">
                <a:latin typeface="Bahnschrift Light Condensed" panose="020B0502040204020203" pitchFamily="34" charset="0"/>
                <a:cs typeface="Calibri"/>
              </a:rPr>
              <a:t> </a:t>
            </a:r>
            <a:r>
              <a:rPr sz="1400" dirty="0">
                <a:latin typeface="Bahnschrift Light Condensed" panose="020B0502040204020203" pitchFamily="34" charset="0"/>
                <a:cs typeface="Calibri"/>
              </a:rPr>
              <a:t>not</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want</a:t>
            </a:r>
            <a:r>
              <a:rPr sz="1400" spc="80" dirty="0">
                <a:latin typeface="Bahnschrift Light Condensed" panose="020B0502040204020203" pitchFamily="34" charset="0"/>
                <a:cs typeface="Calibri"/>
              </a:rPr>
              <a:t> </a:t>
            </a:r>
            <a:r>
              <a:rPr sz="1400" spc="-25" dirty="0">
                <a:latin typeface="Bahnschrift Light Condensed" panose="020B0502040204020203" pitchFamily="34" charset="0"/>
                <a:cs typeface="Calibri"/>
              </a:rPr>
              <a:t>the </a:t>
            </a:r>
            <a:r>
              <a:rPr sz="1400" dirty="0">
                <a:latin typeface="Bahnschrift Light Condensed" panose="020B0502040204020203" pitchFamily="34" charset="0"/>
                <a:cs typeface="Calibri"/>
              </a:rPr>
              <a:t>default</a:t>
            </a:r>
            <a:r>
              <a:rPr sz="1400" spc="-15" dirty="0">
                <a:latin typeface="Bahnschrift Light Condensed" panose="020B0502040204020203" pitchFamily="34" charset="0"/>
                <a:cs typeface="Calibri"/>
              </a:rPr>
              <a:t> </a:t>
            </a:r>
            <a:r>
              <a:rPr sz="1400" spc="-10" dirty="0">
                <a:latin typeface="Bahnschrift Light Condensed" panose="020B0502040204020203" pitchFamily="34" charset="0"/>
                <a:cs typeface="Calibri"/>
              </a:rPr>
              <a:t>selections:</a:t>
            </a:r>
            <a:endParaRPr sz="1400" dirty="0">
              <a:latin typeface="Bahnschrift Light Condensed" panose="020B0502040204020203" pitchFamily="34" charset="0"/>
              <a:cs typeface="Calibri"/>
            </a:endParaRPr>
          </a:p>
          <a:p>
            <a:pPr>
              <a:lnSpc>
                <a:spcPct val="100000"/>
              </a:lnSpc>
            </a:pPr>
            <a:endParaRPr sz="1400" dirty="0">
              <a:latin typeface="Bahnschrift Light Condensed" panose="020B0502040204020203" pitchFamily="34" charset="0"/>
              <a:cs typeface="Calibri"/>
            </a:endParaRPr>
          </a:p>
          <a:p>
            <a:pPr marL="12700" marR="9525" algn="just">
              <a:lnSpc>
                <a:spcPct val="101699"/>
              </a:lnSpc>
            </a:pPr>
            <a:r>
              <a:rPr sz="1400" dirty="0">
                <a:latin typeface="Bahnschrift Light Condensed" panose="020B0502040204020203" pitchFamily="34" charset="0"/>
                <a:cs typeface="Calibri"/>
              </a:rPr>
              <a:t>In</a:t>
            </a:r>
            <a:r>
              <a:rPr sz="1400" spc="140" dirty="0">
                <a:latin typeface="Bahnschrift Light Condensed" panose="020B0502040204020203" pitchFamily="34" charset="0"/>
                <a:cs typeface="Calibri"/>
              </a:rPr>
              <a:t> </a:t>
            </a:r>
            <a:r>
              <a:rPr sz="1400" dirty="0">
                <a:latin typeface="Bahnschrift Light Condensed" panose="020B0502040204020203" pitchFamily="34" charset="0"/>
                <a:cs typeface="Calibri"/>
              </a:rPr>
              <a:t>the</a:t>
            </a:r>
            <a:r>
              <a:rPr sz="1400" spc="140" dirty="0">
                <a:latin typeface="Bahnschrift Light Condensed" panose="020B0502040204020203" pitchFamily="34" charset="0"/>
                <a:cs typeface="Calibri"/>
              </a:rPr>
              <a:t> </a:t>
            </a:r>
            <a:r>
              <a:rPr sz="1400" dirty="0">
                <a:latin typeface="Bahnschrift Light Condensed" panose="020B0502040204020203" pitchFamily="34" charset="0"/>
                <a:cs typeface="Calibri"/>
              </a:rPr>
              <a:t>Select</a:t>
            </a:r>
            <a:r>
              <a:rPr sz="1400" spc="145" dirty="0">
                <a:latin typeface="Bahnschrift Light Condensed" panose="020B0502040204020203" pitchFamily="34" charset="0"/>
                <a:cs typeface="Calibri"/>
              </a:rPr>
              <a:t> </a:t>
            </a:r>
            <a:r>
              <a:rPr sz="1400" dirty="0">
                <a:latin typeface="Bahnschrift Light Condensed" panose="020B0502040204020203" pitchFamily="34" charset="0"/>
                <a:cs typeface="Calibri"/>
              </a:rPr>
              <a:t>Components</a:t>
            </a:r>
            <a:r>
              <a:rPr sz="1400" spc="135" dirty="0">
                <a:latin typeface="Bahnschrift Light Condensed" panose="020B0502040204020203" pitchFamily="34" charset="0"/>
                <a:cs typeface="Calibri"/>
              </a:rPr>
              <a:t> </a:t>
            </a:r>
            <a:r>
              <a:rPr sz="1400" dirty="0">
                <a:latin typeface="Bahnschrift Light Condensed" panose="020B0502040204020203" pitchFamily="34" charset="0"/>
                <a:cs typeface="Calibri"/>
              </a:rPr>
              <a:t>screen,</a:t>
            </a:r>
            <a:r>
              <a:rPr sz="1400" spc="130" dirty="0">
                <a:latin typeface="Bahnschrift Light Condensed" panose="020B0502040204020203" pitchFamily="34" charset="0"/>
                <a:cs typeface="Calibri"/>
              </a:rPr>
              <a:t> </a:t>
            </a:r>
            <a:r>
              <a:rPr sz="1400" dirty="0">
                <a:latin typeface="Bahnschrift Light Condensed" panose="020B0502040204020203" pitchFamily="34" charset="0"/>
                <a:cs typeface="Calibri"/>
              </a:rPr>
              <a:t>make</a:t>
            </a:r>
            <a:r>
              <a:rPr sz="1400" spc="145" dirty="0">
                <a:latin typeface="Bahnschrift Light Condensed" panose="020B0502040204020203" pitchFamily="34" charset="0"/>
                <a:cs typeface="Calibri"/>
              </a:rPr>
              <a:t> </a:t>
            </a:r>
            <a:r>
              <a:rPr sz="1400" dirty="0">
                <a:latin typeface="Bahnschrift Light Condensed" panose="020B0502040204020203" pitchFamily="34" charset="0"/>
                <a:cs typeface="Calibri"/>
              </a:rPr>
              <a:t>sure</a:t>
            </a:r>
            <a:r>
              <a:rPr sz="1400" spc="140" dirty="0">
                <a:latin typeface="Bahnschrift Light Condensed" panose="020B0502040204020203" pitchFamily="34" charset="0"/>
                <a:cs typeface="Calibri"/>
              </a:rPr>
              <a:t> </a:t>
            </a:r>
            <a:r>
              <a:rPr sz="1400" dirty="0">
                <a:latin typeface="Bahnschrift Light Condensed" panose="020B0502040204020203" pitchFamily="34" charset="0"/>
                <a:cs typeface="Calibri"/>
              </a:rPr>
              <a:t>Windows</a:t>
            </a:r>
            <a:r>
              <a:rPr sz="1400" spc="140" dirty="0">
                <a:latin typeface="Bahnschrift Light Condensed" panose="020B0502040204020203" pitchFamily="34" charset="0"/>
                <a:cs typeface="Calibri"/>
              </a:rPr>
              <a:t> </a:t>
            </a:r>
            <a:r>
              <a:rPr sz="1400" dirty="0">
                <a:latin typeface="Bahnschrift Light Condensed" panose="020B0502040204020203" pitchFamily="34" charset="0"/>
                <a:cs typeface="Calibri"/>
              </a:rPr>
              <a:t>Explorer</a:t>
            </a:r>
            <a:r>
              <a:rPr sz="1400" spc="140" dirty="0">
                <a:latin typeface="Bahnschrift Light Condensed" panose="020B0502040204020203" pitchFamily="34" charset="0"/>
                <a:cs typeface="Calibri"/>
              </a:rPr>
              <a:t> </a:t>
            </a:r>
            <a:r>
              <a:rPr sz="1400" dirty="0">
                <a:latin typeface="Bahnschrift Light Condensed" panose="020B0502040204020203" pitchFamily="34" charset="0"/>
                <a:cs typeface="Calibri"/>
              </a:rPr>
              <a:t>Integration</a:t>
            </a:r>
            <a:r>
              <a:rPr sz="1400" spc="150" dirty="0">
                <a:latin typeface="Bahnschrift Light Condensed" panose="020B0502040204020203" pitchFamily="34" charset="0"/>
                <a:cs typeface="Calibri"/>
              </a:rPr>
              <a:t> </a:t>
            </a:r>
            <a:r>
              <a:rPr sz="1400" dirty="0">
                <a:latin typeface="Bahnschrift Light Condensed" panose="020B0502040204020203" pitchFamily="34" charset="0"/>
                <a:cs typeface="Calibri"/>
              </a:rPr>
              <a:t>is</a:t>
            </a:r>
            <a:r>
              <a:rPr sz="1400" spc="135" dirty="0">
                <a:latin typeface="Bahnschrift Light Condensed" panose="020B0502040204020203" pitchFamily="34" charset="0"/>
                <a:cs typeface="Calibri"/>
              </a:rPr>
              <a:t> </a:t>
            </a:r>
            <a:r>
              <a:rPr sz="1400" dirty="0">
                <a:latin typeface="Bahnschrift Light Condensed" panose="020B0502040204020203" pitchFamily="34" charset="0"/>
                <a:cs typeface="Calibri"/>
              </a:rPr>
              <a:t>selected</a:t>
            </a:r>
            <a:r>
              <a:rPr sz="1400" spc="145" dirty="0">
                <a:latin typeface="Bahnschrift Light Condensed" panose="020B0502040204020203" pitchFamily="34" charset="0"/>
                <a:cs typeface="Calibri"/>
              </a:rPr>
              <a:t> </a:t>
            </a:r>
            <a:r>
              <a:rPr sz="1400" spc="-25" dirty="0">
                <a:latin typeface="Bahnschrift Light Condensed" panose="020B0502040204020203" pitchFamily="34" charset="0"/>
                <a:cs typeface="Calibri"/>
              </a:rPr>
              <a:t>as </a:t>
            </a:r>
            <a:r>
              <a:rPr sz="1400" spc="-10" dirty="0">
                <a:latin typeface="Bahnschrift Light Condensed" panose="020B0502040204020203" pitchFamily="34" charset="0"/>
                <a:cs typeface="Calibri"/>
              </a:rPr>
              <a:t>shown:</a:t>
            </a:r>
            <a:endParaRPr sz="1400" dirty="0">
              <a:latin typeface="Bahnschrift Light Condensed" panose="020B0502040204020203" pitchFamily="34" charset="0"/>
              <a:cs typeface="Calibri"/>
            </a:endParaRPr>
          </a:p>
        </p:txBody>
      </p:sp>
      <p:sp>
        <p:nvSpPr>
          <p:cNvPr id="3" name="object 3"/>
          <p:cNvSpPr txBox="1"/>
          <p:nvPr/>
        </p:nvSpPr>
        <p:spPr>
          <a:xfrm>
            <a:off x="902004" y="9271203"/>
            <a:ext cx="5753100" cy="371064"/>
          </a:xfrm>
          <a:prstGeom prst="rect">
            <a:avLst/>
          </a:prstGeom>
        </p:spPr>
        <p:txBody>
          <a:bodyPr vert="horz" wrap="square" lIns="0" tIns="9525" rIns="0" bIns="0" rtlCol="0">
            <a:spAutoFit/>
          </a:bodyPr>
          <a:lstStyle/>
          <a:p>
            <a:pPr marL="12700" marR="5080">
              <a:lnSpc>
                <a:spcPct val="101800"/>
              </a:lnSpc>
              <a:spcBef>
                <a:spcPts val="75"/>
              </a:spcBef>
            </a:pPr>
            <a:r>
              <a:rPr sz="1200" dirty="0">
                <a:latin typeface="Calibri"/>
                <a:cs typeface="Calibri"/>
              </a:rPr>
              <a:t>I</a:t>
            </a:r>
            <a:r>
              <a:rPr sz="1200" dirty="0">
                <a:latin typeface="Bahnschrift Light Condensed" panose="020B0502040204020203" pitchFamily="34" charset="0"/>
                <a:cs typeface="Calibri"/>
              </a:rPr>
              <a:t>n</a:t>
            </a:r>
            <a:r>
              <a:rPr sz="1200" spc="25" dirty="0">
                <a:latin typeface="Bahnschrift Light Condensed" panose="020B0502040204020203" pitchFamily="34" charset="0"/>
                <a:cs typeface="Calibri"/>
              </a:rPr>
              <a:t> </a:t>
            </a:r>
            <a:r>
              <a:rPr sz="1200" dirty="0">
                <a:latin typeface="Bahnschrift Light Condensed" panose="020B0502040204020203" pitchFamily="34" charset="0"/>
                <a:cs typeface="Calibri"/>
              </a:rPr>
              <a:t>the</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choosing</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the</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default</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editor</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is</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used</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by</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Git</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dialog,</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it</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is</a:t>
            </a:r>
            <a:r>
              <a:rPr sz="1200" spc="25" dirty="0">
                <a:latin typeface="Bahnschrift Light Condensed" panose="020B0502040204020203" pitchFamily="34" charset="0"/>
                <a:cs typeface="Calibri"/>
              </a:rPr>
              <a:t> </a:t>
            </a:r>
            <a:r>
              <a:rPr sz="1200" dirty="0">
                <a:latin typeface="Bahnschrift Light Condensed" panose="020B0502040204020203" pitchFamily="34" charset="0"/>
                <a:cs typeface="Calibri"/>
              </a:rPr>
              <a:t>strongly</a:t>
            </a:r>
            <a:r>
              <a:rPr sz="1200" spc="25" dirty="0">
                <a:latin typeface="Bahnschrift Light Condensed" panose="020B0502040204020203" pitchFamily="34" charset="0"/>
                <a:cs typeface="Calibri"/>
              </a:rPr>
              <a:t> </a:t>
            </a:r>
            <a:r>
              <a:rPr sz="1200" dirty="0">
                <a:latin typeface="Bahnschrift Light Condensed" panose="020B0502040204020203" pitchFamily="34" charset="0"/>
                <a:cs typeface="Calibri"/>
              </a:rPr>
              <a:t>recommended</a:t>
            </a:r>
            <a:r>
              <a:rPr sz="1200" spc="25" dirty="0">
                <a:latin typeface="Bahnschrift Light Condensed" panose="020B0502040204020203" pitchFamily="34" charset="0"/>
                <a:cs typeface="Calibri"/>
              </a:rPr>
              <a:t> </a:t>
            </a:r>
            <a:r>
              <a:rPr sz="1200" dirty="0">
                <a:latin typeface="Bahnschrift Light Condensed" panose="020B0502040204020203" pitchFamily="34" charset="0"/>
                <a:cs typeface="Calibri"/>
              </a:rPr>
              <a:t>that</a:t>
            </a:r>
            <a:r>
              <a:rPr sz="1200" spc="20" dirty="0">
                <a:latin typeface="Bahnschrift Light Condensed" panose="020B0502040204020203" pitchFamily="34" charset="0"/>
                <a:cs typeface="Calibri"/>
              </a:rPr>
              <a:t> </a:t>
            </a:r>
            <a:r>
              <a:rPr sz="1200" spc="-25" dirty="0">
                <a:latin typeface="Bahnschrift Light Condensed" panose="020B0502040204020203" pitchFamily="34" charset="0"/>
                <a:cs typeface="Calibri"/>
              </a:rPr>
              <a:t>you </a:t>
            </a:r>
            <a:r>
              <a:rPr sz="1200" dirty="0">
                <a:latin typeface="Bahnschrift Light Condensed" panose="020B0502040204020203" pitchFamily="34" charset="0"/>
                <a:cs typeface="Calibri"/>
              </a:rPr>
              <a:t>DO</a:t>
            </a:r>
            <a:r>
              <a:rPr sz="1200" spc="-55" dirty="0">
                <a:latin typeface="Bahnschrift Light Condensed" panose="020B0502040204020203" pitchFamily="34" charset="0"/>
                <a:cs typeface="Calibri"/>
              </a:rPr>
              <a:t> </a:t>
            </a:r>
            <a:r>
              <a:rPr sz="1200" dirty="0">
                <a:latin typeface="Bahnschrift Light Condensed" panose="020B0502040204020203" pitchFamily="34" charset="0"/>
                <a:cs typeface="Calibri"/>
              </a:rPr>
              <a:t>NOT</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select</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default</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VIM</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editor-</a:t>
            </a:r>
            <a:r>
              <a:rPr sz="1200" spc="-35" dirty="0">
                <a:latin typeface="Bahnschrift Light Condensed" panose="020B0502040204020203" pitchFamily="34" charset="0"/>
                <a:cs typeface="Calibri"/>
              </a:rPr>
              <a:t> </a:t>
            </a:r>
            <a:r>
              <a:rPr sz="1200" dirty="0">
                <a:latin typeface="Bahnschrift Light Condensed" panose="020B0502040204020203" pitchFamily="34" charset="0"/>
                <a:cs typeface="Calibri"/>
              </a:rPr>
              <a:t>it</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is</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challenging</a:t>
            </a:r>
            <a:r>
              <a:rPr sz="1200" spc="-50" dirty="0">
                <a:latin typeface="Bahnschrift Light Condensed" panose="020B0502040204020203" pitchFamily="34" charset="0"/>
                <a:cs typeface="Calibri"/>
              </a:rPr>
              <a:t> </a:t>
            </a:r>
            <a:r>
              <a:rPr sz="1200" dirty="0">
                <a:latin typeface="Bahnschrift Light Condensed" panose="020B0502040204020203" pitchFamily="34" charset="0"/>
                <a:cs typeface="Calibri"/>
              </a:rPr>
              <a:t>to</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learn</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how</a:t>
            </a:r>
            <a:r>
              <a:rPr sz="1200" spc="-35" dirty="0">
                <a:latin typeface="Bahnschrift Light Condensed" panose="020B0502040204020203" pitchFamily="34" charset="0"/>
                <a:cs typeface="Calibri"/>
              </a:rPr>
              <a:t> </a:t>
            </a:r>
            <a:r>
              <a:rPr sz="1200" dirty="0">
                <a:latin typeface="Bahnschrift Light Condensed" panose="020B0502040204020203" pitchFamily="34" charset="0"/>
                <a:cs typeface="Calibri"/>
              </a:rPr>
              <a:t>to</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use</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it,</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and</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there</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are</a:t>
            </a:r>
            <a:r>
              <a:rPr sz="1200" spc="-4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better</a:t>
            </a:r>
            <a:endParaRPr sz="1200" dirty="0">
              <a:latin typeface="Bahnschrift Light Condensed" panose="020B0502040204020203" pitchFamily="34" charset="0"/>
              <a:cs typeface="Calibri"/>
            </a:endParaRPr>
          </a:p>
        </p:txBody>
      </p:sp>
      <p:pic>
        <p:nvPicPr>
          <p:cNvPr id="4" name="object 4"/>
          <p:cNvPicPr/>
          <p:nvPr/>
        </p:nvPicPr>
        <p:blipFill>
          <a:blip r:embed="rId3" cstate="print"/>
          <a:stretch>
            <a:fillRect/>
          </a:stretch>
        </p:blipFill>
        <p:spPr>
          <a:xfrm>
            <a:off x="5606415" y="1214627"/>
            <a:ext cx="1012175" cy="338413"/>
          </a:xfrm>
          <a:prstGeom prst="rect">
            <a:avLst/>
          </a:prstGeom>
        </p:spPr>
      </p:pic>
      <p:pic>
        <p:nvPicPr>
          <p:cNvPr id="5" name="object 5"/>
          <p:cNvPicPr/>
          <p:nvPr/>
        </p:nvPicPr>
        <p:blipFill>
          <a:blip r:embed="rId4" cstate="print"/>
          <a:stretch>
            <a:fillRect/>
          </a:stretch>
        </p:blipFill>
        <p:spPr>
          <a:xfrm>
            <a:off x="914400" y="4174743"/>
            <a:ext cx="5727700" cy="4742814"/>
          </a:xfrm>
          <a:prstGeom prst="rect">
            <a:avLst/>
          </a:prstGeom>
        </p:spPr>
      </p:pic>
      <p:sp>
        <p:nvSpPr>
          <p:cNvPr id="6" name="object 6"/>
          <p:cNvSpPr txBox="1"/>
          <p:nvPr/>
        </p:nvSpPr>
        <p:spPr>
          <a:xfrm>
            <a:off x="914400" y="1229867"/>
            <a:ext cx="4587875" cy="333375"/>
          </a:xfrm>
          <a:prstGeom prst="rect">
            <a:avLst/>
          </a:prstGeom>
          <a:solidFill>
            <a:srgbClr val="000000"/>
          </a:solidFill>
        </p:spPr>
        <p:txBody>
          <a:bodyPr vert="horz" wrap="square" lIns="0" tIns="52704" rIns="0" bIns="0" rtlCol="0">
            <a:spAutoFit/>
          </a:bodyPr>
          <a:lstStyle/>
          <a:p>
            <a:pPr marL="97790">
              <a:lnSpc>
                <a:spcPct val="100000"/>
              </a:lnSpc>
              <a:spcBef>
                <a:spcPts val="414"/>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01</a:t>
            </a:r>
            <a:endParaRPr sz="1400">
              <a:latin typeface="Times New Roman"/>
              <a:cs typeface="Times New Roman"/>
            </a:endParaRP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2</a:t>
            </a:fld>
            <a:r>
              <a:rPr dirty="0"/>
              <a:t> of </a:t>
            </a:r>
            <a:r>
              <a:rPr spc="-25" dirty="0"/>
              <a:t>16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F0379A-0922-EA49-47D9-28E6A2983AAE}"/>
              </a:ext>
            </a:extLst>
          </p:cNvPr>
          <p:cNvSpPr txBox="1"/>
          <p:nvPr/>
        </p:nvSpPr>
        <p:spPr>
          <a:xfrm>
            <a:off x="273050" y="1082675"/>
            <a:ext cx="6781800" cy="646331"/>
          </a:xfrm>
          <a:prstGeom prst="rect">
            <a:avLst/>
          </a:prstGeom>
          <a:noFill/>
        </p:spPr>
        <p:txBody>
          <a:bodyPr wrap="square">
            <a:spAutoFit/>
          </a:bodyPr>
          <a:lstStyle/>
          <a:p>
            <a:r>
              <a:rPr lang="en-GB" dirty="0">
                <a:latin typeface="Arial Black" panose="020B0A04020102020204" pitchFamily="34" charset="0"/>
              </a:rPr>
              <a:t>Step 1 </a:t>
            </a:r>
            <a:r>
              <a:rPr lang="en-GB" dirty="0"/>
              <a:t>− Click on the Setting s tab in the right corner of the GitHub page. </a:t>
            </a:r>
            <a:endParaRPr lang="en-IN" dirty="0"/>
          </a:p>
        </p:txBody>
      </p:sp>
      <p:pic>
        <p:nvPicPr>
          <p:cNvPr id="5" name="Picture 4">
            <a:extLst>
              <a:ext uri="{FF2B5EF4-FFF2-40B4-BE49-F238E27FC236}">
                <a16:creationId xmlns:a16="http://schemas.microsoft.com/office/drawing/2014/main" id="{68837FA5-1CC9-2F02-9042-DB62A4813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0875"/>
            <a:ext cx="7556500" cy="2133600"/>
          </a:xfrm>
          <a:prstGeom prst="rect">
            <a:avLst/>
          </a:prstGeom>
        </p:spPr>
      </p:pic>
      <p:sp>
        <p:nvSpPr>
          <p:cNvPr id="7" name="TextBox 6">
            <a:extLst>
              <a:ext uri="{FF2B5EF4-FFF2-40B4-BE49-F238E27FC236}">
                <a16:creationId xmlns:a16="http://schemas.microsoft.com/office/drawing/2014/main" id="{9198CD85-B763-9465-6C38-83D544F5414B}"/>
              </a:ext>
            </a:extLst>
          </p:cNvPr>
          <p:cNvSpPr txBox="1"/>
          <p:nvPr/>
        </p:nvSpPr>
        <p:spPr>
          <a:xfrm>
            <a:off x="44450" y="4283075"/>
            <a:ext cx="7239000" cy="646331"/>
          </a:xfrm>
          <a:prstGeom prst="rect">
            <a:avLst/>
          </a:prstGeom>
          <a:noFill/>
        </p:spPr>
        <p:txBody>
          <a:bodyPr wrap="square">
            <a:spAutoFit/>
          </a:bodyPr>
          <a:lstStyle/>
          <a:p>
            <a:r>
              <a:rPr lang="en-GB" dirty="0">
                <a:latin typeface="Arial Black" panose="020B0A04020102020204" pitchFamily="34" charset="0"/>
              </a:rPr>
              <a:t>Step 2 </a:t>
            </a:r>
            <a:r>
              <a:rPr lang="en-GB" dirty="0"/>
              <a:t>: A settings page will appear. Here, into the left-sidebar click into the Collaborators.</a:t>
            </a:r>
            <a:endParaRPr lang="en-IN" dirty="0"/>
          </a:p>
        </p:txBody>
      </p:sp>
      <p:pic>
        <p:nvPicPr>
          <p:cNvPr id="9" name="Picture 8">
            <a:extLst>
              <a:ext uri="{FF2B5EF4-FFF2-40B4-BE49-F238E27FC236}">
                <a16:creationId xmlns:a16="http://schemas.microsoft.com/office/drawing/2014/main" id="{BC4F76E7-FAA2-A7D0-E320-11AF22F3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 y="5045075"/>
            <a:ext cx="7556500" cy="1832388"/>
          </a:xfrm>
          <a:prstGeom prst="rect">
            <a:avLst/>
          </a:prstGeom>
        </p:spPr>
      </p:pic>
      <p:sp>
        <p:nvSpPr>
          <p:cNvPr id="11" name="TextBox 10">
            <a:extLst>
              <a:ext uri="{FF2B5EF4-FFF2-40B4-BE49-F238E27FC236}">
                <a16:creationId xmlns:a16="http://schemas.microsoft.com/office/drawing/2014/main" id="{71ABC2C1-C61F-BFA6-D5CF-64A8CC10F5B7}"/>
              </a:ext>
            </a:extLst>
          </p:cNvPr>
          <p:cNvSpPr txBox="1"/>
          <p:nvPr/>
        </p:nvSpPr>
        <p:spPr>
          <a:xfrm>
            <a:off x="44450" y="7102475"/>
            <a:ext cx="7391400" cy="1200329"/>
          </a:xfrm>
          <a:prstGeom prst="rect">
            <a:avLst/>
          </a:prstGeom>
          <a:noFill/>
        </p:spPr>
        <p:txBody>
          <a:bodyPr wrap="square">
            <a:spAutoFit/>
          </a:bodyPr>
          <a:lstStyle/>
          <a:p>
            <a:r>
              <a:rPr lang="en-GB" dirty="0">
                <a:latin typeface="Arial Black" panose="020B0A04020102020204" pitchFamily="34" charset="0"/>
              </a:rPr>
              <a:t>Step 3</a:t>
            </a:r>
            <a:r>
              <a:rPr lang="en-GB" dirty="0"/>
              <a:t>: Then a confirm password page may appear, enter your password for the confirmation. </a:t>
            </a:r>
          </a:p>
          <a:p>
            <a:endParaRPr lang="en-GB" dirty="0"/>
          </a:p>
          <a:p>
            <a:r>
              <a:rPr lang="en-GB" dirty="0">
                <a:latin typeface="Arial Black" panose="020B0A04020102020204" pitchFamily="34" charset="0"/>
              </a:rPr>
              <a:t>Step 4</a:t>
            </a:r>
            <a:r>
              <a:rPr lang="en-GB" dirty="0"/>
              <a:t>: Next, click into Add People.</a:t>
            </a:r>
            <a:endParaRPr lang="en-IN" dirty="0"/>
          </a:p>
        </p:txBody>
      </p:sp>
      <p:pic>
        <p:nvPicPr>
          <p:cNvPr id="13" name="Picture 12">
            <a:extLst>
              <a:ext uri="{FF2B5EF4-FFF2-40B4-BE49-F238E27FC236}">
                <a16:creationId xmlns:a16="http://schemas.microsoft.com/office/drawing/2014/main" id="{00E96F58-788B-9FC5-83BA-938452C097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450" y="8311422"/>
            <a:ext cx="5988050" cy="2104483"/>
          </a:xfrm>
          <a:prstGeom prst="rect">
            <a:avLst/>
          </a:prstGeom>
        </p:spPr>
      </p:pic>
    </p:spTree>
    <p:extLst>
      <p:ext uri="{BB962C8B-B14F-4D97-AF65-F5344CB8AC3E}">
        <p14:creationId xmlns:p14="http://schemas.microsoft.com/office/powerpoint/2010/main" val="3918924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486D8D-6ED4-1F47-E119-E9FAB87FC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50" y="2185046"/>
            <a:ext cx="5721644" cy="4311872"/>
          </a:xfrm>
          <a:prstGeom prst="rect">
            <a:avLst/>
          </a:prstGeom>
        </p:spPr>
      </p:pic>
      <p:sp>
        <p:nvSpPr>
          <p:cNvPr id="5" name="TextBox 4">
            <a:extLst>
              <a:ext uri="{FF2B5EF4-FFF2-40B4-BE49-F238E27FC236}">
                <a16:creationId xmlns:a16="http://schemas.microsoft.com/office/drawing/2014/main" id="{A74D60EA-F4AB-6061-C912-F4208C3C2BC6}"/>
              </a:ext>
            </a:extLst>
          </p:cNvPr>
          <p:cNvSpPr txBox="1"/>
          <p:nvPr/>
        </p:nvSpPr>
        <p:spPr>
          <a:xfrm>
            <a:off x="234950" y="984717"/>
            <a:ext cx="7086600" cy="1200329"/>
          </a:xfrm>
          <a:prstGeom prst="rect">
            <a:avLst/>
          </a:prstGeom>
          <a:noFill/>
        </p:spPr>
        <p:txBody>
          <a:bodyPr wrap="square">
            <a:spAutoFit/>
          </a:bodyPr>
          <a:lstStyle/>
          <a:p>
            <a:r>
              <a:rPr lang="en-GB" dirty="0">
                <a:latin typeface="Arial Black" panose="020B0A04020102020204" pitchFamily="34" charset="0"/>
              </a:rPr>
              <a:t>Step 5</a:t>
            </a:r>
            <a:r>
              <a:rPr lang="en-GB" dirty="0"/>
              <a:t>: After sending the request for collaboration to that person whom we wanted as our collaborator for our project will get a email from the Team leader (by GitHub). He/she has to open its Email to view the invitation. </a:t>
            </a:r>
            <a:endParaRPr lang="en-IN" dirty="0"/>
          </a:p>
        </p:txBody>
      </p:sp>
      <p:sp>
        <p:nvSpPr>
          <p:cNvPr id="7" name="TextBox 6">
            <a:extLst>
              <a:ext uri="{FF2B5EF4-FFF2-40B4-BE49-F238E27FC236}">
                <a16:creationId xmlns:a16="http://schemas.microsoft.com/office/drawing/2014/main" id="{1781DEFB-6D6E-196E-CD96-AEA44F9F1BEF}"/>
              </a:ext>
            </a:extLst>
          </p:cNvPr>
          <p:cNvSpPr txBox="1"/>
          <p:nvPr/>
        </p:nvSpPr>
        <p:spPr>
          <a:xfrm>
            <a:off x="243840" y="6645275"/>
            <a:ext cx="6972300" cy="646331"/>
          </a:xfrm>
          <a:prstGeom prst="rect">
            <a:avLst/>
          </a:prstGeom>
          <a:noFill/>
        </p:spPr>
        <p:txBody>
          <a:bodyPr wrap="square">
            <a:spAutoFit/>
          </a:bodyPr>
          <a:lstStyle/>
          <a:p>
            <a:r>
              <a:rPr lang="en-GB" dirty="0">
                <a:latin typeface="Arial Black" panose="020B0A04020102020204" pitchFamily="34" charset="0"/>
              </a:rPr>
              <a:t>Step 6</a:t>
            </a:r>
            <a:r>
              <a:rPr lang="en-GB" dirty="0"/>
              <a:t>: After Clicking the View invitation, He/she will be redirected to the GitHub Page for accepting the invitation sent by the team leader. </a:t>
            </a:r>
            <a:endParaRPr lang="en-IN" dirty="0"/>
          </a:p>
        </p:txBody>
      </p:sp>
    </p:spTree>
    <p:extLst>
      <p:ext uri="{BB962C8B-B14F-4D97-AF65-F5344CB8AC3E}">
        <p14:creationId xmlns:p14="http://schemas.microsoft.com/office/powerpoint/2010/main" val="44541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246DF18C-A83A-883B-D8FC-B2310463F829}"/>
              </a:ext>
            </a:extLst>
          </p:cNvPr>
          <p:cNvSpPr txBox="1"/>
          <p:nvPr/>
        </p:nvSpPr>
        <p:spPr>
          <a:xfrm>
            <a:off x="914400" y="1044447"/>
            <a:ext cx="4587875" cy="269304"/>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a:t>
            </a:r>
            <a:r>
              <a:rPr lang="en-IN" sz="1400" b="1" spc="-25" dirty="0">
                <a:solidFill>
                  <a:srgbClr val="FFFFFF"/>
                </a:solidFill>
                <a:latin typeface="Times New Roman"/>
                <a:cs typeface="Times New Roman"/>
              </a:rPr>
              <a:t>7</a:t>
            </a:r>
            <a:endParaRPr sz="1400" dirty="0">
              <a:latin typeface="Times New Roman"/>
              <a:cs typeface="Times New Roman"/>
            </a:endParaRPr>
          </a:p>
        </p:txBody>
      </p:sp>
      <p:sp>
        <p:nvSpPr>
          <p:cNvPr id="4" name="TextBox 3">
            <a:extLst>
              <a:ext uri="{FF2B5EF4-FFF2-40B4-BE49-F238E27FC236}">
                <a16:creationId xmlns:a16="http://schemas.microsoft.com/office/drawing/2014/main" id="{DF5C65CF-22BC-D53F-0DC2-442B630BE238}"/>
              </a:ext>
            </a:extLst>
          </p:cNvPr>
          <p:cNvSpPr txBox="1"/>
          <p:nvPr/>
        </p:nvSpPr>
        <p:spPr>
          <a:xfrm>
            <a:off x="196850" y="1463675"/>
            <a:ext cx="7239000" cy="2031325"/>
          </a:xfrm>
          <a:prstGeom prst="rect">
            <a:avLst/>
          </a:prstGeom>
          <a:noFill/>
        </p:spPr>
        <p:txBody>
          <a:bodyPr wrap="square">
            <a:spAutoFit/>
          </a:bodyPr>
          <a:lstStyle/>
          <a:p>
            <a:r>
              <a:rPr lang="en-GB" dirty="0">
                <a:latin typeface="Arial Black" panose="020B0A04020102020204" pitchFamily="34" charset="0"/>
              </a:rPr>
              <a:t>Aim</a:t>
            </a:r>
            <a:r>
              <a:rPr lang="en-GB" dirty="0"/>
              <a:t>: Fork and Commit</a:t>
            </a:r>
          </a:p>
          <a:p>
            <a:endParaRPr lang="en-GB" dirty="0"/>
          </a:p>
          <a:p>
            <a:r>
              <a:rPr lang="en-GB" dirty="0"/>
              <a:t> A fork is a rough copy of a repository. Forking a repository allows you to freely test and debug with changes without affecting the original project. One of the excessive use of forking is to propose changes for bug fixing. To resolve an issue for a bug that you found, you can:</a:t>
            </a:r>
          </a:p>
          <a:p>
            <a:endParaRPr lang="en-IN" dirty="0"/>
          </a:p>
        </p:txBody>
      </p:sp>
      <p:sp>
        <p:nvSpPr>
          <p:cNvPr id="6" name="TextBox 5">
            <a:extLst>
              <a:ext uri="{FF2B5EF4-FFF2-40B4-BE49-F238E27FC236}">
                <a16:creationId xmlns:a16="http://schemas.microsoft.com/office/drawing/2014/main" id="{9FCE7B05-8E5B-2228-1DEE-4E464565913E}"/>
              </a:ext>
            </a:extLst>
          </p:cNvPr>
          <p:cNvSpPr txBox="1"/>
          <p:nvPr/>
        </p:nvSpPr>
        <p:spPr>
          <a:xfrm>
            <a:off x="501650" y="3495000"/>
            <a:ext cx="6477000" cy="923330"/>
          </a:xfrm>
          <a:prstGeom prst="rect">
            <a:avLst/>
          </a:prstGeom>
          <a:noFill/>
        </p:spPr>
        <p:txBody>
          <a:bodyPr wrap="square">
            <a:spAutoFit/>
          </a:bodyPr>
          <a:lstStyle/>
          <a:p>
            <a:r>
              <a:rPr lang="en-GB" dirty="0"/>
              <a:t>o Fork the repository. </a:t>
            </a:r>
          </a:p>
          <a:p>
            <a:r>
              <a:rPr lang="en-GB" dirty="0"/>
              <a:t>o Make the fix. </a:t>
            </a:r>
          </a:p>
          <a:p>
            <a:r>
              <a:rPr lang="en-GB" dirty="0"/>
              <a:t>o Forward a pull request to the project owner.</a:t>
            </a:r>
            <a:endParaRPr lang="en-IN" dirty="0"/>
          </a:p>
        </p:txBody>
      </p:sp>
      <p:sp>
        <p:nvSpPr>
          <p:cNvPr id="8" name="TextBox 7">
            <a:extLst>
              <a:ext uri="{FF2B5EF4-FFF2-40B4-BE49-F238E27FC236}">
                <a16:creationId xmlns:a16="http://schemas.microsoft.com/office/drawing/2014/main" id="{4D909101-57D9-5C2E-6778-5AF7448B4A2A}"/>
              </a:ext>
            </a:extLst>
          </p:cNvPr>
          <p:cNvSpPr txBox="1"/>
          <p:nvPr/>
        </p:nvSpPr>
        <p:spPr>
          <a:xfrm>
            <a:off x="273050" y="4649162"/>
            <a:ext cx="6934200" cy="1754326"/>
          </a:xfrm>
          <a:prstGeom prst="rect">
            <a:avLst/>
          </a:prstGeom>
          <a:noFill/>
        </p:spPr>
        <p:txBody>
          <a:bodyPr wrap="square">
            <a:spAutoFit/>
          </a:bodyPr>
          <a:lstStyle/>
          <a:p>
            <a:r>
              <a:rPr lang="en-GB" dirty="0"/>
              <a:t>The forking and branching are excellent ways to contribute to an open-source project. These two features of Git allows the enhanced collaboration on the projects. Forking is a safe way to contribute. It allows us to make a rough copy of the project. We can freely experiment on the project. After the final version of the project, we can create a pull request for merging.</a:t>
            </a:r>
            <a:endParaRPr lang="en-IN" dirty="0"/>
          </a:p>
        </p:txBody>
      </p:sp>
      <p:sp>
        <p:nvSpPr>
          <p:cNvPr id="10" name="TextBox 9">
            <a:extLst>
              <a:ext uri="{FF2B5EF4-FFF2-40B4-BE49-F238E27FC236}">
                <a16:creationId xmlns:a16="http://schemas.microsoft.com/office/drawing/2014/main" id="{5FC18235-1936-9733-C267-0426335B154B}"/>
              </a:ext>
            </a:extLst>
          </p:cNvPr>
          <p:cNvSpPr txBox="1"/>
          <p:nvPr/>
        </p:nvSpPr>
        <p:spPr>
          <a:xfrm>
            <a:off x="349250" y="6569075"/>
            <a:ext cx="6477000" cy="923330"/>
          </a:xfrm>
          <a:prstGeom prst="rect">
            <a:avLst/>
          </a:prstGeom>
          <a:noFill/>
        </p:spPr>
        <p:txBody>
          <a:bodyPr wrap="square">
            <a:spAutoFit/>
          </a:bodyPr>
          <a:lstStyle/>
          <a:p>
            <a:r>
              <a:rPr lang="en-GB" dirty="0">
                <a:latin typeface="Arial Black" panose="020B0A04020102020204" pitchFamily="34" charset="0"/>
              </a:rPr>
              <a:t>Step 1</a:t>
            </a:r>
            <a:r>
              <a:rPr lang="en-GB" dirty="0"/>
              <a:t>: Go to Project SCM official repository. </a:t>
            </a:r>
          </a:p>
          <a:p>
            <a:endParaRPr lang="en-GB" dirty="0"/>
          </a:p>
          <a:p>
            <a:r>
              <a:rPr lang="en-GB" dirty="0">
                <a:latin typeface="Arial Black" panose="020B0A04020102020204" pitchFamily="34" charset="0"/>
              </a:rPr>
              <a:t>Step 2</a:t>
            </a:r>
            <a:r>
              <a:rPr lang="en-GB" dirty="0"/>
              <a:t>: Find the Fork button on the top right corner.</a:t>
            </a:r>
            <a:endParaRPr lang="en-IN" dirty="0"/>
          </a:p>
        </p:txBody>
      </p:sp>
      <p:pic>
        <p:nvPicPr>
          <p:cNvPr id="11" name="Picture 10">
            <a:extLst>
              <a:ext uri="{FF2B5EF4-FFF2-40B4-BE49-F238E27FC236}">
                <a16:creationId xmlns:a16="http://schemas.microsoft.com/office/drawing/2014/main" id="{19548C92-B46B-25E0-89CD-D7426014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7788275"/>
            <a:ext cx="7556500" cy="2133600"/>
          </a:xfrm>
          <a:prstGeom prst="rect">
            <a:avLst/>
          </a:prstGeom>
        </p:spPr>
      </p:pic>
    </p:spTree>
    <p:extLst>
      <p:ext uri="{BB962C8B-B14F-4D97-AF65-F5344CB8AC3E}">
        <p14:creationId xmlns:p14="http://schemas.microsoft.com/office/powerpoint/2010/main" val="4186039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645DC-B50A-3022-6D47-7B4A99230CA6}"/>
              </a:ext>
            </a:extLst>
          </p:cNvPr>
          <p:cNvSpPr txBox="1"/>
          <p:nvPr/>
        </p:nvSpPr>
        <p:spPr>
          <a:xfrm>
            <a:off x="349250" y="1158875"/>
            <a:ext cx="6477000" cy="369332"/>
          </a:xfrm>
          <a:prstGeom prst="rect">
            <a:avLst/>
          </a:prstGeom>
          <a:noFill/>
        </p:spPr>
        <p:txBody>
          <a:bodyPr wrap="square">
            <a:spAutoFit/>
          </a:bodyPr>
          <a:lstStyle/>
          <a:p>
            <a:r>
              <a:rPr lang="en-GB" dirty="0">
                <a:latin typeface="Arial Black" panose="020B0A04020102020204" pitchFamily="34" charset="0"/>
              </a:rPr>
              <a:t>Step 3</a:t>
            </a:r>
            <a:r>
              <a:rPr lang="en-GB" dirty="0"/>
              <a:t>: Click on Fork. </a:t>
            </a:r>
            <a:endParaRPr lang="en-IN" dirty="0"/>
          </a:p>
        </p:txBody>
      </p:sp>
      <p:sp>
        <p:nvSpPr>
          <p:cNvPr id="5" name="TextBox 4">
            <a:extLst>
              <a:ext uri="{FF2B5EF4-FFF2-40B4-BE49-F238E27FC236}">
                <a16:creationId xmlns:a16="http://schemas.microsoft.com/office/drawing/2014/main" id="{220133BA-C5DF-BF0A-1C7E-1184DEE23861}"/>
              </a:ext>
            </a:extLst>
          </p:cNvPr>
          <p:cNvSpPr txBox="1"/>
          <p:nvPr/>
        </p:nvSpPr>
        <p:spPr>
          <a:xfrm>
            <a:off x="325966" y="1528207"/>
            <a:ext cx="7109884" cy="3416320"/>
          </a:xfrm>
          <a:prstGeom prst="rect">
            <a:avLst/>
          </a:prstGeom>
          <a:noFill/>
        </p:spPr>
        <p:txBody>
          <a:bodyPr wrap="square">
            <a:spAutoFit/>
          </a:bodyPr>
          <a:lstStyle/>
          <a:p>
            <a:r>
              <a:rPr lang="en-GB" dirty="0">
                <a:latin typeface="Arial Black" panose="020B0A04020102020204" pitchFamily="34" charset="0"/>
              </a:rPr>
              <a:t>What is COMMIT in GitHub? </a:t>
            </a:r>
          </a:p>
          <a:p>
            <a:endParaRPr lang="en-GB" dirty="0"/>
          </a:p>
          <a:p>
            <a:r>
              <a:rPr lang="en-GB" dirty="0"/>
              <a:t>Commit is like a snapshot of your repository. These commits are snapshots of your entire repository at specific times. You should make new commits often, based around logical units of change. Over time, commits should tell a story of the history of your repository and how it came to be the way that it currently is. Commits include lots of metadata in addition to the contents and message, like the author, timestamp and more. </a:t>
            </a:r>
          </a:p>
          <a:p>
            <a:endParaRPr lang="en-GB" dirty="0"/>
          </a:p>
          <a:p>
            <a:r>
              <a:rPr lang="en-GB" dirty="0"/>
              <a:t>It is similar to saving a file that’s been edited, a commit records changes to one or more files in your branch. Git assigns each commit a unique ID, called a SHA or hash, that identifies: </a:t>
            </a:r>
            <a:endParaRPr lang="en-IN" dirty="0"/>
          </a:p>
        </p:txBody>
      </p:sp>
      <p:sp>
        <p:nvSpPr>
          <p:cNvPr id="7" name="TextBox 6">
            <a:extLst>
              <a:ext uri="{FF2B5EF4-FFF2-40B4-BE49-F238E27FC236}">
                <a16:creationId xmlns:a16="http://schemas.microsoft.com/office/drawing/2014/main" id="{FA6DEC4F-9950-70C6-2F3F-6E719EA3BE7E}"/>
              </a:ext>
            </a:extLst>
          </p:cNvPr>
          <p:cNvSpPr txBox="1"/>
          <p:nvPr/>
        </p:nvSpPr>
        <p:spPr>
          <a:xfrm>
            <a:off x="349250" y="4977335"/>
            <a:ext cx="7086600" cy="2308324"/>
          </a:xfrm>
          <a:prstGeom prst="rect">
            <a:avLst/>
          </a:prstGeom>
          <a:noFill/>
        </p:spPr>
        <p:txBody>
          <a:bodyPr wrap="square">
            <a:spAutoFit/>
          </a:bodyPr>
          <a:lstStyle/>
          <a:p>
            <a:r>
              <a:rPr lang="en-GB" dirty="0"/>
              <a:t>• The Specific Changes </a:t>
            </a:r>
          </a:p>
          <a:p>
            <a:r>
              <a:rPr lang="en-GB" dirty="0"/>
              <a:t>• When the Changes were made </a:t>
            </a:r>
          </a:p>
          <a:p>
            <a:r>
              <a:rPr lang="en-GB" dirty="0"/>
              <a:t>• Who created the changes</a:t>
            </a:r>
          </a:p>
          <a:p>
            <a:endParaRPr lang="en-GB" dirty="0"/>
          </a:p>
          <a:p>
            <a:r>
              <a:rPr lang="en-GB" dirty="0"/>
              <a:t> When you make a commit, you must include a commit message that briefly describes the changes, you can also add a co-author on any commits you collaborate on. Now, we will see the main repository content of the main Project-SCM Repository. </a:t>
            </a:r>
            <a:endParaRPr lang="en-IN" dirty="0"/>
          </a:p>
        </p:txBody>
      </p:sp>
      <p:pic>
        <p:nvPicPr>
          <p:cNvPr id="11" name="Picture 10">
            <a:extLst>
              <a:ext uri="{FF2B5EF4-FFF2-40B4-BE49-F238E27FC236}">
                <a16:creationId xmlns:a16="http://schemas.microsoft.com/office/drawing/2014/main" id="{3A9684D6-B384-8D48-E2C9-6092D1B4E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8275"/>
            <a:ext cx="7556500" cy="2249351"/>
          </a:xfrm>
          <a:prstGeom prst="rect">
            <a:avLst/>
          </a:prstGeom>
        </p:spPr>
      </p:pic>
    </p:spTree>
    <p:extLst>
      <p:ext uri="{BB962C8B-B14F-4D97-AF65-F5344CB8AC3E}">
        <p14:creationId xmlns:p14="http://schemas.microsoft.com/office/powerpoint/2010/main" val="639514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8FEEC0D3-D459-B094-46C8-6081B719CB86}"/>
              </a:ext>
            </a:extLst>
          </p:cNvPr>
          <p:cNvSpPr txBox="1"/>
          <p:nvPr/>
        </p:nvSpPr>
        <p:spPr>
          <a:xfrm>
            <a:off x="914400" y="1044447"/>
            <a:ext cx="4587875" cy="269304"/>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a:t>
            </a:r>
            <a:r>
              <a:rPr lang="en-IN" sz="1400" b="1" spc="-25" dirty="0">
                <a:solidFill>
                  <a:srgbClr val="FFFFFF"/>
                </a:solidFill>
                <a:latin typeface="Times New Roman"/>
                <a:cs typeface="Times New Roman"/>
              </a:rPr>
              <a:t>8</a:t>
            </a:r>
            <a:endParaRPr sz="1400" dirty="0">
              <a:latin typeface="Times New Roman"/>
              <a:cs typeface="Times New Roman"/>
            </a:endParaRPr>
          </a:p>
        </p:txBody>
      </p:sp>
      <p:sp>
        <p:nvSpPr>
          <p:cNvPr id="4" name="TextBox 3">
            <a:extLst>
              <a:ext uri="{FF2B5EF4-FFF2-40B4-BE49-F238E27FC236}">
                <a16:creationId xmlns:a16="http://schemas.microsoft.com/office/drawing/2014/main" id="{2336CCA7-B1CC-1C71-11C5-E8C860EECBA2}"/>
              </a:ext>
            </a:extLst>
          </p:cNvPr>
          <p:cNvSpPr txBox="1"/>
          <p:nvPr/>
        </p:nvSpPr>
        <p:spPr>
          <a:xfrm>
            <a:off x="207433" y="1683348"/>
            <a:ext cx="7239000" cy="646331"/>
          </a:xfrm>
          <a:prstGeom prst="rect">
            <a:avLst/>
          </a:prstGeom>
          <a:noFill/>
        </p:spPr>
        <p:txBody>
          <a:bodyPr wrap="square">
            <a:spAutoFit/>
          </a:bodyPr>
          <a:lstStyle/>
          <a:p>
            <a:r>
              <a:rPr lang="en-GB" dirty="0">
                <a:latin typeface="Arial Black" panose="020B0A04020102020204" pitchFamily="34" charset="0"/>
              </a:rPr>
              <a:t>Aim</a:t>
            </a:r>
            <a:r>
              <a:rPr lang="en-GB" dirty="0"/>
              <a:t>: Merge and Resolve conflicts created due to own activity and collaborators activity. </a:t>
            </a:r>
            <a:endParaRPr lang="en-IN" dirty="0"/>
          </a:p>
        </p:txBody>
      </p:sp>
      <p:sp>
        <p:nvSpPr>
          <p:cNvPr id="12" name="TextBox 11">
            <a:extLst>
              <a:ext uri="{FF2B5EF4-FFF2-40B4-BE49-F238E27FC236}">
                <a16:creationId xmlns:a16="http://schemas.microsoft.com/office/drawing/2014/main" id="{B94E30F8-BDD5-5E5A-4E40-D7EEBC8D5360}"/>
              </a:ext>
            </a:extLst>
          </p:cNvPr>
          <p:cNvSpPr txBox="1"/>
          <p:nvPr/>
        </p:nvSpPr>
        <p:spPr>
          <a:xfrm>
            <a:off x="197819" y="2527169"/>
            <a:ext cx="7160862" cy="1477328"/>
          </a:xfrm>
          <a:prstGeom prst="rect">
            <a:avLst/>
          </a:prstGeom>
          <a:noFill/>
        </p:spPr>
        <p:txBody>
          <a:bodyPr wrap="square">
            <a:spAutoFit/>
          </a:bodyPr>
          <a:lstStyle/>
          <a:p>
            <a:r>
              <a:rPr lang="en-GB" dirty="0">
                <a:latin typeface="Arial Black" panose="020B0A04020102020204" pitchFamily="34" charset="0"/>
              </a:rPr>
              <a:t>git checkout master </a:t>
            </a:r>
          </a:p>
          <a:p>
            <a:endParaRPr lang="en-GB" dirty="0">
              <a:latin typeface="Arial Black" panose="020B0A04020102020204" pitchFamily="34" charset="0"/>
            </a:endParaRPr>
          </a:p>
          <a:p>
            <a:r>
              <a:rPr lang="en-GB" dirty="0"/>
              <a:t>Before you run this command, make sure that you have pushed the latest code in your current branch (</a:t>
            </a:r>
            <a:r>
              <a:rPr lang="en-GB" dirty="0" err="1"/>
              <a:t>feature_merge</a:t>
            </a:r>
            <a:r>
              <a:rPr lang="en-GB" dirty="0"/>
              <a:t> in this example) otherwise Git won’t let you checkout the master branch.</a:t>
            </a:r>
            <a:endParaRPr lang="en-IN" dirty="0"/>
          </a:p>
        </p:txBody>
      </p:sp>
      <p:sp>
        <p:nvSpPr>
          <p:cNvPr id="14" name="TextBox 13">
            <a:extLst>
              <a:ext uri="{FF2B5EF4-FFF2-40B4-BE49-F238E27FC236}">
                <a16:creationId xmlns:a16="http://schemas.microsoft.com/office/drawing/2014/main" id="{07822BB8-BE77-4251-C674-39740E8E8E46}"/>
              </a:ext>
            </a:extLst>
          </p:cNvPr>
          <p:cNvSpPr txBox="1"/>
          <p:nvPr/>
        </p:nvSpPr>
        <p:spPr>
          <a:xfrm>
            <a:off x="226483" y="4283133"/>
            <a:ext cx="6934200" cy="1477328"/>
          </a:xfrm>
          <a:prstGeom prst="rect">
            <a:avLst/>
          </a:prstGeom>
          <a:noFill/>
        </p:spPr>
        <p:txBody>
          <a:bodyPr wrap="square">
            <a:spAutoFit/>
          </a:bodyPr>
          <a:lstStyle/>
          <a:p>
            <a:r>
              <a:rPr lang="en-GB" dirty="0">
                <a:latin typeface="Arial Black" panose="020B0A04020102020204" pitchFamily="34" charset="0"/>
              </a:rPr>
              <a:t>git pull </a:t>
            </a:r>
          </a:p>
          <a:p>
            <a:endParaRPr lang="en-GB" dirty="0"/>
          </a:p>
          <a:p>
            <a:r>
              <a:rPr lang="en-GB" dirty="0"/>
              <a:t>This command will make sure that you have the latest version of the repository in your computer, so all the new code in master and reference to any new branches that might have been created recently.</a:t>
            </a:r>
            <a:endParaRPr lang="en-IN" dirty="0"/>
          </a:p>
        </p:txBody>
      </p:sp>
      <p:sp>
        <p:nvSpPr>
          <p:cNvPr id="16" name="TextBox 15">
            <a:extLst>
              <a:ext uri="{FF2B5EF4-FFF2-40B4-BE49-F238E27FC236}">
                <a16:creationId xmlns:a16="http://schemas.microsoft.com/office/drawing/2014/main" id="{8B7096EA-F562-732F-403B-84315F46D161}"/>
              </a:ext>
            </a:extLst>
          </p:cNvPr>
          <p:cNvSpPr txBox="1"/>
          <p:nvPr/>
        </p:nvSpPr>
        <p:spPr>
          <a:xfrm>
            <a:off x="207433" y="6317733"/>
            <a:ext cx="6858000" cy="3139321"/>
          </a:xfrm>
          <a:prstGeom prst="rect">
            <a:avLst/>
          </a:prstGeom>
          <a:noFill/>
        </p:spPr>
        <p:txBody>
          <a:bodyPr wrap="square">
            <a:spAutoFit/>
          </a:bodyPr>
          <a:lstStyle/>
          <a:p>
            <a:r>
              <a:rPr lang="en-GB" dirty="0">
                <a:latin typeface="Arial Black" panose="020B0A04020102020204" pitchFamily="34" charset="0"/>
              </a:rPr>
              <a:t>git checkout </a:t>
            </a:r>
            <a:r>
              <a:rPr lang="en-GB" dirty="0" err="1">
                <a:latin typeface="Arial Black" panose="020B0A04020102020204" pitchFamily="34" charset="0"/>
              </a:rPr>
              <a:t>feature_merge</a:t>
            </a:r>
            <a:r>
              <a:rPr lang="en-GB" dirty="0">
                <a:latin typeface="Arial Black" panose="020B0A04020102020204" pitchFamily="34" charset="0"/>
              </a:rPr>
              <a:t> </a:t>
            </a:r>
          </a:p>
          <a:p>
            <a:endParaRPr lang="en-GB" dirty="0"/>
          </a:p>
          <a:p>
            <a:r>
              <a:rPr lang="en-GB" dirty="0"/>
              <a:t>we can get back to the branch that we want to merge into master by running the command above. </a:t>
            </a:r>
          </a:p>
          <a:p>
            <a:endParaRPr lang="en-GB" dirty="0"/>
          </a:p>
          <a:p>
            <a:endParaRPr lang="en-GB" dirty="0"/>
          </a:p>
          <a:p>
            <a:endParaRPr lang="en-GB" dirty="0"/>
          </a:p>
          <a:p>
            <a:endParaRPr lang="en-GB" dirty="0"/>
          </a:p>
          <a:p>
            <a:endParaRPr lang="en-GB" dirty="0"/>
          </a:p>
          <a:p>
            <a:endParaRPr lang="en-GB" dirty="0"/>
          </a:p>
          <a:p>
            <a:endParaRPr lang="en-IN" dirty="0"/>
          </a:p>
        </p:txBody>
      </p:sp>
      <p:pic>
        <p:nvPicPr>
          <p:cNvPr id="5" name="Picture 4">
            <a:extLst>
              <a:ext uri="{FF2B5EF4-FFF2-40B4-BE49-F238E27FC236}">
                <a16:creationId xmlns:a16="http://schemas.microsoft.com/office/drawing/2014/main" id="{FE1F100F-CBD4-C434-8F4B-35A695CA1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 y="7887394"/>
            <a:ext cx="6482659" cy="1108744"/>
          </a:xfrm>
          <a:prstGeom prst="rect">
            <a:avLst/>
          </a:prstGeom>
        </p:spPr>
      </p:pic>
    </p:spTree>
    <p:extLst>
      <p:ext uri="{BB962C8B-B14F-4D97-AF65-F5344CB8AC3E}">
        <p14:creationId xmlns:p14="http://schemas.microsoft.com/office/powerpoint/2010/main" val="195217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9F6D7E-B2F2-380C-C7F3-31534D04E995}"/>
              </a:ext>
            </a:extLst>
          </p:cNvPr>
          <p:cNvSpPr txBox="1"/>
          <p:nvPr/>
        </p:nvSpPr>
        <p:spPr>
          <a:xfrm>
            <a:off x="349250" y="1158875"/>
            <a:ext cx="6705600" cy="1477328"/>
          </a:xfrm>
          <a:prstGeom prst="rect">
            <a:avLst/>
          </a:prstGeom>
          <a:noFill/>
        </p:spPr>
        <p:txBody>
          <a:bodyPr wrap="square">
            <a:spAutoFit/>
          </a:bodyPr>
          <a:lstStyle/>
          <a:p>
            <a:r>
              <a:rPr lang="en-GB" dirty="0">
                <a:latin typeface="Arial Black" panose="020B0A04020102020204" pitchFamily="34" charset="0"/>
              </a:rPr>
              <a:t>git add </a:t>
            </a:r>
          </a:p>
          <a:p>
            <a:endParaRPr lang="en-GB" dirty="0"/>
          </a:p>
          <a:p>
            <a:r>
              <a:rPr lang="en-GB" dirty="0"/>
              <a:t>After saving the file we have just fixed, it’s time to glide over to a wonderful merge. So now we run git add . to let git know which files we want to commit next.</a:t>
            </a:r>
            <a:endParaRPr lang="en-IN" dirty="0"/>
          </a:p>
        </p:txBody>
      </p:sp>
      <p:sp>
        <p:nvSpPr>
          <p:cNvPr id="4" name="TextBox 3">
            <a:extLst>
              <a:ext uri="{FF2B5EF4-FFF2-40B4-BE49-F238E27FC236}">
                <a16:creationId xmlns:a16="http://schemas.microsoft.com/office/drawing/2014/main" id="{0A945F02-8B8B-286E-6C87-0E0411F674E5}"/>
              </a:ext>
            </a:extLst>
          </p:cNvPr>
          <p:cNvSpPr txBox="1"/>
          <p:nvPr/>
        </p:nvSpPr>
        <p:spPr>
          <a:xfrm>
            <a:off x="196850" y="3041551"/>
            <a:ext cx="7010400" cy="2308324"/>
          </a:xfrm>
          <a:prstGeom prst="rect">
            <a:avLst/>
          </a:prstGeom>
          <a:noFill/>
        </p:spPr>
        <p:txBody>
          <a:bodyPr wrap="square">
            <a:spAutoFit/>
          </a:bodyPr>
          <a:lstStyle/>
          <a:p>
            <a:r>
              <a:rPr lang="en-GB" dirty="0">
                <a:latin typeface="Arial Black" panose="020B0A04020102020204" pitchFamily="34" charset="0"/>
              </a:rPr>
              <a:t>git merge master </a:t>
            </a:r>
          </a:p>
          <a:p>
            <a:endParaRPr lang="en-GB" dirty="0"/>
          </a:p>
          <a:p>
            <a:r>
              <a:rPr lang="en-GB" dirty="0"/>
              <a:t>This command tells git to merge whichever branch we are currently in(</a:t>
            </a:r>
            <a:r>
              <a:rPr lang="en-GB" dirty="0" err="1"/>
              <a:t>feature_merge</a:t>
            </a:r>
            <a:r>
              <a:rPr lang="en-GB" dirty="0"/>
              <a:t>) with master. As we can see, git tried to auto-merge but it wasn’t able to do so which made it alert us of a merge conflict, which means that now we get to use the secret tool… , Visual Studio Code’s conflict resolution tool. If you have been using </a:t>
            </a:r>
            <a:r>
              <a:rPr lang="en-GB" dirty="0" err="1"/>
              <a:t>VSCode</a:t>
            </a:r>
            <a:r>
              <a:rPr lang="en-GB" dirty="0"/>
              <a:t> for this, you can probably see something like the picture below being displayed.</a:t>
            </a:r>
            <a:endParaRPr lang="en-IN" dirty="0"/>
          </a:p>
        </p:txBody>
      </p:sp>
    </p:spTree>
    <p:extLst>
      <p:ext uri="{BB962C8B-B14F-4D97-AF65-F5344CB8AC3E}">
        <p14:creationId xmlns:p14="http://schemas.microsoft.com/office/powerpoint/2010/main" val="4142206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ECACD045-B2A5-21DA-B2C8-C696E4DC25A8}"/>
              </a:ext>
            </a:extLst>
          </p:cNvPr>
          <p:cNvSpPr txBox="1"/>
          <p:nvPr/>
        </p:nvSpPr>
        <p:spPr>
          <a:xfrm>
            <a:off x="914400" y="1044447"/>
            <a:ext cx="4587875" cy="269304"/>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a:t>
            </a:r>
            <a:r>
              <a:rPr lang="en-IN" sz="1400" b="1" spc="-25" dirty="0">
                <a:solidFill>
                  <a:srgbClr val="FFFFFF"/>
                </a:solidFill>
                <a:latin typeface="Times New Roman"/>
                <a:cs typeface="Times New Roman"/>
              </a:rPr>
              <a:t>8</a:t>
            </a:r>
            <a:endParaRPr sz="1400" dirty="0">
              <a:latin typeface="Times New Roman"/>
              <a:cs typeface="Times New Roman"/>
            </a:endParaRPr>
          </a:p>
        </p:txBody>
      </p:sp>
      <p:sp>
        <p:nvSpPr>
          <p:cNvPr id="4" name="TextBox 3">
            <a:extLst>
              <a:ext uri="{FF2B5EF4-FFF2-40B4-BE49-F238E27FC236}">
                <a16:creationId xmlns:a16="http://schemas.microsoft.com/office/drawing/2014/main" id="{028D594C-3BF7-05B6-1C52-0743327E9D65}"/>
              </a:ext>
            </a:extLst>
          </p:cNvPr>
          <p:cNvSpPr txBox="1"/>
          <p:nvPr/>
        </p:nvSpPr>
        <p:spPr>
          <a:xfrm>
            <a:off x="273050" y="1981493"/>
            <a:ext cx="7086600" cy="4801314"/>
          </a:xfrm>
          <a:prstGeom prst="rect">
            <a:avLst/>
          </a:prstGeom>
          <a:noFill/>
        </p:spPr>
        <p:txBody>
          <a:bodyPr wrap="square">
            <a:spAutoFit/>
          </a:bodyPr>
          <a:lstStyle/>
          <a:p>
            <a:r>
              <a:rPr lang="en-GB" dirty="0">
                <a:latin typeface="Arial Black" panose="020B0A04020102020204" pitchFamily="34" charset="0"/>
              </a:rPr>
              <a:t>Aim: Reset and Revert </a:t>
            </a:r>
          </a:p>
          <a:p>
            <a:endParaRPr lang="en-GB" dirty="0">
              <a:latin typeface="Bowlby One SC" panose="02000505060000020004" pitchFamily="2" charset="0"/>
            </a:endParaRPr>
          </a:p>
          <a:p>
            <a:r>
              <a:rPr lang="en-GB" dirty="0">
                <a:latin typeface="Bowlby One SC" panose="02000505060000020004" pitchFamily="2" charset="0"/>
              </a:rPr>
              <a:t>Git Reset </a:t>
            </a:r>
          </a:p>
          <a:p>
            <a:r>
              <a:rPr lang="en-GB" dirty="0"/>
              <a:t>The git reset command allows you to RESET your current head to a specified state. You can reset the state of specific files as well as an entire branch. This is useful if you haven't pushed your commit up to GitHub or another remote repository yet. </a:t>
            </a:r>
          </a:p>
          <a:p>
            <a:endParaRPr lang="en-GB" dirty="0"/>
          </a:p>
          <a:p>
            <a:r>
              <a:rPr lang="en-GB" dirty="0">
                <a:latin typeface="Bowlby One SC" panose="02000505060000020004" pitchFamily="2" charset="0"/>
              </a:rPr>
              <a:t>Git Revert </a:t>
            </a:r>
          </a:p>
          <a:p>
            <a:r>
              <a:rPr lang="en-GB" dirty="0"/>
              <a:t>Both the git revert and git reset commands undo previous commits. But if you've already pushed your commit to a remote repository, it is recommended that you do not use git reset since it rewrites the history of commits. This can make working on a repository with other developers and maintaining a consistent history of commits very difficult. Instead, it is better to use git revert, which undoes the changes made by a previous commit by creating an entirely new commit, all without altering the history of commits.</a:t>
            </a:r>
            <a:endParaRPr lang="en-IN" dirty="0"/>
          </a:p>
        </p:txBody>
      </p:sp>
    </p:spTree>
    <p:extLst>
      <p:ext uri="{BB962C8B-B14F-4D97-AF65-F5344CB8AC3E}">
        <p14:creationId xmlns:p14="http://schemas.microsoft.com/office/powerpoint/2010/main" val="314882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F47C-1BE5-503F-ECC4-E99D28FAE9AD}"/>
              </a:ext>
            </a:extLst>
          </p:cNvPr>
          <p:cNvSpPr>
            <a:spLocks noGrp="1"/>
          </p:cNvSpPr>
          <p:nvPr>
            <p:ph type="title"/>
          </p:nvPr>
        </p:nvSpPr>
        <p:spPr>
          <a:xfrm>
            <a:off x="476929" y="5273675"/>
            <a:ext cx="6602642" cy="1690194"/>
          </a:xfrm>
        </p:spPr>
        <p:txBody>
          <a:bodyPr>
            <a:normAutofit/>
          </a:bodyPr>
          <a:lstStyle/>
          <a:p>
            <a:r>
              <a:rPr lang="en-IN" sz="6600" dirty="0">
                <a:solidFill>
                  <a:schemeClr val="accent1">
                    <a:lumMod val="75000"/>
                  </a:schemeClr>
                </a:solidFill>
                <a:latin typeface="Bahnschrift SemiLight" panose="020B0502040204020203" pitchFamily="34" charset="0"/>
              </a:rPr>
              <a:t>Team  task</a:t>
            </a:r>
          </a:p>
        </p:txBody>
      </p:sp>
    </p:spTree>
    <p:extLst>
      <p:ext uri="{BB962C8B-B14F-4D97-AF65-F5344CB8AC3E}">
        <p14:creationId xmlns:p14="http://schemas.microsoft.com/office/powerpoint/2010/main" val="3432507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E5CFB28-3706-5735-8B0C-F92CBF13FDD4}"/>
              </a:ext>
            </a:extLst>
          </p:cNvPr>
          <p:cNvSpPr txBox="1"/>
          <p:nvPr/>
        </p:nvSpPr>
        <p:spPr>
          <a:xfrm>
            <a:off x="914400" y="1044447"/>
            <a:ext cx="4587875" cy="269304"/>
          </a:xfrm>
          <a:prstGeom prst="rect">
            <a:avLst/>
          </a:prstGeom>
          <a:solidFill>
            <a:srgbClr val="000000"/>
          </a:solidFill>
        </p:spPr>
        <p:txBody>
          <a:bodyPr vert="horz" wrap="square" lIns="0" tIns="53340" rIns="0" bIns="0" rtlCol="0">
            <a:spAutoFit/>
          </a:bodyPr>
          <a:lstStyle/>
          <a:p>
            <a:pPr marL="97790">
              <a:lnSpc>
                <a:spcPct val="100000"/>
              </a:lnSpc>
              <a:spcBef>
                <a:spcPts val="420"/>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a:t>
            </a:r>
            <a:r>
              <a:rPr lang="en-IN" sz="1400" b="1" spc="-25" dirty="0">
                <a:solidFill>
                  <a:srgbClr val="FFFFFF"/>
                </a:solidFill>
                <a:latin typeface="Times New Roman"/>
                <a:cs typeface="Times New Roman"/>
              </a:rPr>
              <a:t>9</a:t>
            </a:r>
            <a:endParaRPr sz="1400" dirty="0">
              <a:latin typeface="Times New Roman"/>
              <a:cs typeface="Times New Roman"/>
            </a:endParaRPr>
          </a:p>
        </p:txBody>
      </p:sp>
      <p:sp>
        <p:nvSpPr>
          <p:cNvPr id="4" name="TextBox 3">
            <a:extLst>
              <a:ext uri="{FF2B5EF4-FFF2-40B4-BE49-F238E27FC236}">
                <a16:creationId xmlns:a16="http://schemas.microsoft.com/office/drawing/2014/main" id="{35A63579-48DF-CD44-00F7-1039F114FD2E}"/>
              </a:ext>
            </a:extLst>
          </p:cNvPr>
          <p:cNvSpPr txBox="1"/>
          <p:nvPr/>
        </p:nvSpPr>
        <p:spPr>
          <a:xfrm>
            <a:off x="273050" y="1463675"/>
            <a:ext cx="7086600" cy="1754326"/>
          </a:xfrm>
          <a:prstGeom prst="rect">
            <a:avLst/>
          </a:prstGeom>
          <a:noFill/>
        </p:spPr>
        <p:txBody>
          <a:bodyPr wrap="square">
            <a:spAutoFit/>
          </a:bodyPr>
          <a:lstStyle/>
          <a:p>
            <a:r>
              <a:rPr lang="en-GB" dirty="0">
                <a:latin typeface="Arial Black" panose="020B0A04020102020204" pitchFamily="34" charset="0"/>
              </a:rPr>
              <a:t>Aim</a:t>
            </a:r>
            <a:r>
              <a:rPr lang="en-GB" dirty="0"/>
              <a:t>: Practical demonstration of creating repositories and contributing by members.</a:t>
            </a:r>
          </a:p>
          <a:p>
            <a:endParaRPr lang="en-GB" dirty="0"/>
          </a:p>
          <a:p>
            <a:r>
              <a:rPr lang="en-GB" dirty="0"/>
              <a:t> Create Distributed Repository and add members • Open GitHub home page, in the right corner you can find your profile logo beside it is + icon which is used to create repositories. Create repository from there.</a:t>
            </a:r>
            <a:endParaRPr lang="en-IN" dirty="0"/>
          </a:p>
        </p:txBody>
      </p:sp>
      <p:pic>
        <p:nvPicPr>
          <p:cNvPr id="5" name="Picture 4">
            <a:extLst>
              <a:ext uri="{FF2B5EF4-FFF2-40B4-BE49-F238E27FC236}">
                <a16:creationId xmlns:a16="http://schemas.microsoft.com/office/drawing/2014/main" id="{C97DB82D-2B6B-7CF3-869E-8D3D4F9C3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 y="3673475"/>
            <a:ext cx="7556500" cy="4250531"/>
          </a:xfrm>
          <a:prstGeom prst="rect">
            <a:avLst/>
          </a:prstGeom>
        </p:spPr>
      </p:pic>
      <p:sp>
        <p:nvSpPr>
          <p:cNvPr id="7" name="TextBox 6">
            <a:extLst>
              <a:ext uri="{FF2B5EF4-FFF2-40B4-BE49-F238E27FC236}">
                <a16:creationId xmlns:a16="http://schemas.microsoft.com/office/drawing/2014/main" id="{1ED7957C-95E7-EB27-6691-E2AABEF1195E}"/>
              </a:ext>
            </a:extLst>
          </p:cNvPr>
          <p:cNvSpPr txBox="1"/>
          <p:nvPr/>
        </p:nvSpPr>
        <p:spPr>
          <a:xfrm>
            <a:off x="196850" y="8622693"/>
            <a:ext cx="7238999" cy="1200329"/>
          </a:xfrm>
          <a:prstGeom prst="rect">
            <a:avLst/>
          </a:prstGeom>
          <a:noFill/>
        </p:spPr>
        <p:txBody>
          <a:bodyPr wrap="square">
            <a:spAutoFit/>
          </a:bodyPr>
          <a:lstStyle/>
          <a:p>
            <a:r>
              <a:rPr lang="en-GB" dirty="0"/>
              <a:t>Forking is done by using the “Fork” button that is visible on opening the repository. After clicking on it, I successfully get a copy of this repository on my own git hub account. And this is now ready for us to clone and make our changes that we want to commit also</a:t>
            </a:r>
            <a:endParaRPr lang="en-IN" dirty="0"/>
          </a:p>
        </p:txBody>
      </p:sp>
    </p:spTree>
    <p:extLst>
      <p:ext uri="{BB962C8B-B14F-4D97-AF65-F5344CB8AC3E}">
        <p14:creationId xmlns:p14="http://schemas.microsoft.com/office/powerpoint/2010/main" val="3230771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D72EF-9AFD-04F7-9A54-CFD644BDFB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 y="1125158"/>
            <a:ext cx="7556500" cy="4250531"/>
          </a:xfrm>
          <a:prstGeom prst="rect">
            <a:avLst/>
          </a:prstGeom>
        </p:spPr>
      </p:pic>
      <p:sp>
        <p:nvSpPr>
          <p:cNvPr id="5" name="TextBox 4">
            <a:extLst>
              <a:ext uri="{FF2B5EF4-FFF2-40B4-BE49-F238E27FC236}">
                <a16:creationId xmlns:a16="http://schemas.microsoft.com/office/drawing/2014/main" id="{4CFA2C89-084A-6FBF-D66F-AF0D92C5790A}"/>
              </a:ext>
            </a:extLst>
          </p:cNvPr>
          <p:cNvSpPr txBox="1"/>
          <p:nvPr/>
        </p:nvSpPr>
        <p:spPr>
          <a:xfrm>
            <a:off x="196850" y="5807075"/>
            <a:ext cx="6019800" cy="369332"/>
          </a:xfrm>
          <a:prstGeom prst="rect">
            <a:avLst/>
          </a:prstGeom>
          <a:noFill/>
        </p:spPr>
        <p:txBody>
          <a:bodyPr wrap="square">
            <a:spAutoFit/>
          </a:bodyPr>
          <a:lstStyle/>
          <a:p>
            <a:r>
              <a:rPr lang="en-GB" dirty="0"/>
              <a:t>This is the list of the commits made by the team member: </a:t>
            </a:r>
            <a:endParaRPr lang="en-IN" dirty="0"/>
          </a:p>
        </p:txBody>
      </p:sp>
      <p:pic>
        <p:nvPicPr>
          <p:cNvPr id="7" name="Picture 6">
            <a:extLst>
              <a:ext uri="{FF2B5EF4-FFF2-40B4-BE49-F238E27FC236}">
                <a16:creationId xmlns:a16="http://schemas.microsoft.com/office/drawing/2014/main" id="{349145AF-62CB-50BB-1ACD-046D31FFC9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49219"/>
            <a:ext cx="7556500" cy="4250531"/>
          </a:xfrm>
          <a:prstGeom prst="rect">
            <a:avLst/>
          </a:prstGeom>
        </p:spPr>
      </p:pic>
    </p:spTree>
    <p:extLst>
      <p:ext uri="{BB962C8B-B14F-4D97-AF65-F5344CB8AC3E}">
        <p14:creationId xmlns:p14="http://schemas.microsoft.com/office/powerpoint/2010/main" val="266000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008633"/>
            <a:ext cx="5754370" cy="371064"/>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Bahnschrift Light Condensed" panose="020B0502040204020203" pitchFamily="34" charset="0"/>
                <a:cs typeface="Calibri"/>
              </a:rPr>
              <a:t>modern</a:t>
            </a:r>
            <a:r>
              <a:rPr sz="1200" spc="-5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editors</a:t>
            </a:r>
            <a:r>
              <a:rPr sz="1200" spc="-50" dirty="0">
                <a:latin typeface="Bahnschrift Light Condensed" panose="020B0502040204020203" pitchFamily="34" charset="0"/>
                <a:cs typeface="Calibri"/>
              </a:rPr>
              <a:t> </a:t>
            </a:r>
            <a:r>
              <a:rPr sz="1200" dirty="0">
                <a:latin typeface="Bahnschrift Light Condensed" panose="020B0502040204020203" pitchFamily="34" charset="0"/>
                <a:cs typeface="Calibri"/>
              </a:rPr>
              <a:t>available.</a:t>
            </a:r>
            <a:r>
              <a:rPr sz="1200" spc="-40" dirty="0">
                <a:latin typeface="Bahnschrift Light Condensed" panose="020B0502040204020203" pitchFamily="34" charset="0"/>
                <a:cs typeface="Calibri"/>
              </a:rPr>
              <a:t> </a:t>
            </a:r>
            <a:r>
              <a:rPr sz="1200" dirty="0">
                <a:latin typeface="Bahnschrift Light Condensed" panose="020B0502040204020203" pitchFamily="34" charset="0"/>
                <a:cs typeface="Calibri"/>
              </a:rPr>
              <a:t>Instead,</a:t>
            </a:r>
            <a:r>
              <a:rPr sz="1200" spc="-40"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choose</a:t>
            </a:r>
            <a:r>
              <a:rPr sz="1200" spc="-4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Notepad++</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or</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Nano</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a:t>
            </a:r>
            <a:r>
              <a:rPr sz="1200" spc="-4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either</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of</a:t>
            </a:r>
            <a:r>
              <a:rPr sz="1200" spc="-3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those</a:t>
            </a:r>
            <a:r>
              <a:rPr sz="1200" spc="-45" dirty="0">
                <a:latin typeface="Bahnschrift Light Condensed" panose="020B0502040204020203" pitchFamily="34" charset="0"/>
                <a:cs typeface="Calibri"/>
              </a:rPr>
              <a:t> </a:t>
            </a:r>
            <a:r>
              <a:rPr sz="1200" dirty="0">
                <a:latin typeface="Bahnschrift Light Condensed" panose="020B0502040204020203" pitchFamily="34" charset="0"/>
                <a:cs typeface="Calibri"/>
              </a:rPr>
              <a:t>is</a:t>
            </a:r>
            <a:r>
              <a:rPr sz="1200" spc="-50" dirty="0">
                <a:latin typeface="Bahnschrift Light Condensed" panose="020B0502040204020203" pitchFamily="34" charset="0"/>
                <a:cs typeface="Calibri"/>
              </a:rPr>
              <a:t> </a:t>
            </a:r>
            <a:r>
              <a:rPr sz="1200" dirty="0">
                <a:latin typeface="Bahnschrift Light Condensed" panose="020B0502040204020203" pitchFamily="34" charset="0"/>
                <a:cs typeface="Calibri"/>
              </a:rPr>
              <a:t>much</a:t>
            </a:r>
            <a:r>
              <a:rPr sz="1200" spc="-3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easier </a:t>
            </a:r>
            <a:r>
              <a:rPr sz="1200" dirty="0">
                <a:latin typeface="Bahnschrift Light Condensed" panose="020B0502040204020203" pitchFamily="34" charset="0"/>
                <a:cs typeface="Calibri"/>
              </a:rPr>
              <a:t>to</a:t>
            </a:r>
            <a:r>
              <a:rPr sz="1200" spc="-20" dirty="0">
                <a:latin typeface="Bahnschrift Light Condensed" panose="020B0502040204020203" pitchFamily="34" charset="0"/>
                <a:cs typeface="Calibri"/>
              </a:rPr>
              <a:t> </a:t>
            </a:r>
            <a:r>
              <a:rPr sz="1200" dirty="0">
                <a:latin typeface="Bahnschrift Light Condensed" panose="020B0502040204020203" pitchFamily="34" charset="0"/>
                <a:cs typeface="Calibri"/>
              </a:rPr>
              <a:t>use.</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It</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is</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strongly</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recommended</a:t>
            </a:r>
            <a:r>
              <a:rPr sz="1200" spc="-15" dirty="0">
                <a:latin typeface="Bahnschrift Light Condensed" panose="020B0502040204020203" pitchFamily="34" charset="0"/>
                <a:cs typeface="Calibri"/>
              </a:rPr>
              <a:t> </a:t>
            </a:r>
            <a:r>
              <a:rPr sz="1200" dirty="0">
                <a:latin typeface="Bahnschrift Light Condensed" panose="020B0502040204020203" pitchFamily="34" charset="0"/>
                <a:cs typeface="Calibri"/>
              </a:rPr>
              <a:t>that</a:t>
            </a:r>
            <a:r>
              <a:rPr sz="1200" spc="-5" dirty="0">
                <a:latin typeface="Bahnschrift Light Condensed" panose="020B0502040204020203" pitchFamily="34" charset="0"/>
                <a:cs typeface="Calibri"/>
              </a:rPr>
              <a:t> </a:t>
            </a:r>
            <a:r>
              <a:rPr sz="1200" dirty="0">
                <a:latin typeface="Bahnschrift Light Condensed" panose="020B0502040204020203" pitchFamily="34" charset="0"/>
                <a:cs typeface="Calibri"/>
              </a:rPr>
              <a:t>you</a:t>
            </a:r>
            <a:r>
              <a:rPr sz="1200" spc="-10" dirty="0">
                <a:latin typeface="Bahnschrift Light Condensed" panose="020B0502040204020203" pitchFamily="34" charset="0"/>
                <a:cs typeface="Calibri"/>
              </a:rPr>
              <a:t> </a:t>
            </a:r>
            <a:r>
              <a:rPr sz="1200" dirty="0">
                <a:latin typeface="Bahnschrift Light Condensed" panose="020B0502040204020203" pitchFamily="34" charset="0"/>
                <a:cs typeface="Calibri"/>
              </a:rPr>
              <a:t>select</a:t>
            </a:r>
            <a:r>
              <a:rPr sz="1200" spc="-5" dirty="0">
                <a:latin typeface="Bahnschrift Light Condensed" panose="020B0502040204020203" pitchFamily="34" charset="0"/>
                <a:cs typeface="Calibri"/>
              </a:rPr>
              <a:t> </a:t>
            </a:r>
            <a:r>
              <a:rPr sz="1200" spc="-10" dirty="0">
                <a:latin typeface="Bahnschrift Light Condensed" panose="020B0502040204020203" pitchFamily="34" charset="0"/>
                <a:cs typeface="Calibri"/>
              </a:rPr>
              <a:t>Notepad++.</a:t>
            </a:r>
            <a:endParaRPr sz="1200" dirty="0">
              <a:latin typeface="Bahnschrift Light Condensed" panose="020B0502040204020203" pitchFamily="34" charset="0"/>
              <a:cs typeface="Calibri"/>
            </a:endParaRPr>
          </a:p>
        </p:txBody>
      </p:sp>
      <p:sp>
        <p:nvSpPr>
          <p:cNvPr id="3" name="object 3"/>
          <p:cNvSpPr txBox="1"/>
          <p:nvPr/>
        </p:nvSpPr>
        <p:spPr>
          <a:xfrm>
            <a:off x="902004" y="7004684"/>
            <a:ext cx="5755640" cy="2494016"/>
          </a:xfrm>
          <a:prstGeom prst="rect">
            <a:avLst/>
          </a:prstGeom>
        </p:spPr>
        <p:txBody>
          <a:bodyPr vert="horz" wrap="square" lIns="0" tIns="12700" rIns="0" bIns="0" rtlCol="0">
            <a:spAutoFit/>
          </a:bodyPr>
          <a:lstStyle/>
          <a:p>
            <a:pPr marL="12700">
              <a:lnSpc>
                <a:spcPct val="100000"/>
              </a:lnSpc>
              <a:spcBef>
                <a:spcPts val="100"/>
              </a:spcBef>
            </a:pPr>
            <a:r>
              <a:rPr sz="1600" dirty="0">
                <a:latin typeface="Bahnschrift Light Condensed" panose="020B0502040204020203" pitchFamily="34" charset="0"/>
                <a:cs typeface="Calibri"/>
              </a:rPr>
              <a:t>In</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the</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Adjusting</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your</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PATH</a:t>
            </a:r>
            <a:r>
              <a:rPr sz="1600" spc="-10" dirty="0">
                <a:latin typeface="Bahnschrift Light Condensed" panose="020B0502040204020203" pitchFamily="34" charset="0"/>
                <a:cs typeface="Calibri"/>
              </a:rPr>
              <a:t> </a:t>
            </a:r>
            <a:r>
              <a:rPr sz="1600" dirty="0">
                <a:latin typeface="Bahnschrift Light Condensed" panose="020B0502040204020203" pitchFamily="34" charset="0"/>
                <a:cs typeface="Calibri"/>
              </a:rPr>
              <a:t>screen,</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all</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three</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options</a:t>
            </a:r>
            <a:r>
              <a:rPr sz="1600" spc="-10" dirty="0">
                <a:latin typeface="Bahnschrift Light Condensed" panose="020B0502040204020203" pitchFamily="34" charset="0"/>
                <a:cs typeface="Calibri"/>
              </a:rPr>
              <a:t> </a:t>
            </a:r>
            <a:r>
              <a:rPr sz="1600" dirty="0">
                <a:latin typeface="Bahnschrift Light Condensed" panose="020B0502040204020203" pitchFamily="34" charset="0"/>
                <a:cs typeface="Calibri"/>
              </a:rPr>
              <a:t>are</a:t>
            </a:r>
            <a:r>
              <a:rPr sz="1600" spc="-10" dirty="0">
                <a:latin typeface="Bahnschrift Light Condensed" panose="020B0502040204020203" pitchFamily="34" charset="0"/>
                <a:cs typeface="Calibri"/>
              </a:rPr>
              <a:t> acceptable:</a:t>
            </a:r>
            <a:endParaRPr sz="1600" dirty="0">
              <a:latin typeface="Bahnschrift Light Condensed" panose="020B0502040204020203" pitchFamily="34" charset="0"/>
              <a:cs typeface="Calibri"/>
            </a:endParaRPr>
          </a:p>
          <a:p>
            <a:pPr>
              <a:lnSpc>
                <a:spcPct val="100000"/>
              </a:lnSpc>
            </a:pPr>
            <a:endParaRPr sz="1600" dirty="0">
              <a:latin typeface="Bahnschrift Light Condensed" panose="020B0502040204020203" pitchFamily="34" charset="0"/>
              <a:cs typeface="Calibri"/>
            </a:endParaRPr>
          </a:p>
          <a:p>
            <a:pPr marL="469265" marR="8255" indent="-228600" algn="just">
              <a:lnSpc>
                <a:spcPct val="101699"/>
              </a:lnSpc>
              <a:buAutoNum type="arabicPeriod"/>
              <a:tabLst>
                <a:tab pos="469900" algn="l"/>
              </a:tabLst>
            </a:pPr>
            <a:r>
              <a:rPr sz="1600" dirty="0">
                <a:latin typeface="Bahnschrift Light Condensed" panose="020B0502040204020203" pitchFamily="34" charset="0"/>
                <a:cs typeface="Calibri"/>
              </a:rPr>
              <a:t>Use</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from</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Bash</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only:</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no</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integration,</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and</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no</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extra</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command</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in</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your</a:t>
            </a:r>
            <a:r>
              <a:rPr sz="1600" spc="20" dirty="0">
                <a:latin typeface="Bahnschrift Light Condensed" panose="020B0502040204020203" pitchFamily="34" charset="0"/>
                <a:cs typeface="Calibri"/>
              </a:rPr>
              <a:t> </a:t>
            </a:r>
            <a:r>
              <a:rPr sz="1600" spc="-10" dirty="0">
                <a:latin typeface="Bahnschrift Light Condensed" panose="020B0502040204020203" pitchFamily="34" charset="0"/>
                <a:cs typeface="Calibri"/>
              </a:rPr>
              <a:t>command path.</a:t>
            </a:r>
            <a:endParaRPr sz="1600" dirty="0">
              <a:latin typeface="Bahnschrift Light Condensed" panose="020B0502040204020203" pitchFamily="34" charset="0"/>
              <a:cs typeface="Calibri"/>
            </a:endParaRPr>
          </a:p>
          <a:p>
            <a:pPr marL="469265" marR="5080" indent="-228600" algn="just">
              <a:lnSpc>
                <a:spcPct val="101699"/>
              </a:lnSpc>
              <a:buAutoNum type="arabicPeriod"/>
              <a:tabLst>
                <a:tab pos="469900" algn="l"/>
              </a:tabLst>
            </a:pPr>
            <a:r>
              <a:rPr sz="1600" dirty="0">
                <a:latin typeface="Bahnschrift Light Condensed" panose="020B0502040204020203" pitchFamily="34" charset="0"/>
                <a:cs typeface="Calibri"/>
              </a:rPr>
              <a:t>Use</a:t>
            </a:r>
            <a:r>
              <a:rPr sz="1600" spc="30"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from</a:t>
            </a:r>
            <a:r>
              <a:rPr sz="1600" spc="30" dirty="0">
                <a:latin typeface="Bahnschrift Light Condensed" panose="020B0502040204020203" pitchFamily="34" charset="0"/>
                <a:cs typeface="Calibri"/>
              </a:rPr>
              <a:t> </a:t>
            </a:r>
            <a:r>
              <a:rPr sz="1600" dirty="0">
                <a:latin typeface="Bahnschrift Light Condensed" panose="020B0502040204020203" pitchFamily="34" charset="0"/>
                <a:cs typeface="Calibri"/>
              </a:rPr>
              <a:t>the</a:t>
            </a:r>
            <a:r>
              <a:rPr sz="1600" spc="30" dirty="0">
                <a:latin typeface="Bahnschrift Light Condensed" panose="020B0502040204020203" pitchFamily="34" charset="0"/>
                <a:cs typeface="Calibri"/>
              </a:rPr>
              <a:t> </a:t>
            </a:r>
            <a:r>
              <a:rPr sz="1600" dirty="0">
                <a:latin typeface="Bahnschrift Light Condensed" panose="020B0502040204020203" pitchFamily="34" charset="0"/>
                <a:cs typeface="Calibri"/>
              </a:rPr>
              <a:t>windows</a:t>
            </a:r>
            <a:r>
              <a:rPr sz="1600" spc="40" dirty="0">
                <a:latin typeface="Bahnschrift Light Condensed" panose="020B0502040204020203" pitchFamily="34" charset="0"/>
                <a:cs typeface="Calibri"/>
              </a:rPr>
              <a:t> </a:t>
            </a:r>
            <a:r>
              <a:rPr sz="1600" dirty="0">
                <a:latin typeface="Bahnschrift Light Condensed" panose="020B0502040204020203" pitchFamily="34" charset="0"/>
                <a:cs typeface="Calibri"/>
              </a:rPr>
              <a:t>Command</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Prompt:</a:t>
            </a:r>
            <a:r>
              <a:rPr sz="1600" spc="30" dirty="0">
                <a:latin typeface="Bahnschrift Light Condensed" panose="020B0502040204020203" pitchFamily="34" charset="0"/>
                <a:cs typeface="Calibri"/>
              </a:rPr>
              <a:t> </a:t>
            </a:r>
            <a:r>
              <a:rPr sz="1600" dirty="0">
                <a:latin typeface="Bahnschrift Light Condensed" panose="020B0502040204020203" pitchFamily="34" charset="0"/>
                <a:cs typeface="Calibri"/>
              </a:rPr>
              <a:t>add</a:t>
            </a:r>
            <a:r>
              <a:rPr sz="1600" spc="35" dirty="0">
                <a:latin typeface="Bahnschrift Light Condensed" panose="020B0502040204020203" pitchFamily="34" charset="0"/>
                <a:cs typeface="Calibri"/>
              </a:rPr>
              <a:t> </a:t>
            </a:r>
            <a:r>
              <a:rPr sz="1600" dirty="0">
                <a:latin typeface="Bahnschrift Light Condensed" panose="020B0502040204020203" pitchFamily="34" charset="0"/>
                <a:cs typeface="Calibri"/>
              </a:rPr>
              <a:t>flexibility</a:t>
            </a:r>
            <a:r>
              <a:rPr sz="1600" spc="55" dirty="0">
                <a:latin typeface="Bahnschrift Light Condensed" panose="020B0502040204020203" pitchFamily="34" charset="0"/>
                <a:cs typeface="Calibri"/>
              </a:rPr>
              <a:t> </a:t>
            </a:r>
            <a:r>
              <a:rPr sz="1600" dirty="0">
                <a:latin typeface="Bahnschrift Light Condensed" panose="020B0502040204020203" pitchFamily="34" charset="0"/>
                <a:cs typeface="Calibri"/>
              </a:rPr>
              <a:t>–</a:t>
            </a:r>
            <a:r>
              <a:rPr sz="1600" spc="35" dirty="0">
                <a:latin typeface="Bahnschrift Light Condensed" panose="020B0502040204020203" pitchFamily="34" charset="0"/>
                <a:cs typeface="Calibri"/>
              </a:rPr>
              <a:t> </a:t>
            </a:r>
            <a:r>
              <a:rPr sz="1600" dirty="0">
                <a:latin typeface="Bahnschrift Light Condensed" panose="020B0502040204020203" pitchFamily="34" charset="0"/>
                <a:cs typeface="Calibri"/>
              </a:rPr>
              <a:t>you</a:t>
            </a:r>
            <a:r>
              <a:rPr sz="1600" spc="35" dirty="0">
                <a:latin typeface="Bahnschrift Light Condensed" panose="020B0502040204020203" pitchFamily="34" charset="0"/>
                <a:cs typeface="Calibri"/>
              </a:rPr>
              <a:t> </a:t>
            </a:r>
            <a:r>
              <a:rPr sz="1600" dirty="0">
                <a:latin typeface="Bahnschrift Light Condensed" panose="020B0502040204020203" pitchFamily="34" charset="0"/>
                <a:cs typeface="Calibri"/>
              </a:rPr>
              <a:t>can</a:t>
            </a:r>
            <a:r>
              <a:rPr sz="1600" spc="35" dirty="0">
                <a:latin typeface="Bahnschrift Light Condensed" panose="020B0502040204020203" pitchFamily="34" charset="0"/>
                <a:cs typeface="Calibri"/>
              </a:rPr>
              <a:t> </a:t>
            </a:r>
            <a:r>
              <a:rPr sz="1600" dirty="0">
                <a:latin typeface="Bahnschrift Light Condensed" panose="020B0502040204020203" pitchFamily="34" charset="0"/>
                <a:cs typeface="Calibri"/>
              </a:rPr>
              <a:t>simply</a:t>
            </a:r>
            <a:r>
              <a:rPr sz="1600" spc="35" dirty="0">
                <a:latin typeface="Bahnschrift Light Condensed" panose="020B0502040204020203" pitchFamily="34" charset="0"/>
                <a:cs typeface="Calibri"/>
              </a:rPr>
              <a:t> </a:t>
            </a:r>
            <a:r>
              <a:rPr sz="1600" dirty="0">
                <a:latin typeface="Bahnschrift Light Condensed" panose="020B0502040204020203" pitchFamily="34" charset="0"/>
                <a:cs typeface="Calibri"/>
              </a:rPr>
              <a:t>run</a:t>
            </a:r>
            <a:r>
              <a:rPr sz="1600" spc="35" dirty="0">
                <a:latin typeface="Bahnschrift Light Condensed" panose="020B0502040204020203" pitchFamily="34" charset="0"/>
                <a:cs typeface="Calibri"/>
              </a:rPr>
              <a:t> </a:t>
            </a:r>
            <a:r>
              <a:rPr sz="1600" spc="-25" dirty="0">
                <a:latin typeface="Bahnschrift Light Condensed" panose="020B0502040204020203" pitchFamily="34" charset="0"/>
                <a:cs typeface="Calibri"/>
              </a:rPr>
              <a:t>git </a:t>
            </a:r>
            <a:r>
              <a:rPr sz="1600" dirty="0">
                <a:latin typeface="Bahnschrift Light Condensed" panose="020B0502040204020203" pitchFamily="34" charset="0"/>
                <a:cs typeface="Calibri"/>
              </a:rPr>
              <a:t>from</a:t>
            </a:r>
            <a:r>
              <a:rPr sz="1600" spc="50" dirty="0">
                <a:latin typeface="Bahnschrift Light Condensed" panose="020B0502040204020203" pitchFamily="34" charset="0"/>
                <a:cs typeface="Calibri"/>
              </a:rPr>
              <a:t> </a:t>
            </a:r>
            <a:r>
              <a:rPr sz="1600" dirty="0">
                <a:latin typeface="Bahnschrift Light Condensed" panose="020B0502040204020203" pitchFamily="34" charset="0"/>
                <a:cs typeface="Calibri"/>
              </a:rPr>
              <a:t>a</a:t>
            </a:r>
            <a:r>
              <a:rPr sz="1600" spc="50" dirty="0">
                <a:latin typeface="Bahnschrift Light Condensed" panose="020B0502040204020203" pitchFamily="34" charset="0"/>
                <a:cs typeface="Calibri"/>
              </a:rPr>
              <a:t> </a:t>
            </a:r>
            <a:r>
              <a:rPr sz="1600" dirty="0">
                <a:latin typeface="Bahnschrift Light Condensed" panose="020B0502040204020203" pitchFamily="34" charset="0"/>
                <a:cs typeface="Calibri"/>
              </a:rPr>
              <a:t>windows</a:t>
            </a:r>
            <a:r>
              <a:rPr sz="1600" spc="60" dirty="0">
                <a:latin typeface="Bahnschrift Light Condensed" panose="020B0502040204020203" pitchFamily="34" charset="0"/>
                <a:cs typeface="Calibri"/>
              </a:rPr>
              <a:t> </a:t>
            </a:r>
            <a:r>
              <a:rPr sz="1600" dirty="0">
                <a:latin typeface="Bahnschrift Light Condensed" panose="020B0502040204020203" pitchFamily="34" charset="0"/>
                <a:cs typeface="Calibri"/>
              </a:rPr>
              <a:t>command</a:t>
            </a:r>
            <a:r>
              <a:rPr sz="1600" spc="65" dirty="0">
                <a:latin typeface="Bahnschrift Light Condensed" panose="020B0502040204020203" pitchFamily="34" charset="0"/>
                <a:cs typeface="Calibri"/>
              </a:rPr>
              <a:t> </a:t>
            </a:r>
            <a:r>
              <a:rPr sz="1600" dirty="0">
                <a:latin typeface="Bahnschrift Light Condensed" panose="020B0502040204020203" pitchFamily="34" charset="0"/>
                <a:cs typeface="Calibri"/>
              </a:rPr>
              <a:t>prompt,</a:t>
            </a:r>
            <a:r>
              <a:rPr sz="1600" spc="65" dirty="0">
                <a:latin typeface="Bahnschrift Light Condensed" panose="020B0502040204020203" pitchFamily="34" charset="0"/>
                <a:cs typeface="Calibri"/>
              </a:rPr>
              <a:t> </a:t>
            </a:r>
            <a:r>
              <a:rPr sz="1600" dirty="0">
                <a:latin typeface="Bahnschrift Light Condensed" panose="020B0502040204020203" pitchFamily="34" charset="0"/>
                <a:cs typeface="Calibri"/>
              </a:rPr>
              <a:t>and</a:t>
            </a:r>
            <a:r>
              <a:rPr sz="1600" spc="60" dirty="0">
                <a:latin typeface="Bahnschrift Light Condensed" panose="020B0502040204020203" pitchFamily="34" charset="0"/>
                <a:cs typeface="Calibri"/>
              </a:rPr>
              <a:t> </a:t>
            </a:r>
            <a:r>
              <a:rPr sz="1600" dirty="0">
                <a:latin typeface="Bahnschrift Light Condensed" panose="020B0502040204020203" pitchFamily="34" charset="0"/>
                <a:cs typeface="Calibri"/>
              </a:rPr>
              <a:t>is</a:t>
            </a:r>
            <a:r>
              <a:rPr sz="1600" spc="65" dirty="0">
                <a:latin typeface="Bahnschrift Light Condensed" panose="020B0502040204020203" pitchFamily="34" charset="0"/>
                <a:cs typeface="Calibri"/>
              </a:rPr>
              <a:t> </a:t>
            </a:r>
            <a:r>
              <a:rPr sz="1600" dirty="0">
                <a:latin typeface="Bahnschrift Light Condensed" panose="020B0502040204020203" pitchFamily="34" charset="0"/>
                <a:cs typeface="Calibri"/>
              </a:rPr>
              <a:t>often</a:t>
            </a:r>
            <a:r>
              <a:rPr sz="1600" spc="55" dirty="0">
                <a:latin typeface="Bahnschrift Light Condensed" panose="020B0502040204020203" pitchFamily="34" charset="0"/>
                <a:cs typeface="Calibri"/>
              </a:rPr>
              <a:t> </a:t>
            </a:r>
            <a:r>
              <a:rPr sz="1600" dirty="0">
                <a:latin typeface="Bahnschrift Light Condensed" panose="020B0502040204020203" pitchFamily="34" charset="0"/>
                <a:cs typeface="Calibri"/>
              </a:rPr>
              <a:t>the</a:t>
            </a:r>
            <a:r>
              <a:rPr sz="1600" spc="65" dirty="0">
                <a:latin typeface="Bahnschrift Light Condensed" panose="020B0502040204020203" pitchFamily="34" charset="0"/>
                <a:cs typeface="Calibri"/>
              </a:rPr>
              <a:t> </a:t>
            </a:r>
            <a:r>
              <a:rPr sz="1600" dirty="0">
                <a:latin typeface="Bahnschrift Light Condensed" panose="020B0502040204020203" pitchFamily="34" charset="0"/>
                <a:cs typeface="Calibri"/>
              </a:rPr>
              <a:t>setting</a:t>
            </a:r>
            <a:r>
              <a:rPr sz="1600" spc="65" dirty="0">
                <a:latin typeface="Bahnschrift Light Condensed" panose="020B0502040204020203" pitchFamily="34" charset="0"/>
                <a:cs typeface="Calibri"/>
              </a:rPr>
              <a:t> </a:t>
            </a:r>
            <a:r>
              <a:rPr sz="1600" dirty="0">
                <a:latin typeface="Bahnschrift Light Condensed" panose="020B0502040204020203" pitchFamily="34" charset="0"/>
                <a:cs typeface="Calibri"/>
              </a:rPr>
              <a:t>for</a:t>
            </a:r>
            <a:r>
              <a:rPr sz="1600" spc="60" dirty="0">
                <a:latin typeface="Bahnschrift Light Condensed" panose="020B0502040204020203" pitchFamily="34" charset="0"/>
                <a:cs typeface="Calibri"/>
              </a:rPr>
              <a:t> </a:t>
            </a:r>
            <a:r>
              <a:rPr sz="1600" dirty="0">
                <a:latin typeface="Bahnschrift Light Condensed" panose="020B0502040204020203" pitchFamily="34" charset="0"/>
                <a:cs typeface="Calibri"/>
              </a:rPr>
              <a:t>people</a:t>
            </a:r>
            <a:r>
              <a:rPr sz="1600" spc="55" dirty="0">
                <a:latin typeface="Bahnschrift Light Condensed" panose="020B0502040204020203" pitchFamily="34" charset="0"/>
                <a:cs typeface="Calibri"/>
              </a:rPr>
              <a:t> </a:t>
            </a:r>
            <a:r>
              <a:rPr sz="1600" dirty="0">
                <a:latin typeface="Bahnschrift Light Condensed" panose="020B0502040204020203" pitchFamily="34" charset="0"/>
                <a:cs typeface="Calibri"/>
              </a:rPr>
              <a:t>in</a:t>
            </a:r>
            <a:r>
              <a:rPr sz="1600" spc="60" dirty="0">
                <a:latin typeface="Bahnschrift Light Condensed" panose="020B0502040204020203" pitchFamily="34" charset="0"/>
                <a:cs typeface="Calibri"/>
              </a:rPr>
              <a:t> </a:t>
            </a:r>
            <a:r>
              <a:rPr sz="1600" dirty="0">
                <a:latin typeface="Bahnschrift Light Condensed" panose="020B0502040204020203" pitchFamily="34" charset="0"/>
                <a:cs typeface="Calibri"/>
              </a:rPr>
              <a:t>industry</a:t>
            </a:r>
            <a:r>
              <a:rPr sz="1600" spc="110" dirty="0">
                <a:latin typeface="Bahnschrift Light Condensed" panose="020B0502040204020203" pitchFamily="34" charset="0"/>
                <a:cs typeface="Calibri"/>
              </a:rPr>
              <a:t> </a:t>
            </a:r>
            <a:r>
              <a:rPr sz="1600" spc="-50" dirty="0">
                <a:latin typeface="Bahnschrift Light Condensed" panose="020B0502040204020203" pitchFamily="34" charset="0"/>
                <a:cs typeface="Calibri"/>
              </a:rPr>
              <a:t>– </a:t>
            </a:r>
            <a:r>
              <a:rPr sz="1600" dirty="0">
                <a:latin typeface="Bahnschrift Light Condensed" panose="020B0502040204020203" pitchFamily="34" charset="0"/>
                <a:cs typeface="Calibri"/>
              </a:rPr>
              <a:t>but</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this</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does</a:t>
            </a:r>
            <a:r>
              <a:rPr sz="1600" spc="-10" dirty="0">
                <a:latin typeface="Bahnschrift Light Condensed" panose="020B0502040204020203" pitchFamily="34" charset="0"/>
                <a:cs typeface="Calibri"/>
              </a:rPr>
              <a:t> </a:t>
            </a:r>
            <a:r>
              <a:rPr sz="1600" dirty="0">
                <a:latin typeface="Bahnschrift Light Condensed" panose="020B0502040204020203" pitchFamily="34" charset="0"/>
                <a:cs typeface="Calibri"/>
              </a:rPr>
              <a:t>add</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some</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extra </a:t>
            </a:r>
            <a:r>
              <a:rPr sz="1600" spc="-10" dirty="0">
                <a:latin typeface="Bahnschrift Light Condensed" panose="020B0502040204020203" pitchFamily="34" charset="0"/>
                <a:cs typeface="Calibri"/>
              </a:rPr>
              <a:t>commands.</a:t>
            </a:r>
            <a:endParaRPr sz="1600" dirty="0">
              <a:latin typeface="Bahnschrift Light Condensed" panose="020B0502040204020203" pitchFamily="34" charset="0"/>
              <a:cs typeface="Calibri"/>
            </a:endParaRPr>
          </a:p>
          <a:p>
            <a:pPr marL="469265" marR="5715" indent="-228600" algn="just">
              <a:lnSpc>
                <a:spcPct val="101699"/>
              </a:lnSpc>
              <a:buAutoNum type="arabicPeriod"/>
              <a:tabLst>
                <a:tab pos="469900" algn="l"/>
              </a:tabLst>
            </a:pPr>
            <a:r>
              <a:rPr sz="1600" dirty="0">
                <a:latin typeface="Bahnschrift Light Condensed" panose="020B0502040204020203" pitchFamily="34" charset="0"/>
                <a:cs typeface="Calibri"/>
              </a:rPr>
              <a:t>Use</a:t>
            </a:r>
            <a:r>
              <a:rPr sz="1600" spc="80" dirty="0">
                <a:latin typeface="Bahnschrift Light Condensed" panose="020B0502040204020203" pitchFamily="34" charset="0"/>
                <a:cs typeface="Calibri"/>
              </a:rPr>
              <a:t> </a:t>
            </a:r>
            <a:r>
              <a:rPr sz="1600" dirty="0">
                <a:latin typeface="Bahnschrift Light Condensed" panose="020B0502040204020203" pitchFamily="34" charset="0"/>
                <a:cs typeface="Calibri"/>
              </a:rPr>
              <a:t>Git</a:t>
            </a:r>
            <a:r>
              <a:rPr sz="1600" spc="80" dirty="0">
                <a:latin typeface="Bahnschrift Light Condensed" panose="020B0502040204020203" pitchFamily="34" charset="0"/>
                <a:cs typeface="Calibri"/>
              </a:rPr>
              <a:t> </a:t>
            </a:r>
            <a:r>
              <a:rPr sz="1600" dirty="0">
                <a:latin typeface="Bahnschrift Light Condensed" panose="020B0502040204020203" pitchFamily="34" charset="0"/>
                <a:cs typeface="Calibri"/>
              </a:rPr>
              <a:t>and</a:t>
            </a:r>
            <a:r>
              <a:rPr sz="1600" spc="80" dirty="0">
                <a:latin typeface="Bahnschrift Light Condensed" panose="020B0502040204020203" pitchFamily="34" charset="0"/>
                <a:cs typeface="Calibri"/>
              </a:rPr>
              <a:t> </a:t>
            </a:r>
            <a:r>
              <a:rPr sz="1600" dirty="0">
                <a:latin typeface="Bahnschrift Light Condensed" panose="020B0502040204020203" pitchFamily="34" charset="0"/>
                <a:cs typeface="Calibri"/>
              </a:rPr>
              <a:t>optional</a:t>
            </a:r>
            <a:r>
              <a:rPr sz="1600" spc="75" dirty="0">
                <a:latin typeface="Bahnschrift Light Condensed" panose="020B0502040204020203" pitchFamily="34" charset="0"/>
                <a:cs typeface="Calibri"/>
              </a:rPr>
              <a:t> </a:t>
            </a:r>
            <a:r>
              <a:rPr sz="1600" dirty="0">
                <a:latin typeface="Bahnschrift Light Condensed" panose="020B0502040204020203" pitchFamily="34" charset="0"/>
                <a:cs typeface="Calibri"/>
              </a:rPr>
              <a:t>Unix</a:t>
            </a:r>
            <a:r>
              <a:rPr sz="1600" spc="85" dirty="0">
                <a:latin typeface="Bahnschrift Light Condensed" panose="020B0502040204020203" pitchFamily="34" charset="0"/>
                <a:cs typeface="Calibri"/>
              </a:rPr>
              <a:t> </a:t>
            </a:r>
            <a:r>
              <a:rPr sz="1600" dirty="0">
                <a:latin typeface="Bahnschrift Light Condensed" panose="020B0502040204020203" pitchFamily="34" charset="0"/>
                <a:cs typeface="Calibri"/>
              </a:rPr>
              <a:t>tools</a:t>
            </a:r>
            <a:r>
              <a:rPr sz="1600" spc="75" dirty="0">
                <a:latin typeface="Bahnschrift Light Condensed" panose="020B0502040204020203" pitchFamily="34" charset="0"/>
                <a:cs typeface="Calibri"/>
              </a:rPr>
              <a:t> </a:t>
            </a:r>
            <a:r>
              <a:rPr sz="1600" dirty="0">
                <a:latin typeface="Bahnschrift Light Condensed" panose="020B0502040204020203" pitchFamily="34" charset="0"/>
                <a:cs typeface="Calibri"/>
              </a:rPr>
              <a:t>from</a:t>
            </a:r>
            <a:r>
              <a:rPr sz="1600" spc="80" dirty="0">
                <a:latin typeface="Bahnschrift Light Condensed" panose="020B0502040204020203" pitchFamily="34" charset="0"/>
                <a:cs typeface="Calibri"/>
              </a:rPr>
              <a:t> </a:t>
            </a:r>
            <a:r>
              <a:rPr sz="1600" dirty="0">
                <a:latin typeface="Bahnschrift Light Condensed" panose="020B0502040204020203" pitchFamily="34" charset="0"/>
                <a:cs typeface="Calibri"/>
              </a:rPr>
              <a:t>the</a:t>
            </a:r>
            <a:r>
              <a:rPr sz="1600" spc="90" dirty="0">
                <a:latin typeface="Bahnschrift Light Condensed" panose="020B0502040204020203" pitchFamily="34" charset="0"/>
                <a:cs typeface="Calibri"/>
              </a:rPr>
              <a:t> </a:t>
            </a:r>
            <a:r>
              <a:rPr sz="1600" dirty="0">
                <a:latin typeface="Bahnschrift Light Condensed" panose="020B0502040204020203" pitchFamily="34" charset="0"/>
                <a:cs typeface="Calibri"/>
              </a:rPr>
              <a:t>Windows</a:t>
            </a:r>
            <a:r>
              <a:rPr sz="1600" spc="85" dirty="0">
                <a:latin typeface="Bahnschrift Light Condensed" panose="020B0502040204020203" pitchFamily="34" charset="0"/>
                <a:cs typeface="Calibri"/>
              </a:rPr>
              <a:t> </a:t>
            </a:r>
            <a:r>
              <a:rPr sz="1600" dirty="0">
                <a:latin typeface="Bahnschrift Light Condensed" panose="020B0502040204020203" pitchFamily="34" charset="0"/>
                <a:cs typeface="Calibri"/>
              </a:rPr>
              <a:t>Command</a:t>
            </a:r>
            <a:r>
              <a:rPr sz="1600" spc="110" dirty="0">
                <a:latin typeface="Bahnschrift Light Condensed" panose="020B0502040204020203" pitchFamily="34" charset="0"/>
                <a:cs typeface="Calibri"/>
              </a:rPr>
              <a:t> </a:t>
            </a:r>
            <a:r>
              <a:rPr sz="1600" dirty="0">
                <a:latin typeface="Bahnschrift Light Condensed" panose="020B0502040204020203" pitchFamily="34" charset="0"/>
                <a:cs typeface="Calibri"/>
              </a:rPr>
              <a:t>Prompt:</a:t>
            </a:r>
            <a:r>
              <a:rPr sz="1600" spc="80" dirty="0">
                <a:latin typeface="Bahnschrift Light Condensed" panose="020B0502040204020203" pitchFamily="34" charset="0"/>
                <a:cs typeface="Calibri"/>
              </a:rPr>
              <a:t> </a:t>
            </a:r>
            <a:r>
              <a:rPr sz="1600" dirty="0">
                <a:latin typeface="Bahnschrift Light Condensed" panose="020B0502040204020203" pitchFamily="34" charset="0"/>
                <a:cs typeface="Calibri"/>
              </a:rPr>
              <a:t>this</a:t>
            </a:r>
            <a:r>
              <a:rPr sz="1600" spc="85" dirty="0">
                <a:latin typeface="Bahnschrift Light Condensed" panose="020B0502040204020203" pitchFamily="34" charset="0"/>
                <a:cs typeface="Calibri"/>
              </a:rPr>
              <a:t> </a:t>
            </a:r>
            <a:r>
              <a:rPr sz="1600" dirty="0">
                <a:latin typeface="Bahnschrift Light Condensed" panose="020B0502040204020203" pitchFamily="34" charset="0"/>
                <a:cs typeface="Calibri"/>
              </a:rPr>
              <a:t>is</a:t>
            </a:r>
            <a:r>
              <a:rPr sz="1600" spc="75" dirty="0">
                <a:latin typeface="Bahnschrift Light Condensed" panose="020B0502040204020203" pitchFamily="34" charset="0"/>
                <a:cs typeface="Calibri"/>
              </a:rPr>
              <a:t> </a:t>
            </a:r>
            <a:r>
              <a:rPr sz="1600" dirty="0">
                <a:latin typeface="Bahnschrift Light Condensed" panose="020B0502040204020203" pitchFamily="34" charset="0"/>
                <a:cs typeface="Calibri"/>
              </a:rPr>
              <a:t>also</a:t>
            </a:r>
            <a:r>
              <a:rPr sz="1600" spc="85" dirty="0">
                <a:latin typeface="Bahnschrift Light Condensed" panose="020B0502040204020203" pitchFamily="34" charset="0"/>
                <a:cs typeface="Calibri"/>
              </a:rPr>
              <a:t> </a:t>
            </a:r>
            <a:r>
              <a:rPr sz="1600" spc="-50" dirty="0">
                <a:latin typeface="Bahnschrift Light Condensed" panose="020B0502040204020203" pitchFamily="34" charset="0"/>
                <a:cs typeface="Calibri"/>
              </a:rPr>
              <a:t>a </a:t>
            </a:r>
            <a:r>
              <a:rPr sz="1600" dirty="0">
                <a:latin typeface="Bahnschrift Light Condensed" panose="020B0502040204020203" pitchFamily="34" charset="0"/>
                <a:cs typeface="Calibri"/>
              </a:rPr>
              <a:t>robust</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choice</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and</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useful</a:t>
            </a:r>
            <a:r>
              <a:rPr sz="1600" spc="-20" dirty="0">
                <a:latin typeface="Bahnschrift Light Condensed" panose="020B0502040204020203" pitchFamily="34" charset="0"/>
                <a:cs typeface="Calibri"/>
              </a:rPr>
              <a:t> </a:t>
            </a:r>
            <a:r>
              <a:rPr sz="1600" dirty="0">
                <a:latin typeface="Bahnschrift Light Condensed" panose="020B0502040204020203" pitchFamily="34" charset="0"/>
                <a:cs typeface="Calibri"/>
              </a:rPr>
              <a:t>if you</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like</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to</a:t>
            </a:r>
            <a:r>
              <a:rPr sz="1600" spc="-15" dirty="0">
                <a:latin typeface="Bahnschrift Light Condensed" panose="020B0502040204020203" pitchFamily="34" charset="0"/>
                <a:cs typeface="Calibri"/>
              </a:rPr>
              <a:t> </a:t>
            </a:r>
            <a:r>
              <a:rPr sz="1600" dirty="0">
                <a:latin typeface="Bahnschrift Light Condensed" panose="020B0502040204020203" pitchFamily="34" charset="0"/>
                <a:cs typeface="Calibri"/>
              </a:rPr>
              <a:t>use</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Unix</a:t>
            </a:r>
            <a:r>
              <a:rPr sz="1600" spc="-25" dirty="0">
                <a:latin typeface="Bahnschrift Light Condensed" panose="020B0502040204020203" pitchFamily="34" charset="0"/>
                <a:cs typeface="Calibri"/>
              </a:rPr>
              <a:t> </a:t>
            </a:r>
            <a:r>
              <a:rPr sz="1600" dirty="0">
                <a:latin typeface="Bahnschrift Light Condensed" panose="020B0502040204020203" pitchFamily="34" charset="0"/>
                <a:cs typeface="Calibri"/>
              </a:rPr>
              <a:t>like</a:t>
            </a:r>
            <a:r>
              <a:rPr sz="1600" spc="-5" dirty="0">
                <a:latin typeface="Bahnschrift Light Condensed" panose="020B0502040204020203" pitchFamily="34" charset="0"/>
                <a:cs typeface="Calibri"/>
              </a:rPr>
              <a:t> </a:t>
            </a:r>
            <a:r>
              <a:rPr sz="1600" dirty="0">
                <a:latin typeface="Bahnschrift Light Condensed" panose="020B0502040204020203" pitchFamily="34" charset="0"/>
                <a:cs typeface="Calibri"/>
              </a:rPr>
              <a:t>commands</a:t>
            </a:r>
            <a:r>
              <a:rPr sz="1600" spc="-10" dirty="0">
                <a:latin typeface="Bahnschrift Light Condensed" panose="020B0502040204020203" pitchFamily="34" charset="0"/>
                <a:cs typeface="Calibri"/>
              </a:rPr>
              <a:t> </a:t>
            </a:r>
            <a:r>
              <a:rPr sz="1600" dirty="0">
                <a:latin typeface="Bahnschrift Light Condensed" panose="020B0502040204020203" pitchFamily="34" charset="0"/>
                <a:cs typeface="Calibri"/>
              </a:rPr>
              <a:t>like </a:t>
            </a:r>
            <a:r>
              <a:rPr sz="1600" spc="-10" dirty="0">
                <a:latin typeface="Bahnschrift Light Condensed" panose="020B0502040204020203" pitchFamily="34" charset="0"/>
                <a:cs typeface="Calibri"/>
              </a:rPr>
              <a:t>grep.</a:t>
            </a:r>
            <a:endParaRPr sz="1600" dirty="0">
              <a:latin typeface="Bahnschrift Light Condensed" panose="020B0502040204020203" pitchFamily="34" charset="0"/>
              <a:cs typeface="Calibri"/>
            </a:endParaRPr>
          </a:p>
        </p:txBody>
      </p:sp>
      <p:pic>
        <p:nvPicPr>
          <p:cNvPr id="4" name="object 4"/>
          <p:cNvPicPr/>
          <p:nvPr/>
        </p:nvPicPr>
        <p:blipFill>
          <a:blip r:embed="rId2" cstate="print"/>
          <a:stretch>
            <a:fillRect/>
          </a:stretch>
        </p:blipFill>
        <p:spPr>
          <a:xfrm>
            <a:off x="972255" y="1413538"/>
            <a:ext cx="5669844" cy="4666557"/>
          </a:xfrm>
          <a:prstGeom prst="rect">
            <a:avLst/>
          </a:prstGeom>
        </p:spPr>
      </p:pic>
      <p:sp>
        <p:nvSpPr>
          <p:cNvPr id="5" name="object 5"/>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3</a:t>
            </a:fld>
            <a:r>
              <a:rPr dirty="0"/>
              <a:t> of </a:t>
            </a:r>
            <a:r>
              <a:rPr spc="-25" dirty="0"/>
              <a:t>16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190219-973A-33DA-83B0-DEEEAD74132D}"/>
              </a:ext>
            </a:extLst>
          </p:cNvPr>
          <p:cNvSpPr txBox="1"/>
          <p:nvPr/>
        </p:nvSpPr>
        <p:spPr>
          <a:xfrm>
            <a:off x="165101" y="1311275"/>
            <a:ext cx="7359649" cy="1200329"/>
          </a:xfrm>
          <a:prstGeom prst="rect">
            <a:avLst/>
          </a:prstGeom>
          <a:noFill/>
        </p:spPr>
        <p:txBody>
          <a:bodyPr wrap="square">
            <a:spAutoFit/>
          </a:bodyPr>
          <a:lstStyle/>
          <a:p>
            <a:r>
              <a:rPr lang="en-GB" dirty="0"/>
              <a:t>A new branch is created named feature in which I will make my desired changes. As the changes are committed. This file is going to be added to the staging area and then pushed to my own git hub account from where I can generate a pull request to team member 1 to merge into his account. </a:t>
            </a:r>
            <a:endParaRPr lang="en-IN" dirty="0"/>
          </a:p>
        </p:txBody>
      </p:sp>
      <p:pic>
        <p:nvPicPr>
          <p:cNvPr id="5" name="Picture 4">
            <a:extLst>
              <a:ext uri="{FF2B5EF4-FFF2-40B4-BE49-F238E27FC236}">
                <a16:creationId xmlns:a16="http://schemas.microsoft.com/office/drawing/2014/main" id="{4C5838EF-2C69-C839-FB67-D38C6D1C28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83" y="3224609"/>
            <a:ext cx="7556500" cy="4250531"/>
          </a:xfrm>
          <a:prstGeom prst="rect">
            <a:avLst/>
          </a:prstGeom>
        </p:spPr>
      </p:pic>
      <p:sp>
        <p:nvSpPr>
          <p:cNvPr id="7" name="TextBox 6">
            <a:extLst>
              <a:ext uri="{FF2B5EF4-FFF2-40B4-BE49-F238E27FC236}">
                <a16:creationId xmlns:a16="http://schemas.microsoft.com/office/drawing/2014/main" id="{2D50EBDD-603F-0D3B-8C31-F667257FCD2D}"/>
              </a:ext>
            </a:extLst>
          </p:cNvPr>
          <p:cNvSpPr txBox="1"/>
          <p:nvPr/>
        </p:nvSpPr>
        <p:spPr>
          <a:xfrm>
            <a:off x="165101" y="7940675"/>
            <a:ext cx="7324723" cy="1200329"/>
          </a:xfrm>
          <a:prstGeom prst="rect">
            <a:avLst/>
          </a:prstGeom>
          <a:noFill/>
        </p:spPr>
        <p:txBody>
          <a:bodyPr wrap="square">
            <a:spAutoFit/>
          </a:bodyPr>
          <a:lstStyle/>
          <a:p>
            <a:r>
              <a:rPr lang="en-GB" dirty="0"/>
              <a:t>Now after pushing the repo on my git hub account, we can see clearly that the Compare &amp; pull request button takes a good shape! On clicking this button, a pull request is generated that has to be merged by the team member on whose repo I have committed changes.</a:t>
            </a:r>
            <a:endParaRPr lang="en-IN" dirty="0"/>
          </a:p>
        </p:txBody>
      </p:sp>
    </p:spTree>
    <p:extLst>
      <p:ext uri="{BB962C8B-B14F-4D97-AF65-F5344CB8AC3E}">
        <p14:creationId xmlns:p14="http://schemas.microsoft.com/office/powerpoint/2010/main" val="70156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7622285"/>
            <a:ext cx="5756275" cy="1867563"/>
          </a:xfrm>
          <a:prstGeom prst="rect">
            <a:avLst/>
          </a:prstGeom>
        </p:spPr>
        <p:txBody>
          <a:bodyPr vert="horz" wrap="square" lIns="0" tIns="9525" rIns="0" bIns="0" rtlCol="0">
            <a:spAutoFit/>
          </a:bodyPr>
          <a:lstStyle/>
          <a:p>
            <a:pPr marL="12700" marR="5080" algn="just">
              <a:lnSpc>
                <a:spcPct val="101699"/>
              </a:lnSpc>
              <a:spcBef>
                <a:spcPts val="75"/>
              </a:spcBef>
            </a:pPr>
            <a:r>
              <a:rPr sz="2000" dirty="0">
                <a:latin typeface="Bahnschrift Light SemiCondensed" panose="020B0502040204020203" pitchFamily="34" charset="0"/>
                <a:cs typeface="Calibri"/>
              </a:rPr>
              <a:t>In</a:t>
            </a:r>
            <a:r>
              <a:rPr sz="2000" spc="5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the</a:t>
            </a:r>
            <a:r>
              <a:rPr sz="2000" spc="5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Configuring</a:t>
            </a:r>
            <a:r>
              <a:rPr sz="2000" spc="6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the</a:t>
            </a:r>
            <a:r>
              <a:rPr sz="2000" spc="5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line</a:t>
            </a:r>
            <a:r>
              <a:rPr sz="2000" spc="6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ending</a:t>
            </a:r>
            <a:r>
              <a:rPr sz="2000" spc="6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screen,</a:t>
            </a:r>
            <a:r>
              <a:rPr sz="2000" spc="4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select</a:t>
            </a:r>
            <a:r>
              <a:rPr sz="2000" spc="5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the</a:t>
            </a:r>
            <a:r>
              <a:rPr sz="2000" spc="6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middle</a:t>
            </a:r>
            <a:r>
              <a:rPr sz="2000" spc="6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option</a:t>
            </a:r>
            <a:r>
              <a:rPr sz="2000" spc="5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(Checkout-</a:t>
            </a:r>
            <a:r>
              <a:rPr sz="2000" spc="-10" dirty="0">
                <a:latin typeface="Bahnschrift Light SemiCondensed" panose="020B0502040204020203" pitchFamily="34" charset="0"/>
                <a:cs typeface="Calibri"/>
              </a:rPr>
              <a:t>as-</a:t>
            </a:r>
            <a:r>
              <a:rPr sz="2000" dirty="0">
                <a:latin typeface="Bahnschrift Light SemiCondensed" panose="020B0502040204020203" pitchFamily="34" charset="0"/>
                <a:cs typeface="Calibri"/>
              </a:rPr>
              <a:t>is,</a:t>
            </a:r>
            <a:r>
              <a:rPr sz="2000" spc="50" dirty="0">
                <a:latin typeface="Bahnschrift Light SemiCondensed" panose="020B0502040204020203" pitchFamily="34" charset="0"/>
                <a:cs typeface="Calibri"/>
              </a:rPr>
              <a:t> </a:t>
            </a:r>
            <a:r>
              <a:rPr sz="2000" spc="-10" dirty="0">
                <a:latin typeface="Bahnschrift Light SemiCondensed" panose="020B0502040204020203" pitchFamily="34" charset="0"/>
                <a:cs typeface="Calibri"/>
              </a:rPr>
              <a:t>commit Unix-</a:t>
            </a:r>
            <a:r>
              <a:rPr sz="2000" dirty="0">
                <a:latin typeface="Bahnschrift Light SemiCondensed" panose="020B0502040204020203" pitchFamily="34" charset="0"/>
                <a:cs typeface="Calibri"/>
              </a:rPr>
              <a:t>style</a:t>
            </a:r>
            <a:r>
              <a:rPr sz="2000" spc="3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line</a:t>
            </a:r>
            <a:r>
              <a:rPr sz="2000" spc="3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endings)</a:t>
            </a:r>
            <a:r>
              <a:rPr sz="2000" spc="3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as</a:t>
            </a:r>
            <a:r>
              <a:rPr sz="2000" spc="3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shown.</a:t>
            </a:r>
            <a:r>
              <a:rPr sz="2000" spc="3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This</a:t>
            </a:r>
            <a:r>
              <a:rPr sz="2000" spc="32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helps</a:t>
            </a:r>
            <a:r>
              <a:rPr sz="2000" spc="29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migrate</a:t>
            </a:r>
            <a:r>
              <a:rPr sz="2000" spc="31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files</a:t>
            </a:r>
            <a:r>
              <a:rPr sz="2000" spc="31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towards</a:t>
            </a:r>
            <a:r>
              <a:rPr sz="2000" spc="31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the</a:t>
            </a:r>
            <a:r>
              <a:rPr sz="2000" spc="3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Unix-style</a:t>
            </a:r>
            <a:r>
              <a:rPr sz="2000" spc="325" dirty="0">
                <a:latin typeface="Bahnschrift Light SemiCondensed" panose="020B0502040204020203" pitchFamily="34" charset="0"/>
                <a:cs typeface="Calibri"/>
              </a:rPr>
              <a:t> </a:t>
            </a:r>
            <a:r>
              <a:rPr sz="2000" spc="-20" dirty="0">
                <a:latin typeface="Bahnschrift Light SemiCondensed" panose="020B0502040204020203" pitchFamily="34" charset="0"/>
                <a:cs typeface="Calibri"/>
              </a:rPr>
              <a:t>(LF) </a:t>
            </a:r>
            <a:r>
              <a:rPr sz="2000" dirty="0">
                <a:latin typeface="Bahnschrift Light SemiCondensed" panose="020B0502040204020203" pitchFamily="34" charset="0"/>
                <a:cs typeface="Calibri"/>
              </a:rPr>
              <a:t>terminators</a:t>
            </a:r>
            <a:r>
              <a:rPr sz="2000" spc="6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that</a:t>
            </a:r>
            <a:r>
              <a:rPr sz="2000" spc="11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most</a:t>
            </a:r>
            <a:r>
              <a:rPr sz="2000" spc="9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modern</a:t>
            </a:r>
            <a:r>
              <a:rPr sz="2000" spc="11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IDE’s</a:t>
            </a:r>
            <a:r>
              <a:rPr sz="2000" spc="10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and</a:t>
            </a:r>
            <a:r>
              <a:rPr sz="2000" spc="9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editors</a:t>
            </a:r>
            <a:r>
              <a:rPr sz="2000" spc="10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support.</a:t>
            </a:r>
            <a:r>
              <a:rPr sz="2000" spc="10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The</a:t>
            </a:r>
            <a:r>
              <a:rPr sz="2000" spc="9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Windows</a:t>
            </a:r>
            <a:r>
              <a:rPr sz="2000" spc="9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convention</a:t>
            </a:r>
            <a:r>
              <a:rPr sz="2000" spc="11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(CR-</a:t>
            </a:r>
            <a:r>
              <a:rPr sz="2000" spc="-25" dirty="0">
                <a:latin typeface="Bahnschrift Light SemiCondensed" panose="020B0502040204020203" pitchFamily="34" charset="0"/>
                <a:cs typeface="Calibri"/>
              </a:rPr>
              <a:t>LF </a:t>
            </a:r>
            <a:r>
              <a:rPr sz="2000" dirty="0">
                <a:latin typeface="Bahnschrift Light SemiCondensed" panose="020B0502040204020203" pitchFamily="34" charset="0"/>
                <a:cs typeface="Calibri"/>
              </a:rPr>
              <a:t>line</a:t>
            </a:r>
            <a:r>
              <a:rPr sz="2000" spc="-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termination)</a:t>
            </a:r>
            <a:r>
              <a:rPr sz="2000" spc="-1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is</a:t>
            </a:r>
            <a:r>
              <a:rPr sz="2000" spc="-2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only</a:t>
            </a:r>
            <a:r>
              <a:rPr sz="2000" spc="-10"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important</a:t>
            </a:r>
            <a:r>
              <a:rPr sz="2000" spc="-5" dirty="0">
                <a:latin typeface="Bahnschrift Light SemiCondensed" panose="020B0502040204020203" pitchFamily="34" charset="0"/>
                <a:cs typeface="Calibri"/>
              </a:rPr>
              <a:t> </a:t>
            </a:r>
            <a:r>
              <a:rPr sz="2000" dirty="0">
                <a:latin typeface="Bahnschrift Light SemiCondensed" panose="020B0502040204020203" pitchFamily="34" charset="0"/>
                <a:cs typeface="Calibri"/>
              </a:rPr>
              <a:t>for</a:t>
            </a:r>
            <a:r>
              <a:rPr sz="2000" spc="-15" dirty="0">
                <a:latin typeface="Bahnschrift Light SemiCondensed" panose="020B0502040204020203" pitchFamily="34" charset="0"/>
                <a:cs typeface="Calibri"/>
              </a:rPr>
              <a:t> </a:t>
            </a:r>
            <a:r>
              <a:rPr sz="2000" spc="-10" dirty="0">
                <a:latin typeface="Bahnschrift Light SemiCondensed" panose="020B0502040204020203" pitchFamily="34" charset="0"/>
                <a:cs typeface="Calibri"/>
              </a:rPr>
              <a:t>Notepad.</a:t>
            </a:r>
            <a:endParaRPr sz="2000" dirty="0">
              <a:latin typeface="Bahnschrift Light SemiCondensed" panose="020B0502040204020203" pitchFamily="34" charset="0"/>
              <a:cs typeface="Calibri"/>
            </a:endParaRPr>
          </a:p>
        </p:txBody>
      </p:sp>
      <p:pic>
        <p:nvPicPr>
          <p:cNvPr id="3" name="object 3"/>
          <p:cNvPicPr/>
          <p:nvPr/>
        </p:nvPicPr>
        <p:blipFill>
          <a:blip r:embed="rId2" cstate="print"/>
          <a:stretch>
            <a:fillRect/>
          </a:stretch>
        </p:blipFill>
        <p:spPr>
          <a:xfrm>
            <a:off x="1371600" y="1586737"/>
            <a:ext cx="5727700" cy="4751577"/>
          </a:xfrm>
          <a:prstGeom prst="rect">
            <a:avLst/>
          </a:prstGeom>
        </p:spPr>
      </p:pic>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4</a:t>
            </a:fld>
            <a:r>
              <a:rPr dirty="0"/>
              <a:t> of </a:t>
            </a:r>
            <a:r>
              <a:rPr spc="-25" dirty="0"/>
              <a:t>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204" y="6355460"/>
            <a:ext cx="5567045" cy="4107663"/>
          </a:xfrm>
          <a:prstGeom prst="rect">
            <a:avLst/>
          </a:prstGeom>
        </p:spPr>
        <p:txBody>
          <a:bodyPr vert="horz" wrap="square" lIns="0" tIns="12700" rIns="0" bIns="0" rtlCol="0">
            <a:spAutoFit/>
          </a:bodyPr>
          <a:lstStyle/>
          <a:p>
            <a:pPr marL="30480">
              <a:lnSpc>
                <a:spcPct val="100000"/>
              </a:lnSpc>
              <a:spcBef>
                <a:spcPts val="100"/>
              </a:spcBef>
            </a:pPr>
            <a:r>
              <a:rPr sz="1200" b="0" dirty="0">
                <a:solidFill>
                  <a:srgbClr val="333333"/>
                </a:solidFill>
                <a:latin typeface="Arial Black" panose="020B0A04020102020204" pitchFamily="34" charset="0"/>
                <a:cs typeface="Calibri Light"/>
              </a:rPr>
              <a:t>Configuring</a:t>
            </a:r>
            <a:r>
              <a:rPr sz="1200" b="0" spc="-10" dirty="0">
                <a:solidFill>
                  <a:srgbClr val="333333"/>
                </a:solidFill>
                <a:latin typeface="Arial Black" panose="020B0A04020102020204" pitchFamily="34" charset="0"/>
                <a:cs typeface="Calibri Light"/>
              </a:rPr>
              <a:t> </a:t>
            </a:r>
            <a:r>
              <a:rPr sz="1200" b="0" dirty="0">
                <a:solidFill>
                  <a:srgbClr val="333333"/>
                </a:solidFill>
                <a:latin typeface="Arial Black" panose="020B0A04020102020204" pitchFamily="34" charset="0"/>
                <a:cs typeface="Calibri Light"/>
              </a:rPr>
              <a:t>Git</a:t>
            </a:r>
            <a:r>
              <a:rPr sz="1200" b="0" spc="-15" dirty="0">
                <a:solidFill>
                  <a:srgbClr val="333333"/>
                </a:solidFill>
                <a:latin typeface="Arial Black" panose="020B0A04020102020204" pitchFamily="34" charset="0"/>
                <a:cs typeface="Calibri Light"/>
              </a:rPr>
              <a:t> </a:t>
            </a:r>
            <a:r>
              <a:rPr sz="1200" b="0" dirty="0">
                <a:solidFill>
                  <a:srgbClr val="333333"/>
                </a:solidFill>
                <a:latin typeface="Arial Black" panose="020B0A04020102020204" pitchFamily="34" charset="0"/>
                <a:cs typeface="Calibri Light"/>
              </a:rPr>
              <a:t>to</a:t>
            </a:r>
            <a:r>
              <a:rPr sz="1200" b="0" spc="-5" dirty="0">
                <a:solidFill>
                  <a:srgbClr val="333333"/>
                </a:solidFill>
                <a:latin typeface="Arial Black" panose="020B0A04020102020204" pitchFamily="34" charset="0"/>
                <a:cs typeface="Calibri Light"/>
              </a:rPr>
              <a:t> </a:t>
            </a:r>
            <a:r>
              <a:rPr sz="1200" b="0" dirty="0">
                <a:solidFill>
                  <a:srgbClr val="333333"/>
                </a:solidFill>
                <a:latin typeface="Arial Black" panose="020B0A04020102020204" pitchFamily="34" charset="0"/>
                <a:cs typeface="Calibri Light"/>
              </a:rPr>
              <a:t>ignore</a:t>
            </a:r>
            <a:r>
              <a:rPr sz="1200" b="0" spc="-20" dirty="0">
                <a:solidFill>
                  <a:srgbClr val="333333"/>
                </a:solidFill>
                <a:latin typeface="Arial Black" panose="020B0A04020102020204" pitchFamily="34" charset="0"/>
                <a:cs typeface="Calibri Light"/>
              </a:rPr>
              <a:t> </a:t>
            </a:r>
            <a:r>
              <a:rPr sz="1200" b="0" dirty="0">
                <a:solidFill>
                  <a:srgbClr val="333333"/>
                </a:solidFill>
                <a:latin typeface="Arial Black" panose="020B0A04020102020204" pitchFamily="34" charset="0"/>
                <a:cs typeface="Calibri Light"/>
              </a:rPr>
              <a:t>certain</a:t>
            </a:r>
            <a:r>
              <a:rPr sz="1200" b="0" spc="-5" dirty="0">
                <a:solidFill>
                  <a:srgbClr val="333333"/>
                </a:solidFill>
                <a:latin typeface="Arial Black" panose="020B0A04020102020204" pitchFamily="34" charset="0"/>
                <a:cs typeface="Calibri Light"/>
              </a:rPr>
              <a:t> </a:t>
            </a:r>
            <a:r>
              <a:rPr sz="1200" b="0" spc="-10" dirty="0">
                <a:solidFill>
                  <a:srgbClr val="333333"/>
                </a:solidFill>
                <a:latin typeface="Arial Black" panose="020B0A04020102020204" pitchFamily="34" charset="0"/>
                <a:cs typeface="Calibri Light"/>
              </a:rPr>
              <a:t>files:</a:t>
            </a:r>
            <a:endParaRPr sz="1200" dirty="0">
              <a:latin typeface="Arial Black" panose="020B0A04020102020204" pitchFamily="34" charset="0"/>
              <a:cs typeface="Calibri Light"/>
            </a:endParaRPr>
          </a:p>
          <a:p>
            <a:pPr>
              <a:lnSpc>
                <a:spcPct val="100000"/>
              </a:lnSpc>
              <a:spcBef>
                <a:spcPts val="45"/>
              </a:spcBef>
            </a:pPr>
            <a:endParaRPr sz="1200" dirty="0">
              <a:latin typeface="Arial Black" panose="020B0A04020102020204" pitchFamily="34" charset="0"/>
              <a:cs typeface="Calibri Light"/>
            </a:endParaRPr>
          </a:p>
          <a:p>
            <a:pPr marL="12700" marR="5080">
              <a:lnSpc>
                <a:spcPts val="1380"/>
              </a:lnSpc>
            </a:pPr>
            <a:r>
              <a:rPr sz="1200" b="1" dirty="0">
                <a:solidFill>
                  <a:srgbClr val="333333"/>
                </a:solidFill>
                <a:latin typeface="Arial Black" panose="020B0A04020102020204" pitchFamily="34" charset="0"/>
                <a:cs typeface="Arial"/>
              </a:rPr>
              <a:t>This</a:t>
            </a:r>
            <a:r>
              <a:rPr sz="1200" b="1" spc="-35"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part</a:t>
            </a:r>
            <a:r>
              <a:rPr sz="1200" b="1" spc="-3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is</a:t>
            </a:r>
            <a:r>
              <a:rPr sz="1200" b="1" spc="-35"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extra</a:t>
            </a:r>
            <a:r>
              <a:rPr sz="1200" b="1" spc="-35"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important</a:t>
            </a:r>
            <a:r>
              <a:rPr sz="1200" b="1" spc="-35"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and</a:t>
            </a:r>
            <a:r>
              <a:rPr sz="1200" b="1" spc="-3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required</a:t>
            </a:r>
            <a:r>
              <a:rPr sz="1200" b="1" spc="-4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so</a:t>
            </a:r>
            <a:r>
              <a:rPr sz="1200" b="1" spc="-3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that</a:t>
            </a:r>
            <a:r>
              <a:rPr sz="1200" b="1" spc="-3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your</a:t>
            </a:r>
            <a:r>
              <a:rPr sz="1200" b="1" spc="-3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repository</a:t>
            </a:r>
            <a:r>
              <a:rPr sz="1200" b="1" spc="-2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does</a:t>
            </a:r>
            <a:r>
              <a:rPr sz="1200" b="1" spc="-35"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not</a:t>
            </a:r>
            <a:r>
              <a:rPr sz="1200" b="1" spc="-25" dirty="0">
                <a:solidFill>
                  <a:srgbClr val="333333"/>
                </a:solidFill>
                <a:latin typeface="Arial Black" panose="020B0A04020102020204" pitchFamily="34" charset="0"/>
                <a:cs typeface="Arial"/>
              </a:rPr>
              <a:t> get </a:t>
            </a:r>
            <a:r>
              <a:rPr sz="1200" b="1" dirty="0">
                <a:solidFill>
                  <a:srgbClr val="333333"/>
                </a:solidFill>
                <a:latin typeface="Arial Black" panose="020B0A04020102020204" pitchFamily="34" charset="0"/>
                <a:cs typeface="Arial"/>
              </a:rPr>
              <a:t>cluttered</a:t>
            </a:r>
            <a:r>
              <a:rPr sz="1200" b="1" spc="-40"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with</a:t>
            </a:r>
            <a:r>
              <a:rPr sz="1200" b="1" spc="-45" dirty="0">
                <a:solidFill>
                  <a:srgbClr val="333333"/>
                </a:solidFill>
                <a:latin typeface="Arial Black" panose="020B0A04020102020204" pitchFamily="34" charset="0"/>
                <a:cs typeface="Arial"/>
              </a:rPr>
              <a:t> </a:t>
            </a:r>
            <a:r>
              <a:rPr sz="1200" b="1" dirty="0">
                <a:solidFill>
                  <a:srgbClr val="333333"/>
                </a:solidFill>
                <a:latin typeface="Arial Black" panose="020B0A04020102020204" pitchFamily="34" charset="0"/>
                <a:cs typeface="Arial"/>
              </a:rPr>
              <a:t>garbage</a:t>
            </a:r>
            <a:r>
              <a:rPr sz="1200" b="1" spc="-30" dirty="0">
                <a:solidFill>
                  <a:srgbClr val="333333"/>
                </a:solidFill>
                <a:latin typeface="Arial Black" panose="020B0A04020102020204" pitchFamily="34" charset="0"/>
                <a:cs typeface="Arial"/>
              </a:rPr>
              <a:t> </a:t>
            </a:r>
            <a:r>
              <a:rPr sz="1200" b="1" spc="-10" dirty="0">
                <a:solidFill>
                  <a:srgbClr val="333333"/>
                </a:solidFill>
                <a:latin typeface="Arial Black" panose="020B0A04020102020204" pitchFamily="34" charset="0"/>
                <a:cs typeface="Arial"/>
              </a:rPr>
              <a:t>files.</a:t>
            </a:r>
            <a:endParaRPr sz="1200" dirty="0">
              <a:latin typeface="Arial Black" panose="020B0A04020102020204" pitchFamily="34" charset="0"/>
              <a:cs typeface="Arial"/>
            </a:endParaRPr>
          </a:p>
          <a:p>
            <a:pPr>
              <a:lnSpc>
                <a:spcPct val="100000"/>
              </a:lnSpc>
            </a:pPr>
            <a:endParaRPr sz="1300" dirty="0">
              <a:latin typeface="Arial"/>
              <a:cs typeface="Arial"/>
            </a:endParaRPr>
          </a:p>
          <a:p>
            <a:pPr>
              <a:lnSpc>
                <a:spcPct val="100000"/>
              </a:lnSpc>
              <a:spcBef>
                <a:spcPts val="20"/>
              </a:spcBef>
            </a:pPr>
            <a:endParaRPr sz="1550" dirty="0">
              <a:latin typeface="Arial"/>
              <a:cs typeface="Arial"/>
            </a:endParaRPr>
          </a:p>
          <a:p>
            <a:pPr marL="12700" marR="12065" indent="8890" algn="just">
              <a:lnSpc>
                <a:spcPct val="99400"/>
              </a:lnSpc>
              <a:spcBef>
                <a:spcPts val="5"/>
              </a:spcBef>
            </a:pPr>
            <a:r>
              <a:rPr sz="1600" dirty="0">
                <a:solidFill>
                  <a:srgbClr val="333333"/>
                </a:solidFill>
                <a:latin typeface="Bahnschrift Light SemiCondensed" panose="020B0502040204020203" pitchFamily="34" charset="0"/>
                <a:cs typeface="Times New Roman"/>
              </a:rPr>
              <a:t>By</a:t>
            </a:r>
            <a:r>
              <a:rPr sz="1600" spc="-3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default,</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Git</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tracks</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Arial"/>
              </a:rPr>
              <a:t>all</a:t>
            </a:r>
            <a:r>
              <a:rPr sz="1600" spc="-4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Times New Roman"/>
              </a:rPr>
              <a:t>files</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in</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a</a:t>
            </a:r>
            <a:r>
              <a:rPr sz="1600" spc="-3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project.</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Typically,</a:t>
            </a:r>
            <a:r>
              <a:rPr sz="1600" spc="-3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this</a:t>
            </a:r>
            <a:r>
              <a:rPr sz="1600" spc="-3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is</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Arial"/>
              </a:rPr>
              <a:t>not</a:t>
            </a:r>
            <a:r>
              <a:rPr sz="1600" spc="-3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Times New Roman"/>
              </a:rPr>
              <a:t>what</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you</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want;</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rather,</a:t>
            </a:r>
            <a:r>
              <a:rPr sz="1600" spc="-25" dirty="0">
                <a:solidFill>
                  <a:srgbClr val="333333"/>
                </a:solidFill>
                <a:latin typeface="Bahnschrift Light SemiCondensed" panose="020B0502040204020203" pitchFamily="34" charset="0"/>
                <a:cs typeface="Times New Roman"/>
              </a:rPr>
              <a:t> you </a:t>
            </a:r>
            <a:r>
              <a:rPr sz="1600" dirty="0">
                <a:solidFill>
                  <a:srgbClr val="333333"/>
                </a:solidFill>
                <a:latin typeface="Bahnschrift Light SemiCondensed" panose="020B0502040204020203" pitchFamily="34" charset="0"/>
                <a:cs typeface="Times New Roman"/>
              </a:rPr>
              <a:t>want</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Git</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to</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ignore</a:t>
            </a:r>
            <a:r>
              <a:rPr sz="1600" spc="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certain</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files</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such</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as</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.bak</a:t>
            </a:r>
            <a:r>
              <a:rPr sz="1600" spc="4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files</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created</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by</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an</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editor</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or</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.class</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files</a:t>
            </a:r>
            <a:r>
              <a:rPr sz="1600" spc="-25" dirty="0">
                <a:solidFill>
                  <a:srgbClr val="333333"/>
                </a:solidFill>
                <a:latin typeface="Bahnschrift Light SemiCondensed" panose="020B0502040204020203" pitchFamily="34" charset="0"/>
                <a:cs typeface="Times New Roman"/>
              </a:rPr>
              <a:t> </a:t>
            </a:r>
            <a:r>
              <a:rPr sz="1600" spc="-10" dirty="0">
                <a:solidFill>
                  <a:srgbClr val="333333"/>
                </a:solidFill>
                <a:latin typeface="Bahnschrift Light SemiCondensed" panose="020B0502040204020203" pitchFamily="34" charset="0"/>
                <a:cs typeface="Times New Roman"/>
              </a:rPr>
              <a:t>created </a:t>
            </a:r>
            <a:r>
              <a:rPr sz="1600" dirty="0">
                <a:solidFill>
                  <a:srgbClr val="333333"/>
                </a:solidFill>
                <a:latin typeface="Bahnschrift Light SemiCondensed" panose="020B0502040204020203" pitchFamily="34" charset="0"/>
                <a:cs typeface="Times New Roman"/>
              </a:rPr>
              <a:t>by</a:t>
            </a:r>
            <a:r>
              <a:rPr sz="1600" spc="26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the</a:t>
            </a:r>
            <a:r>
              <a:rPr sz="1600" spc="28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Java</a:t>
            </a:r>
            <a:r>
              <a:rPr sz="1600" spc="26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compiler.</a:t>
            </a:r>
            <a:r>
              <a:rPr sz="1600" spc="27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To</a:t>
            </a:r>
            <a:r>
              <a:rPr sz="1600" spc="28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have</a:t>
            </a:r>
            <a:r>
              <a:rPr sz="1600" spc="26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Git</a:t>
            </a:r>
            <a:r>
              <a:rPr sz="1600" spc="27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automatically</a:t>
            </a:r>
            <a:r>
              <a:rPr sz="1600" spc="27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ignore</a:t>
            </a:r>
            <a:r>
              <a:rPr sz="1600" spc="254"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particular</a:t>
            </a:r>
            <a:r>
              <a:rPr sz="1600" spc="28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files,</a:t>
            </a:r>
            <a:r>
              <a:rPr sz="1600" spc="27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create</a:t>
            </a:r>
            <a:r>
              <a:rPr sz="1600" spc="26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a</a:t>
            </a:r>
            <a:r>
              <a:rPr sz="1600" spc="275" dirty="0">
                <a:solidFill>
                  <a:srgbClr val="333333"/>
                </a:solidFill>
                <a:latin typeface="Bahnschrift Light SemiCondensed" panose="020B0502040204020203" pitchFamily="34" charset="0"/>
                <a:cs typeface="Times New Roman"/>
              </a:rPr>
              <a:t> </a:t>
            </a:r>
            <a:r>
              <a:rPr sz="1600" spc="-20" dirty="0">
                <a:solidFill>
                  <a:srgbClr val="333333"/>
                </a:solidFill>
                <a:latin typeface="Bahnschrift Light SemiCondensed" panose="020B0502040204020203" pitchFamily="34" charset="0"/>
                <a:cs typeface="Times New Roman"/>
              </a:rPr>
              <a:t>file </a:t>
            </a:r>
            <a:r>
              <a:rPr sz="1600" dirty="0">
                <a:solidFill>
                  <a:srgbClr val="333333"/>
                </a:solidFill>
                <a:latin typeface="Bahnschrift Light SemiCondensed" panose="020B0502040204020203" pitchFamily="34" charset="0"/>
                <a:cs typeface="Times New Roman"/>
              </a:rPr>
              <a:t>named</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Arial"/>
              </a:rPr>
              <a:t>.gitignore</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Times New Roman"/>
              </a:rPr>
              <a:t>(</a:t>
            </a:r>
            <a:r>
              <a:rPr sz="1600" spc="4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note</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that</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the</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filename</a:t>
            </a:r>
            <a:r>
              <a:rPr sz="1600" spc="3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begins</a:t>
            </a:r>
            <a:r>
              <a:rPr sz="1600" spc="3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with</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a</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dot)</a:t>
            </a:r>
            <a:r>
              <a:rPr sz="1600" spc="3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in</a:t>
            </a:r>
            <a:r>
              <a:rPr sz="1600" spc="2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the</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Arial"/>
              </a:rPr>
              <a:t>C:\users\name</a:t>
            </a:r>
            <a:r>
              <a:rPr sz="1600" spc="45" dirty="0">
                <a:solidFill>
                  <a:srgbClr val="333333"/>
                </a:solidFill>
                <a:latin typeface="Bahnschrift Light SemiCondensed" panose="020B0502040204020203" pitchFamily="34" charset="0"/>
                <a:cs typeface="Arial"/>
              </a:rPr>
              <a:t> </a:t>
            </a:r>
            <a:r>
              <a:rPr sz="1600" spc="-10" dirty="0">
                <a:solidFill>
                  <a:srgbClr val="333333"/>
                </a:solidFill>
                <a:latin typeface="Bahnschrift Light SemiCondensed" panose="020B0502040204020203" pitchFamily="34" charset="0"/>
                <a:cs typeface="Times New Roman"/>
              </a:rPr>
              <a:t>folder </a:t>
            </a:r>
            <a:r>
              <a:rPr sz="1600" dirty="0">
                <a:solidFill>
                  <a:srgbClr val="333333"/>
                </a:solidFill>
                <a:latin typeface="Bahnschrift Light SemiCondensed" panose="020B0502040204020203" pitchFamily="34" charset="0"/>
                <a:cs typeface="Times New Roman"/>
              </a:rPr>
              <a:t>(where</a:t>
            </a:r>
            <a:r>
              <a:rPr sz="1600" spc="-3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name</a:t>
            </a:r>
            <a:r>
              <a:rPr sz="1600" spc="-1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is</a:t>
            </a:r>
            <a:r>
              <a:rPr sz="1600" spc="-1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your</a:t>
            </a:r>
            <a:r>
              <a:rPr sz="1600" spc="-30"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MSOE</a:t>
            </a:r>
            <a:r>
              <a:rPr sz="1600" spc="-25" dirty="0">
                <a:solidFill>
                  <a:srgbClr val="333333"/>
                </a:solidFill>
                <a:latin typeface="Bahnschrift Light SemiCondensed" panose="020B0502040204020203" pitchFamily="34" charset="0"/>
                <a:cs typeface="Times New Roman"/>
              </a:rPr>
              <a:t> </a:t>
            </a:r>
            <a:r>
              <a:rPr sz="1600" dirty="0">
                <a:solidFill>
                  <a:srgbClr val="333333"/>
                </a:solidFill>
                <a:latin typeface="Bahnschrift Light SemiCondensed" panose="020B0502040204020203" pitchFamily="34" charset="0"/>
                <a:cs typeface="Times New Roman"/>
              </a:rPr>
              <a:t>login</a:t>
            </a:r>
            <a:r>
              <a:rPr sz="1600" spc="-25" dirty="0">
                <a:solidFill>
                  <a:srgbClr val="333333"/>
                </a:solidFill>
                <a:latin typeface="Bahnschrift Light SemiCondensed" panose="020B0502040204020203" pitchFamily="34" charset="0"/>
                <a:cs typeface="Times New Roman"/>
              </a:rPr>
              <a:t> </a:t>
            </a:r>
            <a:r>
              <a:rPr sz="1600" spc="-10" dirty="0">
                <a:solidFill>
                  <a:srgbClr val="333333"/>
                </a:solidFill>
                <a:latin typeface="Bahnschrift Light SemiCondensed" panose="020B0502040204020203" pitchFamily="34" charset="0"/>
                <a:cs typeface="Times New Roman"/>
              </a:rPr>
              <a:t>name).</a:t>
            </a:r>
            <a:endParaRPr sz="1600" dirty="0">
              <a:latin typeface="Bahnschrift Light SemiCondensed" panose="020B0502040204020203" pitchFamily="34" charset="0"/>
              <a:cs typeface="Times New Roman"/>
            </a:endParaRPr>
          </a:p>
          <a:p>
            <a:pPr>
              <a:lnSpc>
                <a:spcPct val="100000"/>
              </a:lnSpc>
              <a:spcBef>
                <a:spcPts val="30"/>
              </a:spcBef>
            </a:pPr>
            <a:endParaRPr sz="1600" dirty="0">
              <a:latin typeface="Bahnschrift Light SemiCondensed" panose="020B0502040204020203" pitchFamily="34" charset="0"/>
              <a:cs typeface="Times New Roman"/>
            </a:endParaRPr>
          </a:p>
          <a:p>
            <a:pPr marL="12700" marR="17145" indent="8890">
              <a:lnSpc>
                <a:spcPct val="99400"/>
              </a:lnSpc>
            </a:pPr>
            <a:r>
              <a:rPr sz="1600" b="1" dirty="0">
                <a:solidFill>
                  <a:srgbClr val="333333"/>
                </a:solidFill>
                <a:latin typeface="Bahnschrift Light SemiCondensed" panose="020B0502040204020203" pitchFamily="34" charset="0"/>
                <a:cs typeface="Arial"/>
              </a:rPr>
              <a:t>NOTE:</a:t>
            </a:r>
            <a:r>
              <a:rPr sz="1600" b="1" spc="-4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The</a:t>
            </a:r>
            <a:r>
              <a:rPr sz="1600" spc="-3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.gitignore</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must</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NOT</a:t>
            </a:r>
            <a:r>
              <a:rPr sz="1600" spc="-3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have</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any</a:t>
            </a:r>
            <a:r>
              <a:rPr sz="1600" spc="-4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extension</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(e.g.</a:t>
            </a:r>
            <a:r>
              <a:rPr sz="1600" spc="-4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.txt).</a:t>
            </a:r>
            <a:r>
              <a:rPr sz="1600" spc="-35" dirty="0">
                <a:solidFill>
                  <a:srgbClr val="333333"/>
                </a:solidFill>
                <a:latin typeface="Bahnschrift Light SemiCondensed" panose="020B0502040204020203" pitchFamily="34" charset="0"/>
                <a:cs typeface="Arial"/>
              </a:rPr>
              <a:t> </a:t>
            </a:r>
            <a:r>
              <a:rPr sz="1600" spc="-10" dirty="0">
                <a:solidFill>
                  <a:srgbClr val="333333"/>
                </a:solidFill>
                <a:latin typeface="Bahnschrift Light SemiCondensed" panose="020B0502040204020203" pitchFamily="34" charset="0"/>
                <a:cs typeface="Arial"/>
              </a:rPr>
              <a:t>Windows </a:t>
            </a:r>
            <a:r>
              <a:rPr sz="1600" dirty="0">
                <a:solidFill>
                  <a:srgbClr val="333333"/>
                </a:solidFill>
                <a:latin typeface="Bahnschrift Light SemiCondensed" panose="020B0502040204020203" pitchFamily="34" charset="0"/>
                <a:cs typeface="Arial"/>
              </a:rPr>
              <a:t>normally</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tries</a:t>
            </a:r>
            <a:r>
              <a:rPr sz="1600" spc="-3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to</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place</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extension</a:t>
            </a:r>
            <a:r>
              <a:rPr sz="1600" spc="-2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(.txt)</a:t>
            </a:r>
            <a:r>
              <a:rPr sz="1600" spc="-3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on</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a:t>
            </a:r>
            <a:r>
              <a:rPr sz="1600" spc="-3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you</a:t>
            </a:r>
            <a:r>
              <a:rPr sz="1600" spc="-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create</a:t>
            </a:r>
            <a:r>
              <a:rPr sz="1600" spc="-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from</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 Explorer</a:t>
            </a:r>
            <a:r>
              <a:rPr sz="1600" spc="-5" dirty="0">
                <a:solidFill>
                  <a:srgbClr val="333333"/>
                </a:solidFill>
                <a:latin typeface="Bahnschrift Light SemiCondensed" panose="020B0502040204020203" pitchFamily="34" charset="0"/>
                <a:cs typeface="Arial"/>
              </a:rPr>
              <a:t> </a:t>
            </a:r>
            <a:r>
              <a:rPr sz="1600" spc="-5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and</a:t>
            </a:r>
            <a:r>
              <a:rPr sz="1600" spc="-2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then</a:t>
            </a:r>
            <a:r>
              <a:rPr sz="1600" spc="-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it</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(by</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default)</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HIDES</a:t>
            </a:r>
            <a:r>
              <a:rPr sz="1600" spc="-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the</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extension.</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To</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avoid</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this,</a:t>
            </a:r>
            <a:r>
              <a:rPr sz="1600" spc="-2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create</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the</a:t>
            </a:r>
            <a:r>
              <a:rPr sz="1600" spc="-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5" dirty="0">
                <a:solidFill>
                  <a:srgbClr val="333333"/>
                </a:solidFill>
                <a:latin typeface="Bahnschrift Light SemiCondensed" panose="020B0502040204020203" pitchFamily="34" charset="0"/>
                <a:cs typeface="Arial"/>
              </a:rPr>
              <a:t> </a:t>
            </a:r>
            <a:r>
              <a:rPr sz="1600" spc="-20" dirty="0">
                <a:solidFill>
                  <a:srgbClr val="333333"/>
                </a:solidFill>
                <a:latin typeface="Bahnschrift Light SemiCondensed" panose="020B0502040204020203" pitchFamily="34" charset="0"/>
                <a:cs typeface="Arial"/>
              </a:rPr>
              <a:t>from </a:t>
            </a:r>
            <a:r>
              <a:rPr sz="1600" dirty="0">
                <a:solidFill>
                  <a:srgbClr val="333333"/>
                </a:solidFill>
                <a:latin typeface="Bahnschrift Light SemiCondensed" panose="020B0502040204020203" pitchFamily="34" charset="0"/>
                <a:cs typeface="Arial"/>
              </a:rPr>
              <a:t>within</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a:t>
            </a:r>
            <a:r>
              <a:rPr sz="1600" spc="-2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useful</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editor</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(e.g.</a:t>
            </a:r>
            <a:r>
              <a:rPr sz="1600" spc="-20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Notepad++</a:t>
            </a:r>
            <a:r>
              <a:rPr sz="1600" spc="-2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or</a:t>
            </a:r>
            <a:r>
              <a:rPr sz="1600" spc="-1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UltraEdit)</a:t>
            </a:r>
            <a:r>
              <a:rPr sz="1600" spc="-2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and</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save</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the</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file</a:t>
            </a:r>
            <a:r>
              <a:rPr sz="1600" spc="-20"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without</a:t>
            </a:r>
            <a:r>
              <a:rPr sz="1600" spc="-15" dirty="0">
                <a:solidFill>
                  <a:srgbClr val="333333"/>
                </a:solidFill>
                <a:latin typeface="Bahnschrift Light SemiCondensed" panose="020B0502040204020203" pitchFamily="34" charset="0"/>
                <a:cs typeface="Arial"/>
              </a:rPr>
              <a:t> </a:t>
            </a:r>
            <a:r>
              <a:rPr sz="1600" dirty="0">
                <a:solidFill>
                  <a:srgbClr val="333333"/>
                </a:solidFill>
                <a:latin typeface="Bahnschrift Light SemiCondensed" panose="020B0502040204020203" pitchFamily="34" charset="0"/>
                <a:cs typeface="Arial"/>
              </a:rPr>
              <a:t>a</a:t>
            </a:r>
            <a:r>
              <a:rPr sz="1600" spc="-10" dirty="0">
                <a:solidFill>
                  <a:srgbClr val="333333"/>
                </a:solidFill>
                <a:latin typeface="Bahnschrift Light SemiCondensed" panose="020B0502040204020203" pitchFamily="34" charset="0"/>
                <a:cs typeface="Arial"/>
              </a:rPr>
              <a:t> </a:t>
            </a:r>
            <a:r>
              <a:rPr sz="1600" spc="-20" dirty="0">
                <a:solidFill>
                  <a:srgbClr val="333333"/>
                </a:solidFill>
                <a:latin typeface="Bahnschrift Light SemiCondensed" panose="020B0502040204020203" pitchFamily="34" charset="0"/>
                <a:cs typeface="Arial"/>
              </a:rPr>
              <a:t>file </a:t>
            </a:r>
            <a:r>
              <a:rPr sz="1600" spc="-10" dirty="0">
                <a:solidFill>
                  <a:srgbClr val="333333"/>
                </a:solidFill>
                <a:latin typeface="Bahnschrift Light SemiCondensed" panose="020B0502040204020203" pitchFamily="34" charset="0"/>
                <a:cs typeface="Arial"/>
              </a:rPr>
              <a:t>extension).</a:t>
            </a:r>
            <a:endParaRPr sz="1600" dirty="0">
              <a:latin typeface="Bahnschrift Light SemiCondensed" panose="020B0502040204020203" pitchFamily="34" charset="0"/>
              <a:cs typeface="Arial"/>
            </a:endParaRPr>
          </a:p>
        </p:txBody>
      </p:sp>
      <p:pic>
        <p:nvPicPr>
          <p:cNvPr id="3" name="object 3"/>
          <p:cNvPicPr/>
          <p:nvPr/>
        </p:nvPicPr>
        <p:blipFill>
          <a:blip r:embed="rId2" cstate="print"/>
          <a:stretch>
            <a:fillRect/>
          </a:stretch>
        </p:blipFill>
        <p:spPr>
          <a:xfrm>
            <a:off x="914400" y="1772792"/>
            <a:ext cx="5653394" cy="4365306"/>
          </a:xfrm>
          <a:prstGeom prst="rect">
            <a:avLst/>
          </a:prstGeom>
        </p:spPr>
      </p:pic>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5</a:t>
            </a:fld>
            <a:r>
              <a:rPr dirty="0"/>
              <a:t> of </a:t>
            </a:r>
            <a:r>
              <a:rPr spc="-25" dirty="0"/>
              <a:t>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7348" y="1005585"/>
            <a:ext cx="5408295" cy="998350"/>
          </a:xfrm>
          <a:prstGeom prst="rect">
            <a:avLst/>
          </a:prstGeom>
        </p:spPr>
        <p:txBody>
          <a:bodyPr vert="horz" wrap="square" lIns="0" tIns="13335" rIns="0" bIns="0" rtlCol="0">
            <a:spAutoFit/>
          </a:bodyPr>
          <a:lstStyle/>
          <a:p>
            <a:pPr marL="12700" marR="5080" algn="just">
              <a:lnSpc>
                <a:spcPct val="99600"/>
              </a:lnSpc>
              <a:spcBef>
                <a:spcPts val="105"/>
              </a:spcBef>
            </a:pPr>
            <a:r>
              <a:rPr sz="1600" dirty="0">
                <a:latin typeface="Bahnschrift Light SemiCondensed" panose="020B0502040204020203" pitchFamily="34" charset="0"/>
                <a:cs typeface="Times New Roman"/>
              </a:rPr>
              <a:t>Edit</a:t>
            </a:r>
            <a:r>
              <a:rPr sz="1600" spc="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this</a:t>
            </a:r>
            <a:r>
              <a:rPr sz="1600" spc="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file</a:t>
            </a:r>
            <a:r>
              <a:rPr sz="1600" spc="4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and</a:t>
            </a:r>
            <a:r>
              <a:rPr sz="1600" spc="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add</a:t>
            </a:r>
            <a:r>
              <a:rPr sz="1600" spc="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the</a:t>
            </a:r>
            <a:r>
              <a:rPr sz="1600" spc="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lines</a:t>
            </a:r>
            <a:r>
              <a:rPr sz="1600" spc="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below</a:t>
            </a:r>
            <a:r>
              <a:rPr sz="1600" spc="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(just</a:t>
            </a:r>
            <a:r>
              <a:rPr sz="1600" spc="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copy/paste</a:t>
            </a:r>
            <a:r>
              <a:rPr sz="1600" spc="4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them</a:t>
            </a:r>
            <a:r>
              <a:rPr sz="1600" spc="6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from</a:t>
            </a:r>
            <a:r>
              <a:rPr sz="1600" spc="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this</a:t>
            </a:r>
            <a:r>
              <a:rPr sz="1600" spc="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screen);</a:t>
            </a:r>
            <a:r>
              <a:rPr sz="1600" spc="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these</a:t>
            </a:r>
            <a:r>
              <a:rPr sz="1600" spc="50" dirty="0">
                <a:latin typeface="Bahnschrift Light SemiCondensed" panose="020B0502040204020203" pitchFamily="34" charset="0"/>
                <a:cs typeface="Times New Roman"/>
              </a:rPr>
              <a:t> </a:t>
            </a:r>
            <a:r>
              <a:rPr sz="1600" spc="-25" dirty="0">
                <a:latin typeface="Bahnschrift Light SemiCondensed" panose="020B0502040204020203" pitchFamily="34" charset="0"/>
                <a:cs typeface="Times New Roman"/>
              </a:rPr>
              <a:t>are </a:t>
            </a:r>
            <a:r>
              <a:rPr sz="1600" dirty="0">
                <a:latin typeface="Bahnschrift Light SemiCondensed" panose="020B0502040204020203" pitchFamily="34" charset="0"/>
                <a:cs typeface="Times New Roman"/>
              </a:rPr>
              <a:t>patterns</a:t>
            </a:r>
            <a:r>
              <a:rPr sz="1600" spc="409"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for</a:t>
            </a:r>
            <a:r>
              <a:rPr sz="1600" spc="409"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files</a:t>
            </a:r>
            <a:r>
              <a:rPr sz="1600" spc="409"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to</a:t>
            </a:r>
            <a:r>
              <a:rPr sz="1600" spc="41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be</a:t>
            </a:r>
            <a:r>
              <a:rPr sz="1600" spc="40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ignored</a:t>
            </a:r>
            <a:r>
              <a:rPr sz="1600" spc="41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(taken</a:t>
            </a:r>
            <a:r>
              <a:rPr sz="1600" spc="41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from</a:t>
            </a:r>
            <a:r>
              <a:rPr sz="1600" spc="409"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examples</a:t>
            </a:r>
            <a:r>
              <a:rPr sz="1600" spc="434"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provided</a:t>
            </a:r>
            <a:r>
              <a:rPr sz="1600" spc="420" dirty="0">
                <a:latin typeface="Bahnschrift Light SemiCondensed" panose="020B0502040204020203" pitchFamily="34" charset="0"/>
                <a:cs typeface="Times New Roman"/>
              </a:rPr>
              <a:t>  </a:t>
            </a:r>
            <a:r>
              <a:rPr sz="1600" spc="-25" dirty="0">
                <a:latin typeface="Bahnschrift Light SemiCondensed" panose="020B0502040204020203" pitchFamily="34" charset="0"/>
                <a:cs typeface="Times New Roman"/>
              </a:rPr>
              <a:t>at </a:t>
            </a:r>
            <a:r>
              <a:rPr sz="1600" spc="-10" dirty="0">
                <a:solidFill>
                  <a:srgbClr val="003366"/>
                </a:solidFill>
                <a:latin typeface="Bahnschrift Light SemiCondensed" panose="020B0502040204020203" pitchFamily="34" charset="0"/>
                <a:cs typeface="Times New Roman"/>
              </a:rPr>
              <a:t>https://github.com/github/gitignore</a:t>
            </a:r>
            <a:r>
              <a:rPr sz="1600" spc="-10" dirty="0">
                <a:latin typeface="Bahnschrift Light SemiCondensed" panose="020B0502040204020203" pitchFamily="34" charset="0"/>
                <a:cs typeface="Times New Roman"/>
              </a:rPr>
              <a:t>.)</a:t>
            </a:r>
            <a:endParaRPr sz="1600" dirty="0">
              <a:latin typeface="Bahnschrift Light SemiCondensed" panose="020B0502040204020203" pitchFamily="34" charset="0"/>
              <a:cs typeface="Times New Roman"/>
            </a:endParaRP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6</a:t>
            </a:fld>
            <a:r>
              <a:rPr dirty="0"/>
              <a:t> of </a:t>
            </a:r>
            <a:r>
              <a:rPr spc="-25" dirty="0"/>
              <a:t>16</a:t>
            </a:r>
          </a:p>
        </p:txBody>
      </p:sp>
      <p:sp>
        <p:nvSpPr>
          <p:cNvPr id="3" name="object 3"/>
          <p:cNvSpPr txBox="1"/>
          <p:nvPr/>
        </p:nvSpPr>
        <p:spPr>
          <a:xfrm>
            <a:off x="987348" y="7904226"/>
            <a:ext cx="5668645" cy="999633"/>
          </a:xfrm>
          <a:prstGeom prst="rect">
            <a:avLst/>
          </a:prstGeom>
        </p:spPr>
        <p:txBody>
          <a:bodyPr vert="horz" wrap="square" lIns="0" tIns="24765" rIns="0" bIns="0" rtlCol="0">
            <a:spAutoFit/>
          </a:bodyPr>
          <a:lstStyle/>
          <a:p>
            <a:pPr marL="12700" marR="5080">
              <a:lnSpc>
                <a:spcPts val="1380"/>
              </a:lnSpc>
              <a:spcBef>
                <a:spcPts val="195"/>
              </a:spcBef>
            </a:pPr>
            <a:r>
              <a:rPr sz="1600" dirty="0">
                <a:latin typeface="Bahnschrift Light SemiCondensed" panose="020B0502040204020203" pitchFamily="34" charset="0"/>
                <a:cs typeface="Times New Roman"/>
              </a:rPr>
              <a:t>Note:</a:t>
            </a:r>
            <a:r>
              <a:rPr sz="1600" spc="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You</a:t>
            </a:r>
            <a:r>
              <a:rPr sz="1600" spc="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can</a:t>
            </a:r>
            <a:r>
              <a:rPr sz="1600" spc="8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always</a:t>
            </a:r>
            <a:r>
              <a:rPr sz="1600" spc="8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edit</a:t>
            </a:r>
            <a:r>
              <a:rPr sz="1600" spc="7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this</a:t>
            </a:r>
            <a:r>
              <a:rPr sz="1600" spc="8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file</a:t>
            </a:r>
            <a:r>
              <a:rPr sz="1600" spc="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and</a:t>
            </a:r>
            <a:r>
              <a:rPr sz="1600" spc="7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add</a:t>
            </a:r>
            <a:r>
              <a:rPr sz="1600" spc="9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additional</a:t>
            </a:r>
            <a:r>
              <a:rPr sz="1600" spc="7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patterns</a:t>
            </a:r>
            <a:r>
              <a:rPr sz="1600" spc="8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for</a:t>
            </a:r>
            <a:r>
              <a:rPr sz="1600" spc="8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other</a:t>
            </a:r>
            <a:r>
              <a:rPr sz="1600" spc="8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types</a:t>
            </a:r>
            <a:r>
              <a:rPr sz="1600" spc="8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of</a:t>
            </a:r>
            <a:r>
              <a:rPr sz="1600" spc="7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files</a:t>
            </a:r>
            <a:r>
              <a:rPr sz="1600" spc="70" dirty="0">
                <a:latin typeface="Bahnschrift Light SemiCondensed" panose="020B0502040204020203" pitchFamily="34" charset="0"/>
                <a:cs typeface="Times New Roman"/>
              </a:rPr>
              <a:t> </a:t>
            </a:r>
            <a:r>
              <a:rPr sz="1600" spc="-25" dirty="0">
                <a:latin typeface="Bahnschrift Light SemiCondensed" panose="020B0502040204020203" pitchFamily="34" charset="0"/>
                <a:cs typeface="Times New Roman"/>
              </a:rPr>
              <a:t>you </a:t>
            </a:r>
            <a:r>
              <a:rPr sz="1600" dirty="0">
                <a:latin typeface="Bahnschrift Light SemiCondensed" panose="020B0502040204020203" pitchFamily="34" charset="0"/>
                <a:cs typeface="Times New Roman"/>
              </a:rPr>
              <a:t>might</a:t>
            </a:r>
            <a:r>
              <a:rPr sz="1600" spc="-3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want</a:t>
            </a:r>
            <a:r>
              <a:rPr sz="1600" spc="-3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to</a:t>
            </a:r>
            <a:r>
              <a:rPr sz="1600" spc="-3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ignore.</a:t>
            </a:r>
            <a:r>
              <a:rPr sz="1600" spc="-3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Note</a:t>
            </a:r>
            <a:r>
              <a:rPr sz="1600" spc="-3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that</a:t>
            </a:r>
            <a:r>
              <a:rPr sz="1600" spc="-3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you</a:t>
            </a:r>
            <a:r>
              <a:rPr sz="1600" spc="-3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can</a:t>
            </a:r>
            <a:r>
              <a:rPr sz="1600" spc="-3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also</a:t>
            </a:r>
            <a:r>
              <a:rPr sz="1600" spc="-2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have</a:t>
            </a:r>
            <a:r>
              <a:rPr sz="1600" spc="-25" dirty="0">
                <a:latin typeface="Bahnschrift Light SemiCondensed" panose="020B0502040204020203" pitchFamily="34" charset="0"/>
                <a:cs typeface="Times New Roman"/>
              </a:rPr>
              <a:t> </a:t>
            </a:r>
            <a:r>
              <a:rPr sz="1600" spc="-50" dirty="0">
                <a:latin typeface="Bahnschrift Light SemiCondensed" panose="020B0502040204020203" pitchFamily="34" charset="0"/>
                <a:cs typeface="Times New Roman"/>
              </a:rPr>
              <a:t>a</a:t>
            </a:r>
            <a:endParaRPr sz="1600" dirty="0">
              <a:latin typeface="Bahnschrift Light SemiCondensed" panose="020B0502040204020203" pitchFamily="34" charset="0"/>
              <a:cs typeface="Times New Roman"/>
            </a:endParaRPr>
          </a:p>
          <a:p>
            <a:pPr marL="12700" marR="5715">
              <a:lnSpc>
                <a:spcPts val="1380"/>
              </a:lnSpc>
              <a:spcBef>
                <a:spcPts val="600"/>
              </a:spcBef>
            </a:pPr>
            <a:r>
              <a:rPr sz="1600" dirty="0">
                <a:latin typeface="Bahnschrift Light SemiCondensed" panose="020B0502040204020203" pitchFamily="34" charset="0"/>
                <a:cs typeface="Times New Roman"/>
              </a:rPr>
              <a:t>.gitignore</a:t>
            </a:r>
            <a:r>
              <a:rPr sz="1600" spc="14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files</a:t>
            </a:r>
            <a:r>
              <a:rPr sz="1600" spc="1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in</a:t>
            </a:r>
            <a:r>
              <a:rPr sz="1600" spc="1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any</a:t>
            </a:r>
            <a:r>
              <a:rPr sz="1600" spc="1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folder</a:t>
            </a:r>
            <a:r>
              <a:rPr sz="1600" spc="1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naming</a:t>
            </a:r>
            <a:r>
              <a:rPr sz="1600" spc="16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additional</a:t>
            </a:r>
            <a:r>
              <a:rPr sz="1600" spc="1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files</a:t>
            </a:r>
            <a:r>
              <a:rPr sz="1600" spc="1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to</a:t>
            </a:r>
            <a:r>
              <a:rPr sz="1600" spc="1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ignore.</a:t>
            </a:r>
            <a:r>
              <a:rPr sz="1600" spc="12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This</a:t>
            </a:r>
            <a:r>
              <a:rPr sz="1600" spc="16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is</a:t>
            </a:r>
            <a:r>
              <a:rPr sz="1600" spc="15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useful</a:t>
            </a:r>
            <a:r>
              <a:rPr sz="1600" spc="1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for</a:t>
            </a:r>
            <a:r>
              <a:rPr sz="1600" spc="155" dirty="0">
                <a:latin typeface="Bahnschrift Light SemiCondensed" panose="020B0502040204020203" pitchFamily="34" charset="0"/>
                <a:cs typeface="Times New Roman"/>
              </a:rPr>
              <a:t> </a:t>
            </a:r>
            <a:r>
              <a:rPr sz="1600" spc="-10" dirty="0">
                <a:latin typeface="Bahnschrift Light SemiCondensed" panose="020B0502040204020203" pitchFamily="34" charset="0"/>
                <a:cs typeface="Times New Roman"/>
              </a:rPr>
              <a:t>project- </a:t>
            </a:r>
            <a:r>
              <a:rPr sz="1600" dirty="0">
                <a:latin typeface="Bahnschrift Light SemiCondensed" panose="020B0502040204020203" pitchFamily="34" charset="0"/>
                <a:cs typeface="Times New Roman"/>
              </a:rPr>
              <a:t>specific</a:t>
            </a:r>
            <a:r>
              <a:rPr sz="1600" spc="-5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build</a:t>
            </a:r>
            <a:r>
              <a:rPr sz="1600" spc="-40" dirty="0">
                <a:latin typeface="Bahnschrift Light SemiCondensed" panose="020B0502040204020203" pitchFamily="34" charset="0"/>
                <a:cs typeface="Times New Roman"/>
              </a:rPr>
              <a:t> </a:t>
            </a:r>
            <a:r>
              <a:rPr sz="1600" spc="-10" dirty="0">
                <a:latin typeface="Bahnschrift Light SemiCondensed" panose="020B0502040204020203" pitchFamily="34" charset="0"/>
                <a:cs typeface="Times New Roman"/>
              </a:rPr>
              <a:t>products.</a:t>
            </a:r>
            <a:endParaRPr sz="1600" dirty="0">
              <a:latin typeface="Bahnschrift Light SemiCondensed" panose="020B0502040204020203" pitchFamily="34" charset="0"/>
              <a:cs typeface="Times New Roman"/>
            </a:endParaRPr>
          </a:p>
        </p:txBody>
      </p:sp>
      <p:sp>
        <p:nvSpPr>
          <p:cNvPr id="4" name="object 4"/>
          <p:cNvSpPr txBox="1"/>
          <p:nvPr/>
        </p:nvSpPr>
        <p:spPr>
          <a:xfrm>
            <a:off x="978204" y="9188957"/>
            <a:ext cx="5676265" cy="383540"/>
          </a:xfrm>
          <a:prstGeom prst="rect">
            <a:avLst/>
          </a:prstGeom>
        </p:spPr>
        <p:txBody>
          <a:bodyPr vert="horz" wrap="square" lIns="0" tIns="24765" rIns="0" bIns="0" rtlCol="0">
            <a:spAutoFit/>
          </a:bodyPr>
          <a:lstStyle/>
          <a:p>
            <a:pPr marL="12700" marR="5080">
              <a:lnSpc>
                <a:spcPts val="1380"/>
              </a:lnSpc>
              <a:spcBef>
                <a:spcPts val="195"/>
              </a:spcBef>
            </a:pPr>
            <a:r>
              <a:rPr sz="1600" dirty="0">
                <a:latin typeface="Bahnschrift Light SemiCondensed" panose="020B0502040204020203" pitchFamily="34" charset="0"/>
                <a:cs typeface="Times New Roman"/>
              </a:rPr>
              <a:t>Once</a:t>
            </a:r>
            <a:r>
              <a:rPr sz="1600" spc="-1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Git</a:t>
            </a:r>
            <a:r>
              <a:rPr sz="1600" spc="-1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is</a:t>
            </a:r>
            <a:r>
              <a:rPr sz="1600" spc="-1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installed,</a:t>
            </a:r>
            <a:r>
              <a:rPr sz="1600" spc="-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there</a:t>
            </a:r>
            <a:r>
              <a:rPr sz="1600" spc="-2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is</a:t>
            </a:r>
            <a:r>
              <a:rPr sz="1600" spc="-1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some remaining</a:t>
            </a:r>
            <a:r>
              <a:rPr sz="1600" spc="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custom</a:t>
            </a:r>
            <a:r>
              <a:rPr sz="1600" spc="-2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configuration</a:t>
            </a:r>
            <a:r>
              <a:rPr sz="1600" spc="-1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you</a:t>
            </a:r>
            <a:r>
              <a:rPr sz="1600" spc="-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must</a:t>
            </a:r>
            <a:r>
              <a:rPr sz="1600" spc="-5"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do.</a:t>
            </a:r>
            <a:r>
              <a:rPr sz="1600" spc="-10" dirty="0">
                <a:latin typeface="Bahnschrift Light SemiCondensed" panose="020B0502040204020203" pitchFamily="34" charset="0"/>
                <a:cs typeface="Times New Roman"/>
              </a:rPr>
              <a:t> </a:t>
            </a:r>
            <a:r>
              <a:rPr sz="1600" dirty="0">
                <a:latin typeface="Bahnschrift Light SemiCondensed" panose="020B0502040204020203" pitchFamily="34" charset="0"/>
                <a:cs typeface="Times New Roman"/>
              </a:rPr>
              <a:t>Follow</a:t>
            </a:r>
            <a:r>
              <a:rPr sz="1600" spc="-15" dirty="0">
                <a:latin typeface="Bahnschrift Light SemiCondensed" panose="020B0502040204020203" pitchFamily="34" charset="0"/>
                <a:cs typeface="Times New Roman"/>
              </a:rPr>
              <a:t> </a:t>
            </a:r>
            <a:r>
              <a:rPr sz="1600" spc="-25" dirty="0">
                <a:latin typeface="Bahnschrift Light SemiCondensed" panose="020B0502040204020203" pitchFamily="34" charset="0"/>
                <a:cs typeface="Times New Roman"/>
              </a:rPr>
              <a:t>the </a:t>
            </a:r>
            <a:r>
              <a:rPr sz="1600" dirty="0">
                <a:latin typeface="Bahnschrift Light SemiCondensed" panose="020B0502040204020203" pitchFamily="34" charset="0"/>
                <a:cs typeface="Times New Roman"/>
              </a:rPr>
              <a:t>steps</a:t>
            </a:r>
            <a:r>
              <a:rPr sz="1600" spc="-50" dirty="0">
                <a:latin typeface="Bahnschrift Light SemiCondensed" panose="020B0502040204020203" pitchFamily="34" charset="0"/>
                <a:cs typeface="Times New Roman"/>
              </a:rPr>
              <a:t> </a:t>
            </a:r>
            <a:r>
              <a:rPr sz="1600" spc="-10" dirty="0">
                <a:latin typeface="Bahnschrift Light SemiCondensed" panose="020B0502040204020203" pitchFamily="34" charset="0"/>
                <a:cs typeface="Times New Roman"/>
              </a:rPr>
              <a:t>below:</a:t>
            </a:r>
            <a:endParaRPr sz="1600" dirty="0">
              <a:latin typeface="Bahnschrift Light SemiCondensed" panose="020B0502040204020203" pitchFamily="34" charset="0"/>
              <a:cs typeface="Times New Roman"/>
            </a:endParaRPr>
          </a:p>
        </p:txBody>
      </p:sp>
      <p:sp>
        <p:nvSpPr>
          <p:cNvPr id="5" name="object 5"/>
          <p:cNvSpPr txBox="1"/>
          <p:nvPr/>
        </p:nvSpPr>
        <p:spPr>
          <a:xfrm>
            <a:off x="1000125" y="2031872"/>
            <a:ext cx="5676900" cy="5302250"/>
          </a:xfrm>
          <a:prstGeom prst="rect">
            <a:avLst/>
          </a:prstGeom>
          <a:ln w="12700">
            <a:solidFill>
              <a:srgbClr val="000000"/>
            </a:solidFill>
          </a:ln>
        </p:spPr>
        <p:txBody>
          <a:bodyPr vert="horz" wrap="square" lIns="0" tIns="73025" rIns="0" bIns="0" rtlCol="0">
            <a:spAutoFit/>
          </a:bodyPr>
          <a:lstStyle/>
          <a:p>
            <a:pPr marL="146050">
              <a:lnSpc>
                <a:spcPct val="100000"/>
              </a:lnSpc>
              <a:spcBef>
                <a:spcPts val="575"/>
              </a:spcBef>
            </a:pPr>
            <a:r>
              <a:rPr sz="800" b="1" dirty="0">
                <a:latin typeface="Courier New"/>
                <a:cs typeface="Courier New"/>
              </a:rPr>
              <a:t>#Lines</a:t>
            </a:r>
            <a:r>
              <a:rPr sz="800" b="1" spc="-60" dirty="0">
                <a:latin typeface="Courier New"/>
                <a:cs typeface="Courier New"/>
              </a:rPr>
              <a:t> </a:t>
            </a:r>
            <a:r>
              <a:rPr sz="800" b="1" dirty="0">
                <a:latin typeface="Courier New"/>
                <a:cs typeface="Courier New"/>
              </a:rPr>
              <a:t>(like</a:t>
            </a:r>
            <a:r>
              <a:rPr sz="800" b="1" spc="-45" dirty="0">
                <a:latin typeface="Courier New"/>
                <a:cs typeface="Courier New"/>
              </a:rPr>
              <a:t> </a:t>
            </a:r>
            <a:r>
              <a:rPr sz="800" b="1" dirty="0">
                <a:latin typeface="Courier New"/>
                <a:cs typeface="Courier New"/>
              </a:rPr>
              <a:t>this</a:t>
            </a:r>
            <a:r>
              <a:rPr sz="800" b="1" spc="-40" dirty="0">
                <a:latin typeface="Courier New"/>
                <a:cs typeface="Courier New"/>
              </a:rPr>
              <a:t> </a:t>
            </a:r>
            <a:r>
              <a:rPr sz="800" b="1" dirty="0">
                <a:latin typeface="Courier New"/>
                <a:cs typeface="Courier New"/>
              </a:rPr>
              <a:t>one)</a:t>
            </a:r>
            <a:r>
              <a:rPr sz="800" b="1" spc="-45" dirty="0">
                <a:latin typeface="Courier New"/>
                <a:cs typeface="Courier New"/>
              </a:rPr>
              <a:t> </a:t>
            </a:r>
            <a:r>
              <a:rPr sz="800" b="1" dirty="0">
                <a:latin typeface="Courier New"/>
                <a:cs typeface="Courier New"/>
              </a:rPr>
              <a:t>that</a:t>
            </a:r>
            <a:r>
              <a:rPr sz="800" b="1" spc="-50" dirty="0">
                <a:latin typeface="Courier New"/>
                <a:cs typeface="Courier New"/>
              </a:rPr>
              <a:t> </a:t>
            </a:r>
            <a:r>
              <a:rPr sz="800" b="1" dirty="0">
                <a:latin typeface="Courier New"/>
                <a:cs typeface="Courier New"/>
              </a:rPr>
              <a:t>begin</a:t>
            </a:r>
            <a:r>
              <a:rPr sz="800" b="1" spc="-45" dirty="0">
                <a:latin typeface="Courier New"/>
                <a:cs typeface="Courier New"/>
              </a:rPr>
              <a:t> </a:t>
            </a:r>
            <a:r>
              <a:rPr sz="800" b="1" dirty="0">
                <a:latin typeface="Courier New"/>
                <a:cs typeface="Courier New"/>
              </a:rPr>
              <a:t>with</a:t>
            </a:r>
            <a:r>
              <a:rPr sz="800" b="1" spc="-45" dirty="0">
                <a:latin typeface="Courier New"/>
                <a:cs typeface="Courier New"/>
              </a:rPr>
              <a:t> </a:t>
            </a:r>
            <a:r>
              <a:rPr sz="800" b="1" dirty="0">
                <a:latin typeface="Courier New"/>
                <a:cs typeface="Courier New"/>
              </a:rPr>
              <a:t>#</a:t>
            </a:r>
            <a:r>
              <a:rPr sz="800" b="1" spc="-45" dirty="0">
                <a:latin typeface="Courier New"/>
                <a:cs typeface="Courier New"/>
              </a:rPr>
              <a:t> </a:t>
            </a:r>
            <a:r>
              <a:rPr sz="800" b="1" dirty="0">
                <a:latin typeface="Courier New"/>
                <a:cs typeface="Courier New"/>
              </a:rPr>
              <a:t>are</a:t>
            </a:r>
            <a:r>
              <a:rPr sz="800" b="1" spc="-40" dirty="0">
                <a:latin typeface="Courier New"/>
                <a:cs typeface="Courier New"/>
              </a:rPr>
              <a:t> </a:t>
            </a:r>
            <a:r>
              <a:rPr sz="800" b="1" dirty="0">
                <a:latin typeface="Courier New"/>
                <a:cs typeface="Courier New"/>
              </a:rPr>
              <a:t>comments;</a:t>
            </a:r>
            <a:r>
              <a:rPr sz="800" b="1" spc="-50" dirty="0">
                <a:latin typeface="Courier New"/>
                <a:cs typeface="Courier New"/>
              </a:rPr>
              <a:t> </a:t>
            </a:r>
            <a:r>
              <a:rPr sz="800" b="1" dirty="0">
                <a:latin typeface="Courier New"/>
                <a:cs typeface="Courier New"/>
              </a:rPr>
              <a:t>all</a:t>
            </a:r>
            <a:r>
              <a:rPr sz="800" b="1" spc="-45" dirty="0">
                <a:latin typeface="Courier New"/>
                <a:cs typeface="Courier New"/>
              </a:rPr>
              <a:t> </a:t>
            </a:r>
            <a:r>
              <a:rPr sz="800" b="1" dirty="0">
                <a:latin typeface="Courier New"/>
                <a:cs typeface="Courier New"/>
              </a:rPr>
              <a:t>other</a:t>
            </a:r>
            <a:r>
              <a:rPr sz="800" b="1" spc="-45" dirty="0">
                <a:latin typeface="Courier New"/>
                <a:cs typeface="Courier New"/>
              </a:rPr>
              <a:t> </a:t>
            </a:r>
            <a:r>
              <a:rPr sz="800" b="1" dirty="0">
                <a:latin typeface="Courier New"/>
                <a:cs typeface="Courier New"/>
              </a:rPr>
              <a:t>lines</a:t>
            </a:r>
            <a:r>
              <a:rPr sz="800" b="1" spc="-40" dirty="0">
                <a:latin typeface="Courier New"/>
                <a:cs typeface="Courier New"/>
              </a:rPr>
              <a:t> </a:t>
            </a:r>
            <a:r>
              <a:rPr sz="800" b="1" dirty="0">
                <a:latin typeface="Courier New"/>
                <a:cs typeface="Courier New"/>
              </a:rPr>
              <a:t>are</a:t>
            </a:r>
            <a:r>
              <a:rPr sz="800" b="1" spc="-30" dirty="0">
                <a:latin typeface="Courier New"/>
                <a:cs typeface="Courier New"/>
              </a:rPr>
              <a:t> </a:t>
            </a:r>
            <a:r>
              <a:rPr sz="800" b="1" spc="-10" dirty="0">
                <a:latin typeface="Courier New"/>
                <a:cs typeface="Courier New"/>
              </a:rPr>
              <a:t>rules</a:t>
            </a:r>
            <a:endParaRPr sz="800">
              <a:latin typeface="Courier New"/>
              <a:cs typeface="Courier New"/>
            </a:endParaRPr>
          </a:p>
          <a:p>
            <a:pPr>
              <a:lnSpc>
                <a:spcPct val="100000"/>
              </a:lnSpc>
            </a:pPr>
            <a:endParaRPr sz="900">
              <a:latin typeface="Courier New"/>
              <a:cs typeface="Courier New"/>
            </a:endParaRPr>
          </a:p>
          <a:p>
            <a:pPr marL="146050">
              <a:lnSpc>
                <a:spcPct val="100000"/>
              </a:lnSpc>
              <a:spcBef>
                <a:spcPts val="580"/>
              </a:spcBef>
            </a:pPr>
            <a:r>
              <a:rPr sz="800" b="1" dirty="0">
                <a:latin typeface="Courier New"/>
                <a:cs typeface="Courier New"/>
              </a:rPr>
              <a:t>#</a:t>
            </a:r>
            <a:r>
              <a:rPr sz="800" b="1" spc="-55" dirty="0">
                <a:latin typeface="Courier New"/>
                <a:cs typeface="Courier New"/>
              </a:rPr>
              <a:t> </a:t>
            </a:r>
            <a:r>
              <a:rPr sz="800" b="1" dirty="0">
                <a:latin typeface="Courier New"/>
                <a:cs typeface="Courier New"/>
              </a:rPr>
              <a:t>common</a:t>
            </a:r>
            <a:r>
              <a:rPr sz="800" b="1" spc="-45" dirty="0">
                <a:latin typeface="Courier New"/>
                <a:cs typeface="Courier New"/>
              </a:rPr>
              <a:t> </a:t>
            </a:r>
            <a:r>
              <a:rPr sz="800" b="1" dirty="0">
                <a:latin typeface="Courier New"/>
                <a:cs typeface="Courier New"/>
              </a:rPr>
              <a:t>build</a:t>
            </a:r>
            <a:r>
              <a:rPr sz="800" b="1" spc="-45" dirty="0">
                <a:latin typeface="Courier New"/>
                <a:cs typeface="Courier New"/>
              </a:rPr>
              <a:t> </a:t>
            </a:r>
            <a:r>
              <a:rPr sz="800" b="1" dirty="0">
                <a:latin typeface="Courier New"/>
                <a:cs typeface="Courier New"/>
              </a:rPr>
              <a:t>products</a:t>
            </a:r>
            <a:r>
              <a:rPr sz="800" b="1" spc="-40" dirty="0">
                <a:latin typeface="Courier New"/>
                <a:cs typeface="Courier New"/>
              </a:rPr>
              <a:t> </a:t>
            </a:r>
            <a:r>
              <a:rPr sz="800" b="1" dirty="0">
                <a:latin typeface="Courier New"/>
                <a:cs typeface="Courier New"/>
              </a:rPr>
              <a:t>to</a:t>
            </a:r>
            <a:r>
              <a:rPr sz="800" b="1" spc="-45" dirty="0">
                <a:latin typeface="Courier New"/>
                <a:cs typeface="Courier New"/>
              </a:rPr>
              <a:t> </a:t>
            </a:r>
            <a:r>
              <a:rPr sz="800" b="1" dirty="0">
                <a:latin typeface="Courier New"/>
                <a:cs typeface="Courier New"/>
              </a:rPr>
              <a:t>be</a:t>
            </a:r>
            <a:r>
              <a:rPr sz="800" b="1" spc="-45" dirty="0">
                <a:latin typeface="Courier New"/>
                <a:cs typeface="Courier New"/>
              </a:rPr>
              <a:t> </a:t>
            </a:r>
            <a:r>
              <a:rPr sz="800" b="1" dirty="0">
                <a:latin typeface="Courier New"/>
                <a:cs typeface="Courier New"/>
              </a:rPr>
              <a:t>ignored</a:t>
            </a:r>
            <a:r>
              <a:rPr sz="800" b="1" spc="-45" dirty="0">
                <a:latin typeface="Courier New"/>
                <a:cs typeface="Courier New"/>
              </a:rPr>
              <a:t> </a:t>
            </a:r>
            <a:r>
              <a:rPr sz="800" b="1" dirty="0">
                <a:latin typeface="Courier New"/>
                <a:cs typeface="Courier New"/>
              </a:rPr>
              <a:t>at</a:t>
            </a:r>
            <a:r>
              <a:rPr sz="800" b="1" spc="-40" dirty="0">
                <a:latin typeface="Courier New"/>
                <a:cs typeface="Courier New"/>
              </a:rPr>
              <a:t> </a:t>
            </a:r>
            <a:r>
              <a:rPr sz="800" b="1" spc="-20" dirty="0">
                <a:latin typeface="Courier New"/>
                <a:cs typeface="Courier New"/>
              </a:rPr>
              <a:t>MSOE</a:t>
            </a:r>
            <a:endParaRPr sz="800">
              <a:latin typeface="Courier New"/>
              <a:cs typeface="Courier New"/>
            </a:endParaRPr>
          </a:p>
          <a:p>
            <a:pPr marL="146050">
              <a:lnSpc>
                <a:spcPct val="100000"/>
              </a:lnSpc>
              <a:spcBef>
                <a:spcPts val="35"/>
              </a:spcBef>
            </a:pPr>
            <a:r>
              <a:rPr sz="800" b="1" spc="-25" dirty="0">
                <a:latin typeface="Courier New"/>
                <a:cs typeface="Courier New"/>
              </a:rPr>
              <a:t>*.o</a:t>
            </a:r>
            <a:endParaRPr sz="800">
              <a:latin typeface="Courier New"/>
              <a:cs typeface="Courier New"/>
            </a:endParaRPr>
          </a:p>
          <a:p>
            <a:pPr marL="146050">
              <a:lnSpc>
                <a:spcPct val="100000"/>
              </a:lnSpc>
              <a:spcBef>
                <a:spcPts val="10"/>
              </a:spcBef>
            </a:pPr>
            <a:r>
              <a:rPr sz="800" b="1" spc="-10" dirty="0">
                <a:latin typeface="Courier New"/>
                <a:cs typeface="Courier New"/>
              </a:rPr>
              <a:t>*.obj</a:t>
            </a:r>
            <a:endParaRPr sz="800">
              <a:latin typeface="Courier New"/>
              <a:cs typeface="Courier New"/>
            </a:endParaRPr>
          </a:p>
          <a:p>
            <a:pPr marL="146050">
              <a:lnSpc>
                <a:spcPct val="100000"/>
              </a:lnSpc>
              <a:spcBef>
                <a:spcPts val="15"/>
              </a:spcBef>
            </a:pPr>
            <a:r>
              <a:rPr sz="800" b="1" spc="-10" dirty="0">
                <a:latin typeface="Courier New"/>
                <a:cs typeface="Courier New"/>
              </a:rPr>
              <a:t>*.class</a:t>
            </a:r>
            <a:endParaRPr sz="800">
              <a:latin typeface="Courier New"/>
              <a:cs typeface="Courier New"/>
            </a:endParaRPr>
          </a:p>
          <a:p>
            <a:pPr marL="146050">
              <a:lnSpc>
                <a:spcPct val="100000"/>
              </a:lnSpc>
              <a:spcBef>
                <a:spcPts val="25"/>
              </a:spcBef>
            </a:pPr>
            <a:r>
              <a:rPr sz="800" b="1" spc="-10" dirty="0">
                <a:latin typeface="Courier New"/>
                <a:cs typeface="Courier New"/>
              </a:rPr>
              <a:t>*.exe</a:t>
            </a:r>
            <a:endParaRPr sz="800">
              <a:latin typeface="Courier New"/>
              <a:cs typeface="Courier New"/>
            </a:endParaRPr>
          </a:p>
          <a:p>
            <a:pPr>
              <a:lnSpc>
                <a:spcPct val="100000"/>
              </a:lnSpc>
            </a:pPr>
            <a:endParaRPr sz="900">
              <a:latin typeface="Courier New"/>
              <a:cs typeface="Courier New"/>
            </a:endParaRPr>
          </a:p>
          <a:p>
            <a:pPr marL="135255" marR="2499995" indent="10160">
              <a:lnSpc>
                <a:spcPct val="103699"/>
              </a:lnSpc>
              <a:spcBef>
                <a:spcPts val="520"/>
              </a:spcBef>
            </a:pPr>
            <a:r>
              <a:rPr sz="800" b="1" dirty="0">
                <a:latin typeface="Courier New"/>
                <a:cs typeface="Courier New"/>
              </a:rPr>
              <a:t>#</a:t>
            </a:r>
            <a:r>
              <a:rPr sz="800" b="1" spc="-65" dirty="0">
                <a:latin typeface="Courier New"/>
                <a:cs typeface="Courier New"/>
              </a:rPr>
              <a:t> </a:t>
            </a:r>
            <a:r>
              <a:rPr sz="800" b="1" dirty="0">
                <a:latin typeface="Courier New"/>
                <a:cs typeface="Courier New"/>
              </a:rPr>
              <a:t>common</a:t>
            </a:r>
            <a:r>
              <a:rPr sz="800" b="1" spc="-55" dirty="0">
                <a:latin typeface="Courier New"/>
                <a:cs typeface="Courier New"/>
              </a:rPr>
              <a:t> </a:t>
            </a:r>
            <a:r>
              <a:rPr sz="800" b="1" spc="-10" dirty="0">
                <a:latin typeface="Courier New"/>
                <a:cs typeface="Courier New"/>
              </a:rPr>
              <a:t>IDE-</a:t>
            </a:r>
            <a:r>
              <a:rPr sz="800" b="1" dirty="0">
                <a:latin typeface="Courier New"/>
                <a:cs typeface="Courier New"/>
              </a:rPr>
              <a:t>generated</a:t>
            </a:r>
            <a:r>
              <a:rPr sz="800" b="1" spc="-40" dirty="0">
                <a:latin typeface="Courier New"/>
                <a:cs typeface="Courier New"/>
              </a:rPr>
              <a:t> </a:t>
            </a:r>
            <a:r>
              <a:rPr sz="800" b="1" dirty="0">
                <a:latin typeface="Courier New"/>
                <a:cs typeface="Courier New"/>
              </a:rPr>
              <a:t>files</a:t>
            </a:r>
            <a:r>
              <a:rPr sz="800" b="1" spc="-55" dirty="0">
                <a:latin typeface="Courier New"/>
                <a:cs typeface="Courier New"/>
              </a:rPr>
              <a:t> </a:t>
            </a:r>
            <a:r>
              <a:rPr sz="800" b="1" dirty="0">
                <a:latin typeface="Courier New"/>
                <a:cs typeface="Courier New"/>
              </a:rPr>
              <a:t>and</a:t>
            </a:r>
            <a:r>
              <a:rPr sz="800" b="1" spc="-55" dirty="0">
                <a:latin typeface="Courier New"/>
                <a:cs typeface="Courier New"/>
              </a:rPr>
              <a:t> </a:t>
            </a:r>
            <a:r>
              <a:rPr sz="800" b="1" dirty="0">
                <a:latin typeface="Courier New"/>
                <a:cs typeface="Courier New"/>
              </a:rPr>
              <a:t>folders</a:t>
            </a:r>
            <a:r>
              <a:rPr sz="800" b="1" spc="-45" dirty="0">
                <a:latin typeface="Courier New"/>
                <a:cs typeface="Courier New"/>
              </a:rPr>
              <a:t> </a:t>
            </a:r>
            <a:r>
              <a:rPr sz="800" b="1" dirty="0">
                <a:latin typeface="Courier New"/>
                <a:cs typeface="Courier New"/>
              </a:rPr>
              <a:t>to</a:t>
            </a:r>
            <a:r>
              <a:rPr sz="800" b="1" spc="-35" dirty="0">
                <a:latin typeface="Courier New"/>
                <a:cs typeface="Courier New"/>
              </a:rPr>
              <a:t> </a:t>
            </a:r>
            <a:r>
              <a:rPr sz="800" b="1" spc="-10" dirty="0">
                <a:latin typeface="Courier New"/>
                <a:cs typeface="Courier New"/>
              </a:rPr>
              <a:t>ignore workspace.xml</a:t>
            </a:r>
            <a:endParaRPr sz="800">
              <a:latin typeface="Courier New"/>
              <a:cs typeface="Courier New"/>
            </a:endParaRPr>
          </a:p>
          <a:p>
            <a:pPr marL="135255">
              <a:lnSpc>
                <a:spcPct val="100000"/>
              </a:lnSpc>
              <a:spcBef>
                <a:spcPts val="20"/>
              </a:spcBef>
            </a:pPr>
            <a:r>
              <a:rPr sz="800" b="1" spc="-25" dirty="0">
                <a:latin typeface="Courier New"/>
                <a:cs typeface="Courier New"/>
              </a:rPr>
              <a:t>bin</a:t>
            </a:r>
            <a:endParaRPr sz="800">
              <a:latin typeface="Courier New"/>
              <a:cs typeface="Courier New"/>
            </a:endParaRPr>
          </a:p>
          <a:p>
            <a:pPr marL="135255" marR="5350510">
              <a:lnSpc>
                <a:spcPts val="980"/>
              </a:lnSpc>
              <a:spcBef>
                <a:spcPts val="30"/>
              </a:spcBef>
            </a:pPr>
            <a:r>
              <a:rPr sz="800" b="1" spc="-50" dirty="0">
                <a:latin typeface="Courier New"/>
                <a:cs typeface="Courier New"/>
              </a:rPr>
              <a:t>/ </a:t>
            </a:r>
            <a:r>
              <a:rPr sz="800" b="1" spc="-25" dirty="0">
                <a:latin typeface="Courier New"/>
                <a:cs typeface="Courier New"/>
              </a:rPr>
              <a:t>out</a:t>
            </a:r>
            <a:endParaRPr sz="800">
              <a:latin typeface="Courier New"/>
              <a:cs typeface="Courier New"/>
            </a:endParaRPr>
          </a:p>
          <a:p>
            <a:pPr marL="135255">
              <a:lnSpc>
                <a:spcPts val="940"/>
              </a:lnSpc>
            </a:pPr>
            <a:r>
              <a:rPr sz="800" b="1" dirty="0">
                <a:latin typeface="Courier New"/>
                <a:cs typeface="Courier New"/>
              </a:rPr>
              <a:t>/</a:t>
            </a:r>
            <a:endParaRPr sz="800">
              <a:latin typeface="Courier New"/>
              <a:cs typeface="Courier New"/>
            </a:endParaRPr>
          </a:p>
          <a:p>
            <a:pPr marL="154940">
              <a:lnSpc>
                <a:spcPts val="935"/>
              </a:lnSpc>
              <a:spcBef>
                <a:spcPts val="70"/>
              </a:spcBef>
            </a:pPr>
            <a:r>
              <a:rPr sz="800" b="1" spc="-10" dirty="0">
                <a:latin typeface="Courier New"/>
                <a:cs typeface="Courier New"/>
              </a:rPr>
              <a:t>.classpath</a:t>
            </a:r>
            <a:endParaRPr sz="800">
              <a:latin typeface="Courier New"/>
              <a:cs typeface="Courier New"/>
            </a:endParaRPr>
          </a:p>
          <a:p>
            <a:pPr marL="146050" marR="624840">
              <a:lnSpc>
                <a:spcPts val="950"/>
              </a:lnSpc>
              <a:spcBef>
                <a:spcPts val="20"/>
              </a:spcBef>
            </a:pPr>
            <a:r>
              <a:rPr sz="800" b="1" dirty="0">
                <a:latin typeface="Courier New"/>
                <a:cs typeface="Courier New"/>
              </a:rPr>
              <a:t>#</a:t>
            </a:r>
            <a:r>
              <a:rPr sz="800" b="1" spc="-75" dirty="0">
                <a:latin typeface="Courier New"/>
                <a:cs typeface="Courier New"/>
              </a:rPr>
              <a:t> </a:t>
            </a:r>
            <a:r>
              <a:rPr sz="800" b="1" dirty="0">
                <a:latin typeface="Courier New"/>
                <a:cs typeface="Courier New"/>
              </a:rPr>
              <a:t>uncomment</a:t>
            </a:r>
            <a:r>
              <a:rPr sz="800" b="1" spc="-60" dirty="0">
                <a:latin typeface="Courier New"/>
                <a:cs typeface="Courier New"/>
              </a:rPr>
              <a:t> </a:t>
            </a:r>
            <a:r>
              <a:rPr sz="800" b="1" dirty="0">
                <a:latin typeface="Courier New"/>
                <a:cs typeface="Courier New"/>
              </a:rPr>
              <a:t>following</a:t>
            </a:r>
            <a:r>
              <a:rPr sz="800" b="1" spc="-45" dirty="0">
                <a:latin typeface="Courier New"/>
                <a:cs typeface="Courier New"/>
              </a:rPr>
              <a:t> </a:t>
            </a:r>
            <a:r>
              <a:rPr sz="800" b="1" dirty="0">
                <a:latin typeface="Courier New"/>
                <a:cs typeface="Courier New"/>
              </a:rPr>
              <a:t>for</a:t>
            </a:r>
            <a:r>
              <a:rPr sz="800" b="1" spc="-50" dirty="0">
                <a:latin typeface="Courier New"/>
                <a:cs typeface="Courier New"/>
              </a:rPr>
              <a:t> </a:t>
            </a:r>
            <a:r>
              <a:rPr sz="800" b="1" dirty="0">
                <a:latin typeface="Courier New"/>
                <a:cs typeface="Courier New"/>
              </a:rPr>
              <a:t>courses</a:t>
            </a:r>
            <a:r>
              <a:rPr sz="800" b="1" spc="-50" dirty="0">
                <a:latin typeface="Courier New"/>
                <a:cs typeface="Courier New"/>
              </a:rPr>
              <a:t> </a:t>
            </a:r>
            <a:r>
              <a:rPr sz="800" b="1" dirty="0">
                <a:latin typeface="Courier New"/>
                <a:cs typeface="Courier New"/>
              </a:rPr>
              <a:t>in</a:t>
            </a:r>
            <a:r>
              <a:rPr sz="800" b="1" spc="-60" dirty="0">
                <a:latin typeface="Courier New"/>
                <a:cs typeface="Courier New"/>
              </a:rPr>
              <a:t> </a:t>
            </a:r>
            <a:r>
              <a:rPr sz="800" b="1" dirty="0">
                <a:latin typeface="Courier New"/>
                <a:cs typeface="Courier New"/>
              </a:rPr>
              <a:t>which</a:t>
            </a:r>
            <a:r>
              <a:rPr sz="800" b="1" spc="-50" dirty="0">
                <a:latin typeface="Courier New"/>
                <a:cs typeface="Courier New"/>
              </a:rPr>
              <a:t> </a:t>
            </a:r>
            <a:r>
              <a:rPr sz="800" b="1" dirty="0">
                <a:latin typeface="Courier New"/>
                <a:cs typeface="Courier New"/>
              </a:rPr>
              <a:t>Eclipse</a:t>
            </a:r>
            <a:r>
              <a:rPr sz="800" b="1" spc="-50" dirty="0">
                <a:latin typeface="Courier New"/>
                <a:cs typeface="Courier New"/>
              </a:rPr>
              <a:t> </a:t>
            </a:r>
            <a:r>
              <a:rPr sz="800" b="1" dirty="0">
                <a:latin typeface="Courier New"/>
                <a:cs typeface="Courier New"/>
              </a:rPr>
              <a:t>.project</a:t>
            </a:r>
            <a:r>
              <a:rPr sz="800" b="1" spc="-50" dirty="0">
                <a:latin typeface="Courier New"/>
                <a:cs typeface="Courier New"/>
              </a:rPr>
              <a:t> </a:t>
            </a:r>
            <a:r>
              <a:rPr sz="800" b="1" dirty="0">
                <a:latin typeface="Courier New"/>
                <a:cs typeface="Courier New"/>
              </a:rPr>
              <a:t>files</a:t>
            </a:r>
            <a:r>
              <a:rPr sz="800" b="1" spc="-60" dirty="0">
                <a:latin typeface="Courier New"/>
                <a:cs typeface="Courier New"/>
              </a:rPr>
              <a:t> </a:t>
            </a:r>
            <a:r>
              <a:rPr sz="800" b="1" dirty="0">
                <a:latin typeface="Courier New"/>
                <a:cs typeface="Courier New"/>
              </a:rPr>
              <a:t>are</a:t>
            </a:r>
            <a:r>
              <a:rPr sz="800" b="1" spc="-45" dirty="0">
                <a:latin typeface="Courier New"/>
                <a:cs typeface="Courier New"/>
              </a:rPr>
              <a:t> </a:t>
            </a:r>
            <a:r>
              <a:rPr sz="800" b="1" dirty="0">
                <a:latin typeface="Courier New"/>
                <a:cs typeface="Courier New"/>
              </a:rPr>
              <a:t>not</a:t>
            </a:r>
            <a:r>
              <a:rPr sz="800" b="1" spc="-50" dirty="0">
                <a:latin typeface="Courier New"/>
                <a:cs typeface="Courier New"/>
              </a:rPr>
              <a:t> </a:t>
            </a:r>
            <a:r>
              <a:rPr sz="800" b="1" spc="-10" dirty="0">
                <a:latin typeface="Courier New"/>
                <a:cs typeface="Courier New"/>
              </a:rPr>
              <a:t>checked </a:t>
            </a:r>
            <a:r>
              <a:rPr sz="800" b="1" dirty="0">
                <a:latin typeface="Courier New"/>
                <a:cs typeface="Courier New"/>
              </a:rPr>
              <a:t>in</a:t>
            </a:r>
            <a:r>
              <a:rPr sz="800" b="1" spc="-30" dirty="0">
                <a:latin typeface="Courier New"/>
                <a:cs typeface="Courier New"/>
              </a:rPr>
              <a:t> </a:t>
            </a:r>
            <a:r>
              <a:rPr sz="800" b="1" dirty="0">
                <a:latin typeface="Courier New"/>
                <a:cs typeface="Courier New"/>
              </a:rPr>
              <a:t>#</a:t>
            </a:r>
            <a:r>
              <a:rPr sz="800" b="1" spc="-5" dirty="0">
                <a:latin typeface="Courier New"/>
                <a:cs typeface="Courier New"/>
              </a:rPr>
              <a:t> </a:t>
            </a:r>
            <a:r>
              <a:rPr sz="800" b="1" spc="-10" dirty="0">
                <a:latin typeface="Courier New"/>
                <a:cs typeface="Courier New"/>
              </a:rPr>
              <a:t>.project</a:t>
            </a:r>
            <a:endParaRPr sz="800">
              <a:latin typeface="Courier New"/>
              <a:cs typeface="Courier New"/>
            </a:endParaRPr>
          </a:p>
          <a:p>
            <a:pPr>
              <a:lnSpc>
                <a:spcPct val="100000"/>
              </a:lnSpc>
            </a:pPr>
            <a:endParaRPr sz="900">
              <a:latin typeface="Courier New"/>
              <a:cs typeface="Courier New"/>
            </a:endParaRPr>
          </a:p>
          <a:p>
            <a:pPr marL="146050" marR="1049020">
              <a:lnSpc>
                <a:spcPct val="100000"/>
              </a:lnSpc>
              <a:spcBef>
                <a:spcPts val="540"/>
              </a:spcBef>
            </a:pPr>
            <a:r>
              <a:rPr sz="800" b="1" dirty="0">
                <a:latin typeface="Courier New"/>
                <a:cs typeface="Courier New"/>
              </a:rPr>
              <a:t>#ignore</a:t>
            </a:r>
            <a:r>
              <a:rPr sz="800" b="1" spc="-80" dirty="0">
                <a:latin typeface="Courier New"/>
                <a:cs typeface="Courier New"/>
              </a:rPr>
              <a:t> </a:t>
            </a:r>
            <a:r>
              <a:rPr sz="800" b="1" dirty="0">
                <a:latin typeface="Courier New"/>
                <a:cs typeface="Courier New"/>
              </a:rPr>
              <a:t>automatically</a:t>
            </a:r>
            <a:r>
              <a:rPr sz="800" b="1" spc="-70" dirty="0">
                <a:latin typeface="Courier New"/>
                <a:cs typeface="Courier New"/>
              </a:rPr>
              <a:t> </a:t>
            </a:r>
            <a:r>
              <a:rPr sz="800" b="1" dirty="0">
                <a:latin typeface="Courier New"/>
                <a:cs typeface="Courier New"/>
              </a:rPr>
              <a:t>generated</a:t>
            </a:r>
            <a:r>
              <a:rPr sz="800" b="1" spc="-70" dirty="0">
                <a:latin typeface="Courier New"/>
                <a:cs typeface="Courier New"/>
              </a:rPr>
              <a:t> </a:t>
            </a:r>
            <a:r>
              <a:rPr sz="800" b="1" dirty="0">
                <a:latin typeface="Courier New"/>
                <a:cs typeface="Courier New"/>
              </a:rPr>
              <a:t>files</a:t>
            </a:r>
            <a:r>
              <a:rPr sz="800" b="1" spc="-70" dirty="0">
                <a:latin typeface="Courier New"/>
                <a:cs typeface="Courier New"/>
              </a:rPr>
              <a:t> </a:t>
            </a:r>
            <a:r>
              <a:rPr sz="800" b="1" dirty="0">
                <a:latin typeface="Courier New"/>
                <a:cs typeface="Courier New"/>
              </a:rPr>
              <a:t>created</a:t>
            </a:r>
            <a:r>
              <a:rPr sz="800" b="1" spc="-70" dirty="0">
                <a:latin typeface="Courier New"/>
                <a:cs typeface="Courier New"/>
              </a:rPr>
              <a:t> </a:t>
            </a:r>
            <a:r>
              <a:rPr sz="800" b="1" dirty="0">
                <a:latin typeface="Courier New"/>
                <a:cs typeface="Courier New"/>
              </a:rPr>
              <a:t>by</a:t>
            </a:r>
            <a:r>
              <a:rPr sz="800" b="1" spc="-70" dirty="0">
                <a:latin typeface="Courier New"/>
                <a:cs typeface="Courier New"/>
              </a:rPr>
              <a:t> </a:t>
            </a:r>
            <a:r>
              <a:rPr sz="800" b="1" dirty="0">
                <a:latin typeface="Courier New"/>
                <a:cs typeface="Courier New"/>
              </a:rPr>
              <a:t>some</a:t>
            </a:r>
            <a:r>
              <a:rPr sz="800" b="1" spc="-70" dirty="0">
                <a:latin typeface="Courier New"/>
                <a:cs typeface="Courier New"/>
              </a:rPr>
              <a:t> </a:t>
            </a:r>
            <a:r>
              <a:rPr sz="800" b="1" dirty="0">
                <a:latin typeface="Courier New"/>
                <a:cs typeface="Courier New"/>
              </a:rPr>
              <a:t>common</a:t>
            </a:r>
            <a:r>
              <a:rPr sz="800" b="1" spc="-65" dirty="0">
                <a:latin typeface="Courier New"/>
                <a:cs typeface="Courier New"/>
              </a:rPr>
              <a:t> </a:t>
            </a:r>
            <a:r>
              <a:rPr sz="800" b="1" spc="-10" dirty="0">
                <a:latin typeface="Courier New"/>
                <a:cs typeface="Courier New"/>
              </a:rPr>
              <a:t>applications, </a:t>
            </a:r>
            <a:r>
              <a:rPr sz="800" b="1" dirty="0">
                <a:latin typeface="Courier New"/>
                <a:cs typeface="Courier New"/>
              </a:rPr>
              <a:t>operating</a:t>
            </a:r>
            <a:r>
              <a:rPr sz="800" b="1" spc="-55" dirty="0">
                <a:latin typeface="Courier New"/>
                <a:cs typeface="Courier New"/>
              </a:rPr>
              <a:t> </a:t>
            </a:r>
            <a:r>
              <a:rPr sz="800" b="1" spc="-10" dirty="0">
                <a:latin typeface="Courier New"/>
                <a:cs typeface="Courier New"/>
              </a:rPr>
              <a:t>systems</a:t>
            </a:r>
            <a:endParaRPr sz="800">
              <a:latin typeface="Courier New"/>
              <a:cs typeface="Courier New"/>
            </a:endParaRPr>
          </a:p>
          <a:p>
            <a:pPr marL="146050">
              <a:lnSpc>
                <a:spcPct val="100000"/>
              </a:lnSpc>
              <a:spcBef>
                <a:spcPts val="40"/>
              </a:spcBef>
            </a:pPr>
            <a:r>
              <a:rPr sz="800" b="1" spc="-10" dirty="0">
                <a:latin typeface="Courier New"/>
                <a:cs typeface="Courier New"/>
              </a:rPr>
              <a:t>*.bak</a:t>
            </a:r>
            <a:endParaRPr sz="800">
              <a:latin typeface="Courier New"/>
              <a:cs typeface="Courier New"/>
            </a:endParaRPr>
          </a:p>
          <a:p>
            <a:pPr marL="146050">
              <a:lnSpc>
                <a:spcPct val="100000"/>
              </a:lnSpc>
              <a:spcBef>
                <a:spcPts val="10"/>
              </a:spcBef>
            </a:pPr>
            <a:r>
              <a:rPr sz="800" b="1" spc="-10" dirty="0">
                <a:latin typeface="Courier New"/>
                <a:cs typeface="Courier New"/>
              </a:rPr>
              <a:t>*.log</a:t>
            </a:r>
            <a:endParaRPr sz="800">
              <a:latin typeface="Courier New"/>
              <a:cs typeface="Courier New"/>
            </a:endParaRPr>
          </a:p>
          <a:p>
            <a:pPr marL="146050">
              <a:lnSpc>
                <a:spcPct val="100000"/>
              </a:lnSpc>
              <a:spcBef>
                <a:spcPts val="10"/>
              </a:spcBef>
            </a:pPr>
            <a:r>
              <a:rPr sz="800" b="1" spc="-10" dirty="0">
                <a:latin typeface="Courier New"/>
                <a:cs typeface="Courier New"/>
              </a:rPr>
              <a:t>*.ldb</a:t>
            </a:r>
            <a:endParaRPr sz="800">
              <a:latin typeface="Courier New"/>
              <a:cs typeface="Courier New"/>
            </a:endParaRPr>
          </a:p>
          <a:p>
            <a:pPr marL="146050">
              <a:lnSpc>
                <a:spcPct val="100000"/>
              </a:lnSpc>
              <a:spcBef>
                <a:spcPts val="15"/>
              </a:spcBef>
            </a:pPr>
            <a:r>
              <a:rPr sz="800" b="1" spc="-25" dirty="0">
                <a:latin typeface="Courier New"/>
                <a:cs typeface="Courier New"/>
              </a:rPr>
              <a:t>~*</a:t>
            </a:r>
            <a:endParaRPr sz="800">
              <a:latin typeface="Courier New"/>
              <a:cs typeface="Courier New"/>
            </a:endParaRPr>
          </a:p>
          <a:p>
            <a:pPr marL="154940">
              <a:lnSpc>
                <a:spcPct val="100000"/>
              </a:lnSpc>
              <a:spcBef>
                <a:spcPts val="25"/>
              </a:spcBef>
            </a:pPr>
            <a:r>
              <a:rPr sz="800" b="1" spc="-10" dirty="0">
                <a:latin typeface="Courier New"/>
                <a:cs typeface="Courier New"/>
              </a:rPr>
              <a:t>.DS_Store*</a:t>
            </a:r>
            <a:endParaRPr sz="800">
              <a:latin typeface="Courier New"/>
              <a:cs typeface="Courier New"/>
            </a:endParaRPr>
          </a:p>
          <a:p>
            <a:pPr marL="135255" marR="5048250" indent="19685">
              <a:lnSpc>
                <a:spcPct val="101299"/>
              </a:lnSpc>
              <a:spcBef>
                <a:spcPts val="10"/>
              </a:spcBef>
            </a:pPr>
            <a:r>
              <a:rPr sz="800" b="1" spc="-25" dirty="0">
                <a:latin typeface="Courier New"/>
                <a:cs typeface="Courier New"/>
              </a:rPr>
              <a:t>._* </a:t>
            </a:r>
            <a:r>
              <a:rPr sz="800" b="1" spc="-10" dirty="0">
                <a:latin typeface="Courier New"/>
                <a:cs typeface="Courier New"/>
              </a:rPr>
              <a:t>Thumbs.d </a:t>
            </a:r>
            <a:r>
              <a:rPr sz="800" b="1" spc="-50" dirty="0">
                <a:latin typeface="Courier New"/>
                <a:cs typeface="Courier New"/>
              </a:rPr>
              <a:t>b</a:t>
            </a:r>
            <a:endParaRPr sz="800">
              <a:latin typeface="Courier New"/>
              <a:cs typeface="Courier New"/>
            </a:endParaRPr>
          </a:p>
          <a:p>
            <a:pPr>
              <a:lnSpc>
                <a:spcPct val="100000"/>
              </a:lnSpc>
              <a:spcBef>
                <a:spcPts val="50"/>
              </a:spcBef>
            </a:pPr>
            <a:endParaRPr sz="1200">
              <a:latin typeface="Courier New"/>
              <a:cs typeface="Courier New"/>
            </a:endParaRPr>
          </a:p>
          <a:p>
            <a:pPr marL="146050" marR="321945">
              <a:lnSpc>
                <a:spcPts val="950"/>
              </a:lnSpc>
            </a:pPr>
            <a:r>
              <a:rPr sz="800" b="1" dirty="0">
                <a:latin typeface="Courier New"/>
                <a:cs typeface="Courier New"/>
              </a:rPr>
              <a:t>#</a:t>
            </a:r>
            <a:r>
              <a:rPr sz="800" b="1" spc="-55" dirty="0">
                <a:latin typeface="Courier New"/>
                <a:cs typeface="Courier New"/>
              </a:rPr>
              <a:t> </a:t>
            </a:r>
            <a:r>
              <a:rPr sz="800" b="1" dirty="0">
                <a:latin typeface="Courier New"/>
                <a:cs typeface="Courier New"/>
              </a:rPr>
              <a:t>Any</a:t>
            </a:r>
            <a:r>
              <a:rPr sz="800" b="1" spc="-40" dirty="0">
                <a:latin typeface="Courier New"/>
                <a:cs typeface="Courier New"/>
              </a:rPr>
              <a:t> </a:t>
            </a:r>
            <a:r>
              <a:rPr sz="800" b="1" dirty="0">
                <a:latin typeface="Courier New"/>
                <a:cs typeface="Courier New"/>
              </a:rPr>
              <a:t>files</a:t>
            </a:r>
            <a:r>
              <a:rPr sz="800" b="1" spc="-40" dirty="0">
                <a:latin typeface="Courier New"/>
                <a:cs typeface="Courier New"/>
              </a:rPr>
              <a:t> </a:t>
            </a:r>
            <a:r>
              <a:rPr sz="800" b="1" dirty="0">
                <a:latin typeface="Courier New"/>
                <a:cs typeface="Courier New"/>
              </a:rPr>
              <a:t>you</a:t>
            </a:r>
            <a:r>
              <a:rPr sz="800" b="1" spc="-40" dirty="0">
                <a:latin typeface="Courier New"/>
                <a:cs typeface="Courier New"/>
              </a:rPr>
              <a:t> </a:t>
            </a:r>
            <a:r>
              <a:rPr sz="800" b="1" dirty="0">
                <a:latin typeface="Courier New"/>
                <a:cs typeface="Courier New"/>
              </a:rPr>
              <a:t>do</a:t>
            </a:r>
            <a:r>
              <a:rPr sz="800" b="1" spc="-35" dirty="0">
                <a:latin typeface="Courier New"/>
                <a:cs typeface="Courier New"/>
              </a:rPr>
              <a:t> </a:t>
            </a:r>
            <a:r>
              <a:rPr sz="800" b="1" dirty="0">
                <a:latin typeface="Courier New"/>
                <a:cs typeface="Courier New"/>
              </a:rPr>
              <a:t>not</a:t>
            </a:r>
            <a:r>
              <a:rPr sz="800" b="1" spc="-40" dirty="0">
                <a:latin typeface="Courier New"/>
                <a:cs typeface="Courier New"/>
              </a:rPr>
              <a:t> </a:t>
            </a:r>
            <a:r>
              <a:rPr sz="800" b="1" dirty="0">
                <a:latin typeface="Courier New"/>
                <a:cs typeface="Courier New"/>
              </a:rPr>
              <a:t>want</a:t>
            </a:r>
            <a:r>
              <a:rPr sz="800" b="1" spc="-40" dirty="0">
                <a:latin typeface="Courier New"/>
                <a:cs typeface="Courier New"/>
              </a:rPr>
              <a:t> </a:t>
            </a:r>
            <a:r>
              <a:rPr sz="800" b="1" dirty="0">
                <a:latin typeface="Courier New"/>
                <a:cs typeface="Courier New"/>
              </a:rPr>
              <a:t>to</a:t>
            </a:r>
            <a:r>
              <a:rPr sz="800" b="1" spc="-40" dirty="0">
                <a:latin typeface="Courier New"/>
                <a:cs typeface="Courier New"/>
              </a:rPr>
              <a:t> </a:t>
            </a:r>
            <a:r>
              <a:rPr sz="800" b="1" dirty="0">
                <a:latin typeface="Courier New"/>
                <a:cs typeface="Courier New"/>
              </a:rPr>
              <a:t>ignore</a:t>
            </a:r>
            <a:r>
              <a:rPr sz="800" b="1" spc="-40" dirty="0">
                <a:latin typeface="Courier New"/>
                <a:cs typeface="Courier New"/>
              </a:rPr>
              <a:t> </a:t>
            </a:r>
            <a:r>
              <a:rPr sz="800" b="1" dirty="0">
                <a:latin typeface="Courier New"/>
                <a:cs typeface="Courier New"/>
              </a:rPr>
              <a:t>must</a:t>
            </a:r>
            <a:r>
              <a:rPr sz="800" b="1" spc="-30" dirty="0">
                <a:latin typeface="Courier New"/>
                <a:cs typeface="Courier New"/>
              </a:rPr>
              <a:t> </a:t>
            </a:r>
            <a:r>
              <a:rPr sz="800" b="1" dirty="0">
                <a:latin typeface="Courier New"/>
                <a:cs typeface="Courier New"/>
              </a:rPr>
              <a:t>be</a:t>
            </a:r>
            <a:r>
              <a:rPr sz="800" b="1" spc="-40" dirty="0">
                <a:latin typeface="Courier New"/>
                <a:cs typeface="Courier New"/>
              </a:rPr>
              <a:t> </a:t>
            </a:r>
            <a:r>
              <a:rPr sz="800" b="1" dirty="0">
                <a:latin typeface="Courier New"/>
                <a:cs typeface="Courier New"/>
              </a:rPr>
              <a:t>specified</a:t>
            </a:r>
            <a:r>
              <a:rPr sz="800" b="1" spc="-40" dirty="0">
                <a:latin typeface="Courier New"/>
                <a:cs typeface="Courier New"/>
              </a:rPr>
              <a:t> </a:t>
            </a:r>
            <a:r>
              <a:rPr sz="800" b="1" dirty="0">
                <a:latin typeface="Courier New"/>
                <a:cs typeface="Courier New"/>
              </a:rPr>
              <a:t>starting</a:t>
            </a:r>
            <a:r>
              <a:rPr sz="800" b="1" spc="-40" dirty="0">
                <a:latin typeface="Courier New"/>
                <a:cs typeface="Courier New"/>
              </a:rPr>
              <a:t> </a:t>
            </a:r>
            <a:r>
              <a:rPr sz="800" b="1" dirty="0">
                <a:latin typeface="Courier New"/>
                <a:cs typeface="Courier New"/>
              </a:rPr>
              <a:t>with</a:t>
            </a:r>
            <a:r>
              <a:rPr sz="800" b="1" spc="-35" dirty="0">
                <a:latin typeface="Courier New"/>
                <a:cs typeface="Courier New"/>
              </a:rPr>
              <a:t> </a:t>
            </a:r>
            <a:r>
              <a:rPr sz="800" b="1" dirty="0">
                <a:latin typeface="Courier New"/>
                <a:cs typeface="Courier New"/>
              </a:rPr>
              <a:t>!</a:t>
            </a:r>
            <a:r>
              <a:rPr sz="800" b="1" spc="-25" dirty="0">
                <a:latin typeface="Courier New"/>
                <a:cs typeface="Courier New"/>
              </a:rPr>
              <a:t> </a:t>
            </a:r>
            <a:r>
              <a:rPr sz="800" b="1" dirty="0">
                <a:latin typeface="Courier New"/>
                <a:cs typeface="Courier New"/>
              </a:rPr>
              <a:t>#</a:t>
            </a:r>
            <a:r>
              <a:rPr sz="800" b="1" spc="-40" dirty="0">
                <a:latin typeface="Courier New"/>
                <a:cs typeface="Courier New"/>
              </a:rPr>
              <a:t> </a:t>
            </a:r>
            <a:r>
              <a:rPr sz="800" b="1" dirty="0">
                <a:latin typeface="Courier New"/>
                <a:cs typeface="Courier New"/>
              </a:rPr>
              <a:t>For</a:t>
            </a:r>
            <a:r>
              <a:rPr sz="800" b="1" spc="-40" dirty="0">
                <a:latin typeface="Courier New"/>
                <a:cs typeface="Courier New"/>
              </a:rPr>
              <a:t> </a:t>
            </a:r>
            <a:r>
              <a:rPr sz="800" b="1" spc="-10" dirty="0">
                <a:latin typeface="Courier New"/>
                <a:cs typeface="Courier New"/>
              </a:rPr>
              <a:t>example, </a:t>
            </a:r>
            <a:r>
              <a:rPr sz="800" b="1" dirty="0">
                <a:latin typeface="Courier New"/>
                <a:cs typeface="Courier New"/>
              </a:rPr>
              <a:t>if</a:t>
            </a:r>
            <a:r>
              <a:rPr sz="800" b="1" spc="-55" dirty="0">
                <a:latin typeface="Courier New"/>
                <a:cs typeface="Courier New"/>
              </a:rPr>
              <a:t> </a:t>
            </a:r>
            <a:r>
              <a:rPr sz="800" b="1" dirty="0">
                <a:latin typeface="Courier New"/>
                <a:cs typeface="Courier New"/>
              </a:rPr>
              <a:t>you</a:t>
            </a:r>
            <a:r>
              <a:rPr sz="800" b="1" spc="-50" dirty="0">
                <a:latin typeface="Courier New"/>
                <a:cs typeface="Courier New"/>
              </a:rPr>
              <a:t> </a:t>
            </a:r>
            <a:r>
              <a:rPr sz="800" b="1" dirty="0">
                <a:latin typeface="Courier New"/>
                <a:cs typeface="Courier New"/>
              </a:rPr>
              <a:t>didn't</a:t>
            </a:r>
            <a:r>
              <a:rPr sz="800" b="1" spc="-35" dirty="0">
                <a:latin typeface="Courier New"/>
                <a:cs typeface="Courier New"/>
              </a:rPr>
              <a:t> </a:t>
            </a:r>
            <a:r>
              <a:rPr sz="800" b="1" dirty="0">
                <a:latin typeface="Courier New"/>
                <a:cs typeface="Courier New"/>
              </a:rPr>
              <a:t>want</a:t>
            </a:r>
            <a:r>
              <a:rPr sz="800" b="1" spc="-45" dirty="0">
                <a:latin typeface="Courier New"/>
                <a:cs typeface="Courier New"/>
              </a:rPr>
              <a:t> </a:t>
            </a:r>
            <a:r>
              <a:rPr sz="800" b="1" dirty="0">
                <a:latin typeface="Courier New"/>
                <a:cs typeface="Courier New"/>
              </a:rPr>
              <a:t>to</a:t>
            </a:r>
            <a:r>
              <a:rPr sz="800" b="1" spc="-50" dirty="0">
                <a:latin typeface="Courier New"/>
                <a:cs typeface="Courier New"/>
              </a:rPr>
              <a:t> </a:t>
            </a:r>
            <a:r>
              <a:rPr sz="800" b="1" dirty="0">
                <a:latin typeface="Courier New"/>
                <a:cs typeface="Courier New"/>
              </a:rPr>
              <a:t>ignore</a:t>
            </a:r>
            <a:r>
              <a:rPr sz="800" b="1" spc="-35" dirty="0">
                <a:latin typeface="Courier New"/>
                <a:cs typeface="Courier New"/>
              </a:rPr>
              <a:t> </a:t>
            </a:r>
            <a:r>
              <a:rPr sz="800" b="1" dirty="0">
                <a:latin typeface="Courier New"/>
                <a:cs typeface="Courier New"/>
              </a:rPr>
              <a:t>.classpath,</a:t>
            </a:r>
            <a:r>
              <a:rPr sz="800" b="1" spc="-50" dirty="0">
                <a:latin typeface="Courier New"/>
                <a:cs typeface="Courier New"/>
              </a:rPr>
              <a:t> </a:t>
            </a:r>
            <a:r>
              <a:rPr sz="800" b="1" dirty="0">
                <a:latin typeface="Courier New"/>
                <a:cs typeface="Courier New"/>
              </a:rPr>
              <a:t>you'd</a:t>
            </a:r>
            <a:r>
              <a:rPr sz="800" b="1" spc="-35" dirty="0">
                <a:latin typeface="Courier New"/>
                <a:cs typeface="Courier New"/>
              </a:rPr>
              <a:t> </a:t>
            </a:r>
            <a:r>
              <a:rPr sz="800" b="1" dirty="0">
                <a:latin typeface="Courier New"/>
                <a:cs typeface="Courier New"/>
              </a:rPr>
              <a:t>uncomment</a:t>
            </a:r>
            <a:r>
              <a:rPr sz="800" b="1" spc="-50" dirty="0">
                <a:latin typeface="Courier New"/>
                <a:cs typeface="Courier New"/>
              </a:rPr>
              <a:t> </a:t>
            </a:r>
            <a:r>
              <a:rPr sz="800" b="1" dirty="0">
                <a:latin typeface="Courier New"/>
                <a:cs typeface="Courier New"/>
              </a:rPr>
              <a:t>the</a:t>
            </a:r>
            <a:r>
              <a:rPr sz="800" b="1" spc="-50" dirty="0">
                <a:latin typeface="Courier New"/>
                <a:cs typeface="Courier New"/>
              </a:rPr>
              <a:t> </a:t>
            </a:r>
            <a:r>
              <a:rPr sz="800" b="1" dirty="0">
                <a:latin typeface="Courier New"/>
                <a:cs typeface="Courier New"/>
              </a:rPr>
              <a:t>following</a:t>
            </a:r>
            <a:r>
              <a:rPr sz="800" b="1" spc="-35" dirty="0">
                <a:latin typeface="Courier New"/>
                <a:cs typeface="Courier New"/>
              </a:rPr>
              <a:t> </a:t>
            </a:r>
            <a:r>
              <a:rPr sz="800" b="1" dirty="0">
                <a:latin typeface="Courier New"/>
                <a:cs typeface="Courier New"/>
              </a:rPr>
              <a:t>rule:</a:t>
            </a:r>
            <a:r>
              <a:rPr sz="800" b="1" spc="-50" dirty="0">
                <a:latin typeface="Courier New"/>
                <a:cs typeface="Courier New"/>
              </a:rPr>
              <a:t> #</a:t>
            </a:r>
            <a:endParaRPr sz="800">
              <a:latin typeface="Courier New"/>
              <a:cs typeface="Courier New"/>
            </a:endParaRPr>
          </a:p>
          <a:p>
            <a:pPr marL="146050">
              <a:lnSpc>
                <a:spcPts val="940"/>
              </a:lnSpc>
            </a:pPr>
            <a:r>
              <a:rPr sz="800" b="1" spc="-10" dirty="0">
                <a:latin typeface="Courier New"/>
                <a:cs typeface="Courier New"/>
              </a:rPr>
              <a:t>!.classpath</a:t>
            </a:r>
            <a:endParaRPr sz="80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6041" y="1260093"/>
            <a:ext cx="5051425" cy="5253355"/>
          </a:xfrm>
          <a:prstGeom prst="rect">
            <a:avLst/>
          </a:prstGeom>
        </p:spPr>
        <p:txBody>
          <a:bodyPr vert="horz" wrap="square" lIns="0" tIns="6350" rIns="0" bIns="0" rtlCol="0">
            <a:spAutoFit/>
          </a:bodyPr>
          <a:lstStyle/>
          <a:p>
            <a:pPr marL="13970" marR="261620">
              <a:lnSpc>
                <a:spcPct val="103299"/>
              </a:lnSpc>
              <a:spcBef>
                <a:spcPts val="50"/>
              </a:spcBef>
              <a:buClr>
                <a:srgbClr val="000000"/>
              </a:buClr>
              <a:buAutoNum type="alphaLcPeriod"/>
              <a:tabLst>
                <a:tab pos="154940" algn="l"/>
              </a:tabLst>
            </a:pPr>
            <a:r>
              <a:rPr sz="1200" dirty="0">
                <a:solidFill>
                  <a:srgbClr val="333333"/>
                </a:solidFill>
                <a:latin typeface="Calibri"/>
                <a:cs typeface="Calibri"/>
              </a:rPr>
              <a:t>From</a:t>
            </a:r>
            <a:r>
              <a:rPr sz="1200" spc="-40" dirty="0">
                <a:solidFill>
                  <a:srgbClr val="333333"/>
                </a:solidFill>
                <a:latin typeface="Calibri"/>
                <a:cs typeface="Calibri"/>
              </a:rPr>
              <a:t> </a:t>
            </a:r>
            <a:r>
              <a:rPr sz="1200" dirty="0">
                <a:solidFill>
                  <a:srgbClr val="333333"/>
                </a:solidFill>
                <a:latin typeface="Calibri"/>
                <a:cs typeface="Calibri"/>
              </a:rPr>
              <a:t>within</a:t>
            </a:r>
            <a:r>
              <a:rPr sz="1200" spc="-15" dirty="0">
                <a:solidFill>
                  <a:srgbClr val="333333"/>
                </a:solidFill>
                <a:latin typeface="Calibri"/>
                <a:cs typeface="Calibri"/>
              </a:rPr>
              <a:t> </a:t>
            </a:r>
            <a:r>
              <a:rPr sz="1200" dirty="0">
                <a:solidFill>
                  <a:srgbClr val="333333"/>
                </a:solidFill>
                <a:latin typeface="Calibri"/>
                <a:cs typeface="Calibri"/>
              </a:rPr>
              <a:t>File</a:t>
            </a:r>
            <a:r>
              <a:rPr sz="1200" spc="-30" dirty="0">
                <a:solidFill>
                  <a:srgbClr val="333333"/>
                </a:solidFill>
                <a:latin typeface="Calibri"/>
                <a:cs typeface="Calibri"/>
              </a:rPr>
              <a:t> </a:t>
            </a:r>
            <a:r>
              <a:rPr sz="1200" spc="-10" dirty="0">
                <a:solidFill>
                  <a:srgbClr val="333333"/>
                </a:solidFill>
                <a:latin typeface="Calibri"/>
                <a:cs typeface="Calibri"/>
              </a:rPr>
              <a:t>Explorer,</a:t>
            </a:r>
            <a:r>
              <a:rPr sz="1200" spc="-25" dirty="0">
                <a:solidFill>
                  <a:srgbClr val="333333"/>
                </a:solidFill>
                <a:latin typeface="Calibri"/>
                <a:cs typeface="Calibri"/>
              </a:rPr>
              <a:t> </a:t>
            </a:r>
            <a:r>
              <a:rPr sz="1200" spc="-10" dirty="0">
                <a:solidFill>
                  <a:srgbClr val="333333"/>
                </a:solidFill>
                <a:latin typeface="Calibri"/>
                <a:cs typeface="Calibri"/>
              </a:rPr>
              <a:t>right-</a:t>
            </a:r>
            <a:r>
              <a:rPr sz="1200" dirty="0">
                <a:solidFill>
                  <a:srgbClr val="333333"/>
                </a:solidFill>
                <a:latin typeface="Calibri"/>
                <a:cs typeface="Calibri"/>
              </a:rPr>
              <a:t>click</a:t>
            </a:r>
            <a:r>
              <a:rPr sz="1200" spc="-35" dirty="0">
                <a:solidFill>
                  <a:srgbClr val="333333"/>
                </a:solidFill>
                <a:latin typeface="Calibri"/>
                <a:cs typeface="Calibri"/>
              </a:rPr>
              <a:t> </a:t>
            </a:r>
            <a:r>
              <a:rPr sz="1200" dirty="0">
                <a:solidFill>
                  <a:srgbClr val="333333"/>
                </a:solidFill>
                <a:latin typeface="Calibri"/>
                <a:cs typeface="Calibri"/>
              </a:rPr>
              <a:t>on</a:t>
            </a:r>
            <a:r>
              <a:rPr sz="1200" spc="-15" dirty="0">
                <a:solidFill>
                  <a:srgbClr val="333333"/>
                </a:solidFill>
                <a:latin typeface="Calibri"/>
                <a:cs typeface="Calibri"/>
              </a:rPr>
              <a:t> </a:t>
            </a:r>
            <a:r>
              <a:rPr sz="1200" dirty="0">
                <a:solidFill>
                  <a:srgbClr val="333333"/>
                </a:solidFill>
                <a:latin typeface="Calibri"/>
                <a:cs typeface="Calibri"/>
              </a:rPr>
              <a:t>any</a:t>
            </a:r>
            <a:r>
              <a:rPr sz="1200" spc="-35" dirty="0">
                <a:solidFill>
                  <a:srgbClr val="333333"/>
                </a:solidFill>
                <a:latin typeface="Calibri"/>
                <a:cs typeface="Calibri"/>
              </a:rPr>
              <a:t> </a:t>
            </a:r>
            <a:r>
              <a:rPr sz="1200" dirty="0">
                <a:solidFill>
                  <a:srgbClr val="333333"/>
                </a:solidFill>
                <a:latin typeface="Calibri"/>
                <a:cs typeface="Calibri"/>
              </a:rPr>
              <a:t>folder.</a:t>
            </a:r>
            <a:r>
              <a:rPr sz="1200" spc="-25" dirty="0">
                <a:solidFill>
                  <a:srgbClr val="333333"/>
                </a:solidFill>
                <a:latin typeface="Calibri"/>
                <a:cs typeface="Calibri"/>
              </a:rPr>
              <a:t> </a:t>
            </a:r>
            <a:r>
              <a:rPr sz="1200" dirty="0">
                <a:solidFill>
                  <a:srgbClr val="333333"/>
                </a:solidFill>
                <a:latin typeface="Calibri"/>
                <a:cs typeface="Calibri"/>
              </a:rPr>
              <a:t>A</a:t>
            </a:r>
            <a:r>
              <a:rPr sz="1200" spc="-20" dirty="0">
                <a:solidFill>
                  <a:srgbClr val="333333"/>
                </a:solidFill>
                <a:latin typeface="Calibri"/>
                <a:cs typeface="Calibri"/>
              </a:rPr>
              <a:t> </a:t>
            </a:r>
            <a:r>
              <a:rPr sz="1200" spc="-10" dirty="0">
                <a:solidFill>
                  <a:srgbClr val="333333"/>
                </a:solidFill>
                <a:latin typeface="Calibri"/>
                <a:cs typeface="Calibri"/>
              </a:rPr>
              <a:t>context</a:t>
            </a:r>
            <a:r>
              <a:rPr sz="1200" spc="-25" dirty="0">
                <a:solidFill>
                  <a:srgbClr val="333333"/>
                </a:solidFill>
                <a:latin typeface="Calibri"/>
                <a:cs typeface="Calibri"/>
              </a:rPr>
              <a:t> </a:t>
            </a:r>
            <a:r>
              <a:rPr sz="1200" dirty="0">
                <a:solidFill>
                  <a:srgbClr val="333333"/>
                </a:solidFill>
                <a:latin typeface="Calibri"/>
                <a:cs typeface="Calibri"/>
              </a:rPr>
              <a:t>menu</a:t>
            </a:r>
            <a:r>
              <a:rPr sz="1200" spc="-25" dirty="0">
                <a:solidFill>
                  <a:srgbClr val="333333"/>
                </a:solidFill>
                <a:latin typeface="Calibri"/>
                <a:cs typeface="Calibri"/>
              </a:rPr>
              <a:t> </a:t>
            </a:r>
            <a:r>
              <a:rPr sz="1200" spc="-10" dirty="0">
                <a:solidFill>
                  <a:srgbClr val="333333"/>
                </a:solidFill>
                <a:latin typeface="Calibri"/>
                <a:cs typeface="Calibri"/>
              </a:rPr>
              <a:t>appears containing</a:t>
            </a:r>
            <a:r>
              <a:rPr sz="1200" spc="-40" dirty="0">
                <a:solidFill>
                  <a:srgbClr val="333333"/>
                </a:solidFill>
                <a:latin typeface="Calibri"/>
                <a:cs typeface="Calibri"/>
              </a:rPr>
              <a:t> </a:t>
            </a:r>
            <a:r>
              <a:rPr sz="1200" dirty="0">
                <a:solidFill>
                  <a:srgbClr val="333333"/>
                </a:solidFill>
                <a:latin typeface="Calibri"/>
                <a:cs typeface="Calibri"/>
              </a:rPr>
              <a:t>the</a:t>
            </a:r>
            <a:r>
              <a:rPr sz="1200" spc="-20" dirty="0">
                <a:solidFill>
                  <a:srgbClr val="333333"/>
                </a:solidFill>
                <a:latin typeface="Calibri"/>
                <a:cs typeface="Calibri"/>
              </a:rPr>
              <a:t> </a:t>
            </a:r>
            <a:r>
              <a:rPr sz="1200" dirty="0">
                <a:solidFill>
                  <a:srgbClr val="333333"/>
                </a:solidFill>
                <a:latin typeface="Calibri"/>
                <a:cs typeface="Calibri"/>
              </a:rPr>
              <a:t>commands</a:t>
            </a:r>
            <a:r>
              <a:rPr sz="1200" spc="-5" dirty="0">
                <a:solidFill>
                  <a:srgbClr val="333333"/>
                </a:solidFill>
                <a:latin typeface="Calibri"/>
                <a:cs typeface="Calibri"/>
              </a:rPr>
              <a:t> </a:t>
            </a:r>
            <a:r>
              <a:rPr sz="1200" dirty="0">
                <a:solidFill>
                  <a:srgbClr val="333333"/>
                </a:solidFill>
                <a:latin typeface="Calibri"/>
                <a:cs typeface="Calibri"/>
              </a:rPr>
              <a:t>"</a:t>
            </a:r>
            <a:r>
              <a:rPr sz="1200" spc="-35" dirty="0">
                <a:solidFill>
                  <a:srgbClr val="333333"/>
                </a:solidFill>
                <a:latin typeface="Calibri"/>
                <a:cs typeface="Calibri"/>
              </a:rPr>
              <a:t> </a:t>
            </a:r>
            <a:r>
              <a:rPr sz="1200" dirty="0">
                <a:solidFill>
                  <a:srgbClr val="333333"/>
                </a:solidFill>
                <a:latin typeface="Arial"/>
                <a:cs typeface="Arial"/>
              </a:rPr>
              <a:t>Git</a:t>
            </a:r>
            <a:r>
              <a:rPr sz="1200" spc="-20" dirty="0">
                <a:solidFill>
                  <a:srgbClr val="333333"/>
                </a:solidFill>
                <a:latin typeface="Arial"/>
                <a:cs typeface="Arial"/>
              </a:rPr>
              <a:t> </a:t>
            </a:r>
            <a:r>
              <a:rPr sz="1200" dirty="0">
                <a:solidFill>
                  <a:srgbClr val="333333"/>
                </a:solidFill>
                <a:latin typeface="Arial"/>
                <a:cs typeface="Arial"/>
              </a:rPr>
              <a:t>Bash</a:t>
            </a:r>
            <a:r>
              <a:rPr sz="1200" spc="-20" dirty="0">
                <a:solidFill>
                  <a:srgbClr val="333333"/>
                </a:solidFill>
                <a:latin typeface="Arial"/>
                <a:cs typeface="Arial"/>
              </a:rPr>
              <a:t> </a:t>
            </a:r>
            <a:r>
              <a:rPr sz="1200" dirty="0">
                <a:solidFill>
                  <a:srgbClr val="333333"/>
                </a:solidFill>
                <a:latin typeface="Arial"/>
                <a:cs typeface="Arial"/>
              </a:rPr>
              <a:t>here</a:t>
            </a:r>
            <a:r>
              <a:rPr sz="1200" dirty="0">
                <a:solidFill>
                  <a:srgbClr val="333333"/>
                </a:solidFill>
                <a:latin typeface="Calibri"/>
                <a:cs typeface="Calibri"/>
              </a:rPr>
              <a:t>"</a:t>
            </a:r>
            <a:r>
              <a:rPr sz="1200" spc="-20" dirty="0">
                <a:solidFill>
                  <a:srgbClr val="333333"/>
                </a:solidFill>
                <a:latin typeface="Calibri"/>
                <a:cs typeface="Calibri"/>
              </a:rPr>
              <a:t> </a:t>
            </a:r>
            <a:r>
              <a:rPr sz="1200" dirty="0">
                <a:solidFill>
                  <a:srgbClr val="333333"/>
                </a:solidFill>
                <a:latin typeface="Calibri"/>
                <a:cs typeface="Calibri"/>
              </a:rPr>
              <a:t>and </a:t>
            </a:r>
            <a:r>
              <a:rPr sz="1200" spc="-10" dirty="0">
                <a:solidFill>
                  <a:srgbClr val="333333"/>
                </a:solidFill>
                <a:latin typeface="Calibri"/>
                <a:cs typeface="Calibri"/>
              </a:rPr>
              <a:t>"</a:t>
            </a:r>
            <a:r>
              <a:rPr sz="1200" spc="-10" dirty="0">
                <a:solidFill>
                  <a:srgbClr val="333333"/>
                </a:solidFill>
                <a:latin typeface="Arial"/>
                <a:cs typeface="Arial"/>
              </a:rPr>
              <a:t>Git</a:t>
            </a:r>
            <a:r>
              <a:rPr sz="1200" spc="-215" dirty="0">
                <a:solidFill>
                  <a:srgbClr val="333333"/>
                </a:solidFill>
                <a:latin typeface="Arial"/>
                <a:cs typeface="Arial"/>
              </a:rPr>
              <a:t> </a:t>
            </a:r>
            <a:r>
              <a:rPr sz="1200" dirty="0">
                <a:solidFill>
                  <a:srgbClr val="333333"/>
                </a:solidFill>
                <a:latin typeface="Arial"/>
                <a:cs typeface="Arial"/>
              </a:rPr>
              <a:t>GUI</a:t>
            </a:r>
            <a:r>
              <a:rPr sz="1200" spc="-20" dirty="0">
                <a:solidFill>
                  <a:srgbClr val="333333"/>
                </a:solidFill>
                <a:latin typeface="Arial"/>
                <a:cs typeface="Arial"/>
              </a:rPr>
              <a:t> </a:t>
            </a:r>
            <a:r>
              <a:rPr sz="1200" dirty="0">
                <a:solidFill>
                  <a:srgbClr val="333333"/>
                </a:solidFill>
                <a:latin typeface="Arial"/>
                <a:cs typeface="Arial"/>
              </a:rPr>
              <a:t>here</a:t>
            </a:r>
            <a:r>
              <a:rPr sz="1200" dirty="0">
                <a:solidFill>
                  <a:srgbClr val="333333"/>
                </a:solidFill>
                <a:latin typeface="Calibri"/>
                <a:cs typeface="Calibri"/>
              </a:rPr>
              <a:t>".</a:t>
            </a:r>
            <a:r>
              <a:rPr sz="1200" spc="-30" dirty="0">
                <a:solidFill>
                  <a:srgbClr val="333333"/>
                </a:solidFill>
                <a:latin typeface="Calibri"/>
                <a:cs typeface="Calibri"/>
              </a:rPr>
              <a:t> </a:t>
            </a:r>
            <a:r>
              <a:rPr sz="1200" spc="-10" dirty="0">
                <a:solidFill>
                  <a:srgbClr val="333333"/>
                </a:solidFill>
                <a:latin typeface="Calibri"/>
                <a:cs typeface="Calibri"/>
              </a:rPr>
              <a:t>These </a:t>
            </a:r>
            <a:r>
              <a:rPr sz="1200" dirty="0">
                <a:solidFill>
                  <a:srgbClr val="333333"/>
                </a:solidFill>
                <a:latin typeface="Calibri"/>
                <a:cs typeface="Calibri"/>
              </a:rPr>
              <a:t>commands</a:t>
            </a:r>
            <a:r>
              <a:rPr sz="1200" spc="-35" dirty="0">
                <a:solidFill>
                  <a:srgbClr val="333333"/>
                </a:solidFill>
                <a:latin typeface="Calibri"/>
                <a:cs typeface="Calibri"/>
              </a:rPr>
              <a:t> </a:t>
            </a:r>
            <a:r>
              <a:rPr sz="1200" dirty="0">
                <a:solidFill>
                  <a:srgbClr val="333333"/>
                </a:solidFill>
                <a:latin typeface="Calibri"/>
                <a:cs typeface="Calibri"/>
              </a:rPr>
              <a:t>permit</a:t>
            </a:r>
            <a:r>
              <a:rPr sz="1200" spc="-5" dirty="0">
                <a:solidFill>
                  <a:srgbClr val="333333"/>
                </a:solidFill>
                <a:latin typeface="Calibri"/>
                <a:cs typeface="Calibri"/>
              </a:rPr>
              <a:t> </a:t>
            </a:r>
            <a:r>
              <a:rPr sz="1200" dirty="0">
                <a:solidFill>
                  <a:srgbClr val="333333"/>
                </a:solidFill>
                <a:latin typeface="Calibri"/>
                <a:cs typeface="Calibri"/>
              </a:rPr>
              <a:t>you</a:t>
            </a:r>
            <a:r>
              <a:rPr sz="1200" spc="-25" dirty="0">
                <a:solidFill>
                  <a:srgbClr val="333333"/>
                </a:solidFill>
                <a:latin typeface="Calibri"/>
                <a:cs typeface="Calibri"/>
              </a:rPr>
              <a:t> </a:t>
            </a:r>
            <a:r>
              <a:rPr sz="1200" dirty="0">
                <a:solidFill>
                  <a:srgbClr val="333333"/>
                </a:solidFill>
                <a:latin typeface="Calibri"/>
                <a:cs typeface="Calibri"/>
              </a:rPr>
              <a:t>to</a:t>
            </a:r>
            <a:r>
              <a:rPr sz="1200" spc="-25" dirty="0">
                <a:solidFill>
                  <a:srgbClr val="333333"/>
                </a:solidFill>
                <a:latin typeface="Calibri"/>
                <a:cs typeface="Calibri"/>
              </a:rPr>
              <a:t> </a:t>
            </a:r>
            <a:r>
              <a:rPr sz="1200" dirty="0">
                <a:solidFill>
                  <a:srgbClr val="333333"/>
                </a:solidFill>
                <a:latin typeface="Calibri"/>
                <a:cs typeface="Calibri"/>
              </a:rPr>
              <a:t>launch</a:t>
            </a:r>
            <a:r>
              <a:rPr sz="1200" spc="-20" dirty="0">
                <a:solidFill>
                  <a:srgbClr val="333333"/>
                </a:solidFill>
                <a:latin typeface="Calibri"/>
                <a:cs typeface="Calibri"/>
              </a:rPr>
              <a:t> </a:t>
            </a:r>
            <a:r>
              <a:rPr sz="1200" dirty="0">
                <a:solidFill>
                  <a:srgbClr val="333333"/>
                </a:solidFill>
                <a:latin typeface="Calibri"/>
                <a:cs typeface="Calibri"/>
              </a:rPr>
              <a:t>either</a:t>
            </a:r>
            <a:r>
              <a:rPr sz="1200" spc="-5" dirty="0">
                <a:solidFill>
                  <a:srgbClr val="333333"/>
                </a:solidFill>
                <a:latin typeface="Calibri"/>
                <a:cs typeface="Calibri"/>
              </a:rPr>
              <a:t> </a:t>
            </a:r>
            <a:r>
              <a:rPr sz="1200" dirty="0">
                <a:solidFill>
                  <a:srgbClr val="333333"/>
                </a:solidFill>
                <a:latin typeface="Calibri"/>
                <a:cs typeface="Calibri"/>
              </a:rPr>
              <a:t>Git</a:t>
            </a:r>
            <a:r>
              <a:rPr sz="1200" spc="-10" dirty="0">
                <a:solidFill>
                  <a:srgbClr val="333333"/>
                </a:solidFill>
                <a:latin typeface="Calibri"/>
                <a:cs typeface="Calibri"/>
              </a:rPr>
              <a:t> </a:t>
            </a:r>
            <a:r>
              <a:rPr sz="1200" dirty="0">
                <a:solidFill>
                  <a:srgbClr val="333333"/>
                </a:solidFill>
                <a:latin typeface="Calibri"/>
                <a:cs typeface="Calibri"/>
              </a:rPr>
              <a:t>client.</a:t>
            </a:r>
            <a:r>
              <a:rPr sz="1200" spc="-35" dirty="0">
                <a:solidFill>
                  <a:srgbClr val="333333"/>
                </a:solidFill>
                <a:latin typeface="Calibri"/>
                <a:cs typeface="Calibri"/>
              </a:rPr>
              <a:t> </a:t>
            </a:r>
            <a:r>
              <a:rPr sz="1200" dirty="0">
                <a:solidFill>
                  <a:srgbClr val="333333"/>
                </a:solidFill>
                <a:latin typeface="Calibri"/>
                <a:cs typeface="Calibri"/>
              </a:rPr>
              <a:t>For</a:t>
            </a:r>
            <a:r>
              <a:rPr sz="1200" spc="-10" dirty="0">
                <a:solidFill>
                  <a:srgbClr val="333333"/>
                </a:solidFill>
                <a:latin typeface="Calibri"/>
                <a:cs typeface="Calibri"/>
              </a:rPr>
              <a:t> </a:t>
            </a:r>
            <a:r>
              <a:rPr sz="1200" dirty="0">
                <a:solidFill>
                  <a:srgbClr val="333333"/>
                </a:solidFill>
                <a:latin typeface="Calibri"/>
                <a:cs typeface="Calibri"/>
              </a:rPr>
              <a:t>now,</a:t>
            </a:r>
            <a:r>
              <a:rPr sz="1200" spc="-10" dirty="0">
                <a:solidFill>
                  <a:srgbClr val="333333"/>
                </a:solidFill>
                <a:latin typeface="Calibri"/>
                <a:cs typeface="Calibri"/>
              </a:rPr>
              <a:t> </a:t>
            </a:r>
            <a:r>
              <a:rPr sz="1200" dirty="0">
                <a:solidFill>
                  <a:srgbClr val="333333"/>
                </a:solidFill>
                <a:latin typeface="Calibri"/>
                <a:cs typeface="Calibri"/>
              </a:rPr>
              <a:t>select</a:t>
            </a:r>
            <a:r>
              <a:rPr sz="1200" spc="-15" dirty="0">
                <a:solidFill>
                  <a:srgbClr val="333333"/>
                </a:solidFill>
                <a:latin typeface="Calibri"/>
                <a:cs typeface="Calibri"/>
              </a:rPr>
              <a:t> </a:t>
            </a:r>
            <a:r>
              <a:rPr sz="1200" dirty="0">
                <a:solidFill>
                  <a:srgbClr val="333333"/>
                </a:solidFill>
                <a:latin typeface="Arial"/>
                <a:cs typeface="Arial"/>
              </a:rPr>
              <a:t>Git</a:t>
            </a:r>
            <a:r>
              <a:rPr sz="1200" spc="-25" dirty="0">
                <a:solidFill>
                  <a:srgbClr val="333333"/>
                </a:solidFill>
                <a:latin typeface="Arial"/>
                <a:cs typeface="Arial"/>
              </a:rPr>
              <a:t> </a:t>
            </a:r>
            <a:r>
              <a:rPr sz="1200" spc="-20" dirty="0">
                <a:solidFill>
                  <a:srgbClr val="333333"/>
                </a:solidFill>
                <a:latin typeface="Arial"/>
                <a:cs typeface="Arial"/>
              </a:rPr>
              <a:t>Bash </a:t>
            </a:r>
            <a:r>
              <a:rPr sz="1200" spc="-10" dirty="0">
                <a:solidFill>
                  <a:srgbClr val="333333"/>
                </a:solidFill>
                <a:latin typeface="Arial"/>
                <a:cs typeface="Arial"/>
              </a:rPr>
              <a:t>here</a:t>
            </a:r>
            <a:r>
              <a:rPr sz="1200" spc="-10" dirty="0">
                <a:solidFill>
                  <a:srgbClr val="333333"/>
                </a:solidFill>
                <a:latin typeface="Calibri"/>
                <a:cs typeface="Calibri"/>
              </a:rPr>
              <a:t>.</a:t>
            </a:r>
            <a:endParaRPr sz="1200">
              <a:latin typeface="Calibri"/>
              <a:cs typeface="Calibri"/>
            </a:endParaRPr>
          </a:p>
          <a:p>
            <a:pPr>
              <a:lnSpc>
                <a:spcPct val="100000"/>
              </a:lnSpc>
              <a:spcBef>
                <a:spcPts val="40"/>
              </a:spcBef>
              <a:buAutoNum type="alphaLcPeriod"/>
            </a:pPr>
            <a:endParaRPr sz="1650">
              <a:latin typeface="Calibri"/>
              <a:cs typeface="Calibri"/>
            </a:endParaRPr>
          </a:p>
          <a:p>
            <a:pPr marL="13970" marR="457200">
              <a:lnSpc>
                <a:spcPct val="100800"/>
              </a:lnSpc>
              <a:buAutoNum type="alphaLcPeriod"/>
              <a:tabLst>
                <a:tab pos="154940" algn="l"/>
              </a:tabLst>
            </a:pPr>
            <a:r>
              <a:rPr sz="1200" dirty="0">
                <a:solidFill>
                  <a:srgbClr val="333333"/>
                </a:solidFill>
                <a:latin typeface="Calibri"/>
                <a:cs typeface="Calibri"/>
              </a:rPr>
              <a:t>Enter</a:t>
            </a:r>
            <a:r>
              <a:rPr sz="1200" spc="-35" dirty="0">
                <a:solidFill>
                  <a:srgbClr val="333333"/>
                </a:solidFill>
                <a:latin typeface="Calibri"/>
                <a:cs typeface="Calibri"/>
              </a:rPr>
              <a:t> </a:t>
            </a:r>
            <a:r>
              <a:rPr sz="1200" dirty="0">
                <a:solidFill>
                  <a:srgbClr val="333333"/>
                </a:solidFill>
                <a:latin typeface="Calibri"/>
                <a:cs typeface="Calibri"/>
              </a:rPr>
              <a:t>the</a:t>
            </a:r>
            <a:r>
              <a:rPr sz="1200" spc="-20" dirty="0">
                <a:solidFill>
                  <a:srgbClr val="333333"/>
                </a:solidFill>
                <a:latin typeface="Calibri"/>
                <a:cs typeface="Calibri"/>
              </a:rPr>
              <a:t> </a:t>
            </a:r>
            <a:r>
              <a:rPr sz="1200" dirty="0">
                <a:solidFill>
                  <a:srgbClr val="333333"/>
                </a:solidFill>
                <a:latin typeface="Calibri"/>
                <a:cs typeface="Calibri"/>
              </a:rPr>
              <a:t>command</a:t>
            </a:r>
            <a:r>
              <a:rPr sz="1200" spc="-10" dirty="0">
                <a:solidFill>
                  <a:srgbClr val="333333"/>
                </a:solidFill>
                <a:latin typeface="Calibri"/>
                <a:cs typeface="Calibri"/>
              </a:rPr>
              <a:t> (replacing</a:t>
            </a:r>
            <a:r>
              <a:rPr sz="1200" spc="-25" dirty="0">
                <a:solidFill>
                  <a:srgbClr val="333333"/>
                </a:solidFill>
                <a:latin typeface="Calibri"/>
                <a:cs typeface="Calibri"/>
              </a:rPr>
              <a:t> </a:t>
            </a:r>
            <a:r>
              <a:rPr sz="1200" dirty="0">
                <a:solidFill>
                  <a:srgbClr val="333333"/>
                </a:solidFill>
                <a:latin typeface="Calibri"/>
                <a:cs typeface="Calibri"/>
              </a:rPr>
              <a:t>name</a:t>
            </a:r>
            <a:r>
              <a:rPr sz="1200" spc="-20" dirty="0">
                <a:solidFill>
                  <a:srgbClr val="333333"/>
                </a:solidFill>
                <a:latin typeface="Calibri"/>
                <a:cs typeface="Calibri"/>
              </a:rPr>
              <a:t> </a:t>
            </a:r>
            <a:r>
              <a:rPr sz="1200" dirty="0">
                <a:solidFill>
                  <a:srgbClr val="333333"/>
                </a:solidFill>
                <a:latin typeface="Calibri"/>
                <a:cs typeface="Calibri"/>
              </a:rPr>
              <a:t>as</a:t>
            </a:r>
            <a:r>
              <a:rPr sz="1200" spc="-20" dirty="0">
                <a:solidFill>
                  <a:srgbClr val="333333"/>
                </a:solidFill>
                <a:latin typeface="Calibri"/>
                <a:cs typeface="Calibri"/>
              </a:rPr>
              <a:t> </a:t>
            </a:r>
            <a:r>
              <a:rPr sz="1200" spc="-10" dirty="0">
                <a:solidFill>
                  <a:srgbClr val="333333"/>
                </a:solidFill>
                <a:latin typeface="Calibri"/>
                <a:cs typeface="Calibri"/>
              </a:rPr>
              <a:t>appropriate)</a:t>
            </a:r>
            <a:r>
              <a:rPr sz="1200" spc="-25" dirty="0">
                <a:solidFill>
                  <a:srgbClr val="333333"/>
                </a:solidFill>
                <a:latin typeface="Calibri"/>
                <a:cs typeface="Calibri"/>
              </a:rPr>
              <a:t> </a:t>
            </a:r>
            <a:r>
              <a:rPr sz="1200" dirty="0">
                <a:solidFill>
                  <a:srgbClr val="333333"/>
                </a:solidFill>
                <a:latin typeface="Courier New"/>
                <a:cs typeface="Courier New"/>
              </a:rPr>
              <a:t>git</a:t>
            </a:r>
            <a:r>
              <a:rPr sz="1200" spc="-45" dirty="0">
                <a:solidFill>
                  <a:srgbClr val="333333"/>
                </a:solidFill>
                <a:latin typeface="Courier New"/>
                <a:cs typeface="Courier New"/>
              </a:rPr>
              <a:t> </a:t>
            </a:r>
            <a:r>
              <a:rPr sz="1200" dirty="0">
                <a:solidFill>
                  <a:srgbClr val="333333"/>
                </a:solidFill>
                <a:latin typeface="Courier New"/>
                <a:cs typeface="Courier New"/>
              </a:rPr>
              <a:t>config</a:t>
            </a:r>
            <a:r>
              <a:rPr sz="1200" spc="-45" dirty="0">
                <a:solidFill>
                  <a:srgbClr val="333333"/>
                </a:solidFill>
                <a:latin typeface="Courier New"/>
                <a:cs typeface="Courier New"/>
              </a:rPr>
              <a:t> </a:t>
            </a:r>
            <a:r>
              <a:rPr sz="1200" spc="-10" dirty="0">
                <a:solidFill>
                  <a:srgbClr val="333333"/>
                </a:solidFill>
                <a:latin typeface="Courier New"/>
                <a:cs typeface="Courier New"/>
              </a:rPr>
              <a:t>-</a:t>
            </a:r>
            <a:r>
              <a:rPr sz="1200" spc="-50" dirty="0">
                <a:solidFill>
                  <a:srgbClr val="333333"/>
                </a:solidFill>
                <a:latin typeface="Courier New"/>
                <a:cs typeface="Courier New"/>
              </a:rPr>
              <a:t>- </a:t>
            </a:r>
            <a:r>
              <a:rPr sz="1200" dirty="0">
                <a:solidFill>
                  <a:srgbClr val="333333"/>
                </a:solidFill>
                <a:latin typeface="Courier New"/>
                <a:cs typeface="Courier New"/>
              </a:rPr>
              <a:t>global</a:t>
            </a:r>
            <a:r>
              <a:rPr sz="1200" spc="-60" dirty="0">
                <a:solidFill>
                  <a:srgbClr val="333333"/>
                </a:solidFill>
                <a:latin typeface="Courier New"/>
                <a:cs typeface="Courier New"/>
              </a:rPr>
              <a:t> </a:t>
            </a:r>
            <a:r>
              <a:rPr sz="1200" dirty="0">
                <a:solidFill>
                  <a:srgbClr val="333333"/>
                </a:solidFill>
                <a:latin typeface="Courier New"/>
                <a:cs typeface="Courier New"/>
              </a:rPr>
              <a:t>core.excludesfile</a:t>
            </a:r>
            <a:r>
              <a:rPr sz="1200" spc="-60" dirty="0">
                <a:solidFill>
                  <a:srgbClr val="333333"/>
                </a:solidFill>
                <a:latin typeface="Courier New"/>
                <a:cs typeface="Courier New"/>
              </a:rPr>
              <a:t> </a:t>
            </a:r>
            <a:r>
              <a:rPr sz="1200" spc="-10" dirty="0">
                <a:solidFill>
                  <a:srgbClr val="333333"/>
                </a:solidFill>
                <a:latin typeface="Courier New"/>
                <a:cs typeface="Courier New"/>
              </a:rPr>
              <a:t>c:/users/name/.</a:t>
            </a:r>
            <a:r>
              <a:rPr sz="1200" spc="-459" dirty="0">
                <a:solidFill>
                  <a:srgbClr val="333333"/>
                </a:solidFill>
                <a:latin typeface="Courier New"/>
                <a:cs typeface="Courier New"/>
              </a:rPr>
              <a:t> </a:t>
            </a:r>
            <a:r>
              <a:rPr sz="1200" spc="-10" dirty="0">
                <a:solidFill>
                  <a:srgbClr val="333333"/>
                </a:solidFill>
                <a:latin typeface="Courier New"/>
                <a:cs typeface="Courier New"/>
              </a:rPr>
              <a:t>gitignore</a:t>
            </a:r>
            <a:endParaRPr sz="1200">
              <a:latin typeface="Courier New"/>
              <a:cs typeface="Courier New"/>
            </a:endParaRPr>
          </a:p>
          <a:p>
            <a:pPr>
              <a:lnSpc>
                <a:spcPct val="100000"/>
              </a:lnSpc>
              <a:spcBef>
                <a:spcPts val="45"/>
              </a:spcBef>
              <a:buAutoNum type="alphaLcPeriod"/>
            </a:pPr>
            <a:endParaRPr sz="1400">
              <a:latin typeface="Courier New"/>
              <a:cs typeface="Courier New"/>
            </a:endParaRPr>
          </a:p>
          <a:p>
            <a:pPr marL="13970">
              <a:lnSpc>
                <a:spcPct val="100000"/>
              </a:lnSpc>
            </a:pPr>
            <a:r>
              <a:rPr sz="1200" dirty="0">
                <a:solidFill>
                  <a:srgbClr val="333333"/>
                </a:solidFill>
                <a:latin typeface="Calibri"/>
                <a:cs typeface="Calibri"/>
              </a:rPr>
              <a:t>This</a:t>
            </a:r>
            <a:r>
              <a:rPr sz="1200" spc="-30" dirty="0">
                <a:solidFill>
                  <a:srgbClr val="333333"/>
                </a:solidFill>
                <a:latin typeface="Calibri"/>
                <a:cs typeface="Calibri"/>
              </a:rPr>
              <a:t> </a:t>
            </a:r>
            <a:r>
              <a:rPr sz="1200" dirty="0">
                <a:solidFill>
                  <a:srgbClr val="333333"/>
                </a:solidFill>
                <a:latin typeface="Calibri"/>
                <a:cs typeface="Calibri"/>
              </a:rPr>
              <a:t>tells</a:t>
            </a:r>
            <a:r>
              <a:rPr sz="1200" spc="-30" dirty="0">
                <a:solidFill>
                  <a:srgbClr val="333333"/>
                </a:solidFill>
                <a:latin typeface="Calibri"/>
                <a:cs typeface="Calibri"/>
              </a:rPr>
              <a:t> </a:t>
            </a:r>
            <a:r>
              <a:rPr sz="1200" dirty="0">
                <a:solidFill>
                  <a:srgbClr val="333333"/>
                </a:solidFill>
                <a:latin typeface="Calibri"/>
                <a:cs typeface="Calibri"/>
              </a:rPr>
              <a:t>Git</a:t>
            </a:r>
            <a:r>
              <a:rPr sz="1200" spc="-40" dirty="0">
                <a:solidFill>
                  <a:srgbClr val="333333"/>
                </a:solidFill>
                <a:latin typeface="Calibri"/>
                <a:cs typeface="Calibri"/>
              </a:rPr>
              <a:t> </a:t>
            </a:r>
            <a:r>
              <a:rPr sz="1200" dirty="0">
                <a:solidFill>
                  <a:srgbClr val="333333"/>
                </a:solidFill>
                <a:latin typeface="Calibri"/>
                <a:cs typeface="Calibri"/>
              </a:rPr>
              <a:t>to</a:t>
            </a:r>
            <a:r>
              <a:rPr sz="1200" spc="-30" dirty="0">
                <a:solidFill>
                  <a:srgbClr val="333333"/>
                </a:solidFill>
                <a:latin typeface="Calibri"/>
                <a:cs typeface="Calibri"/>
              </a:rPr>
              <a:t> </a:t>
            </a:r>
            <a:r>
              <a:rPr sz="1200" dirty="0">
                <a:solidFill>
                  <a:srgbClr val="333333"/>
                </a:solidFill>
                <a:latin typeface="Calibri"/>
                <a:cs typeface="Calibri"/>
              </a:rPr>
              <a:t>use</a:t>
            </a:r>
            <a:r>
              <a:rPr sz="1200" spc="-40" dirty="0">
                <a:solidFill>
                  <a:srgbClr val="333333"/>
                </a:solidFill>
                <a:latin typeface="Calibri"/>
                <a:cs typeface="Calibri"/>
              </a:rPr>
              <a:t> </a:t>
            </a:r>
            <a:r>
              <a:rPr sz="1200" dirty="0">
                <a:solidFill>
                  <a:srgbClr val="333333"/>
                </a:solidFill>
                <a:latin typeface="Calibri"/>
                <a:cs typeface="Calibri"/>
              </a:rPr>
              <a:t>the</a:t>
            </a:r>
            <a:r>
              <a:rPr sz="1200" spc="-30" dirty="0">
                <a:solidFill>
                  <a:srgbClr val="333333"/>
                </a:solidFill>
                <a:latin typeface="Calibri"/>
                <a:cs typeface="Calibri"/>
              </a:rPr>
              <a:t> </a:t>
            </a:r>
            <a:r>
              <a:rPr sz="1200" dirty="0">
                <a:solidFill>
                  <a:srgbClr val="333333"/>
                </a:solidFill>
                <a:latin typeface="Calibri"/>
                <a:cs typeface="Calibri"/>
              </a:rPr>
              <a:t>.</a:t>
            </a:r>
            <a:r>
              <a:rPr sz="1200" dirty="0">
                <a:solidFill>
                  <a:srgbClr val="333333"/>
                </a:solidFill>
                <a:latin typeface="Arial"/>
                <a:cs typeface="Arial"/>
              </a:rPr>
              <a:t>gitignore</a:t>
            </a:r>
            <a:r>
              <a:rPr sz="1200" spc="-30" dirty="0">
                <a:solidFill>
                  <a:srgbClr val="333333"/>
                </a:solidFill>
                <a:latin typeface="Arial"/>
                <a:cs typeface="Arial"/>
              </a:rPr>
              <a:t> </a:t>
            </a:r>
            <a:r>
              <a:rPr sz="1200" dirty="0">
                <a:solidFill>
                  <a:srgbClr val="333333"/>
                </a:solidFill>
                <a:latin typeface="Calibri"/>
                <a:cs typeface="Calibri"/>
              </a:rPr>
              <a:t>file</a:t>
            </a:r>
            <a:r>
              <a:rPr sz="1200" spc="-15" dirty="0">
                <a:solidFill>
                  <a:srgbClr val="333333"/>
                </a:solidFill>
                <a:latin typeface="Calibri"/>
                <a:cs typeface="Calibri"/>
              </a:rPr>
              <a:t> </a:t>
            </a:r>
            <a:r>
              <a:rPr sz="1200" dirty="0">
                <a:solidFill>
                  <a:srgbClr val="333333"/>
                </a:solidFill>
                <a:latin typeface="Calibri"/>
                <a:cs typeface="Calibri"/>
              </a:rPr>
              <a:t>you</a:t>
            </a:r>
            <a:r>
              <a:rPr sz="1200" spc="-25" dirty="0">
                <a:solidFill>
                  <a:srgbClr val="333333"/>
                </a:solidFill>
                <a:latin typeface="Calibri"/>
                <a:cs typeface="Calibri"/>
              </a:rPr>
              <a:t> </a:t>
            </a:r>
            <a:r>
              <a:rPr sz="1200" dirty="0">
                <a:solidFill>
                  <a:srgbClr val="333333"/>
                </a:solidFill>
                <a:latin typeface="Calibri"/>
                <a:cs typeface="Calibri"/>
              </a:rPr>
              <a:t>created</a:t>
            </a:r>
            <a:r>
              <a:rPr sz="1200" spc="-35" dirty="0">
                <a:solidFill>
                  <a:srgbClr val="333333"/>
                </a:solidFill>
                <a:latin typeface="Calibri"/>
                <a:cs typeface="Calibri"/>
              </a:rPr>
              <a:t> </a:t>
            </a:r>
            <a:r>
              <a:rPr sz="1200" dirty="0">
                <a:solidFill>
                  <a:srgbClr val="333333"/>
                </a:solidFill>
                <a:latin typeface="Calibri"/>
                <a:cs typeface="Calibri"/>
              </a:rPr>
              <a:t>in</a:t>
            </a:r>
            <a:r>
              <a:rPr sz="1200" spc="-25" dirty="0">
                <a:solidFill>
                  <a:srgbClr val="333333"/>
                </a:solidFill>
                <a:latin typeface="Calibri"/>
                <a:cs typeface="Calibri"/>
              </a:rPr>
              <a:t> </a:t>
            </a:r>
            <a:r>
              <a:rPr sz="1200" dirty="0">
                <a:solidFill>
                  <a:srgbClr val="333333"/>
                </a:solidFill>
                <a:latin typeface="Calibri"/>
                <a:cs typeface="Calibri"/>
              </a:rPr>
              <a:t>step</a:t>
            </a:r>
            <a:r>
              <a:rPr sz="1200" spc="-20" dirty="0">
                <a:solidFill>
                  <a:srgbClr val="333333"/>
                </a:solidFill>
                <a:latin typeface="Calibri"/>
                <a:cs typeface="Calibri"/>
              </a:rPr>
              <a:t> </a:t>
            </a:r>
            <a:r>
              <a:rPr sz="1200" spc="-50" dirty="0">
                <a:solidFill>
                  <a:srgbClr val="333333"/>
                </a:solidFill>
                <a:latin typeface="Calibri"/>
                <a:cs typeface="Calibri"/>
              </a:rPr>
              <a:t>2</a:t>
            </a:r>
            <a:endParaRPr sz="1200">
              <a:latin typeface="Calibri"/>
              <a:cs typeface="Calibri"/>
            </a:endParaRPr>
          </a:p>
          <a:p>
            <a:pPr marL="536575" marR="264160" algn="just">
              <a:lnSpc>
                <a:spcPts val="1420"/>
              </a:lnSpc>
              <a:spcBef>
                <a:spcPts val="200"/>
              </a:spcBef>
            </a:pPr>
            <a:r>
              <a:rPr sz="1200" dirty="0">
                <a:solidFill>
                  <a:srgbClr val="333333"/>
                </a:solidFill>
                <a:latin typeface="Times New Roman"/>
                <a:cs typeface="Times New Roman"/>
              </a:rPr>
              <a:t>NOTE:</a:t>
            </a:r>
            <a:r>
              <a:rPr sz="1200" spc="-15" dirty="0">
                <a:solidFill>
                  <a:srgbClr val="333333"/>
                </a:solidFill>
                <a:latin typeface="Times New Roman"/>
                <a:cs typeface="Times New Roman"/>
              </a:rPr>
              <a:t> </a:t>
            </a:r>
            <a:r>
              <a:rPr sz="1200" dirty="0">
                <a:solidFill>
                  <a:srgbClr val="333333"/>
                </a:solidFill>
                <a:latin typeface="Times New Roman"/>
                <a:cs typeface="Times New Roman"/>
              </a:rPr>
              <a:t>TO</a:t>
            </a:r>
            <a:r>
              <a:rPr sz="1200" spc="-5" dirty="0">
                <a:solidFill>
                  <a:srgbClr val="333333"/>
                </a:solidFill>
                <a:latin typeface="Times New Roman"/>
                <a:cs typeface="Times New Roman"/>
              </a:rPr>
              <a:t> </a:t>
            </a:r>
            <a:r>
              <a:rPr sz="1200" dirty="0">
                <a:solidFill>
                  <a:srgbClr val="333333"/>
                </a:solidFill>
                <a:latin typeface="Times New Roman"/>
                <a:cs typeface="Times New Roman"/>
              </a:rPr>
              <a:t>avoid</a:t>
            </a:r>
            <a:r>
              <a:rPr sz="1200" spc="-5" dirty="0">
                <a:solidFill>
                  <a:srgbClr val="333333"/>
                </a:solidFill>
                <a:latin typeface="Times New Roman"/>
                <a:cs typeface="Times New Roman"/>
              </a:rPr>
              <a:t> </a:t>
            </a:r>
            <a:r>
              <a:rPr sz="1200" dirty="0">
                <a:solidFill>
                  <a:srgbClr val="333333"/>
                </a:solidFill>
                <a:latin typeface="Times New Roman"/>
                <a:cs typeface="Times New Roman"/>
              </a:rPr>
              <a:t>typing</a:t>
            </a:r>
            <a:r>
              <a:rPr sz="1200" spc="5" dirty="0">
                <a:solidFill>
                  <a:srgbClr val="333333"/>
                </a:solidFill>
                <a:latin typeface="Times New Roman"/>
                <a:cs typeface="Times New Roman"/>
              </a:rPr>
              <a:t> </a:t>
            </a:r>
            <a:r>
              <a:rPr sz="1200" dirty="0">
                <a:solidFill>
                  <a:srgbClr val="333333"/>
                </a:solidFill>
                <a:latin typeface="Times New Roman"/>
                <a:cs typeface="Times New Roman"/>
              </a:rPr>
              <a:t>errors,</a:t>
            </a:r>
            <a:r>
              <a:rPr sz="1200" spc="5" dirty="0">
                <a:solidFill>
                  <a:srgbClr val="333333"/>
                </a:solidFill>
                <a:latin typeface="Times New Roman"/>
                <a:cs typeface="Times New Roman"/>
              </a:rPr>
              <a:t> </a:t>
            </a:r>
            <a:r>
              <a:rPr sz="1200" dirty="0">
                <a:solidFill>
                  <a:srgbClr val="333333"/>
                </a:solidFill>
                <a:latin typeface="Times New Roman"/>
                <a:cs typeface="Times New Roman"/>
              </a:rPr>
              <a:t>copy</a:t>
            </a:r>
            <a:r>
              <a:rPr sz="1200" spc="-5" dirty="0">
                <a:solidFill>
                  <a:srgbClr val="333333"/>
                </a:solidFill>
                <a:latin typeface="Times New Roman"/>
                <a:cs typeface="Times New Roman"/>
              </a:rPr>
              <a:t> </a:t>
            </a:r>
            <a:r>
              <a:rPr sz="1200" dirty="0">
                <a:solidFill>
                  <a:srgbClr val="333333"/>
                </a:solidFill>
                <a:latin typeface="Times New Roman"/>
                <a:cs typeface="Times New Roman"/>
              </a:rPr>
              <a:t>and paste</a:t>
            </a:r>
            <a:r>
              <a:rPr sz="1200" spc="-5" dirty="0">
                <a:solidFill>
                  <a:srgbClr val="333333"/>
                </a:solidFill>
                <a:latin typeface="Times New Roman"/>
                <a:cs typeface="Times New Roman"/>
              </a:rPr>
              <a:t> </a:t>
            </a:r>
            <a:r>
              <a:rPr sz="1200" dirty="0">
                <a:solidFill>
                  <a:srgbClr val="333333"/>
                </a:solidFill>
                <a:latin typeface="Times New Roman"/>
                <a:cs typeface="Times New Roman"/>
              </a:rPr>
              <a:t>the commands </a:t>
            </a:r>
            <a:r>
              <a:rPr sz="1200" spc="-10" dirty="0">
                <a:solidFill>
                  <a:srgbClr val="333333"/>
                </a:solidFill>
                <a:latin typeface="Times New Roman"/>
                <a:cs typeface="Times New Roman"/>
              </a:rPr>
              <a:t>shown here</a:t>
            </a:r>
            <a:r>
              <a:rPr sz="1200" spc="-65" dirty="0">
                <a:solidFill>
                  <a:srgbClr val="333333"/>
                </a:solidFill>
                <a:latin typeface="Times New Roman"/>
                <a:cs typeface="Times New Roman"/>
              </a:rPr>
              <a:t> </a:t>
            </a:r>
            <a:r>
              <a:rPr sz="1200" dirty="0">
                <a:solidFill>
                  <a:srgbClr val="333333"/>
                </a:solidFill>
                <a:latin typeface="Times New Roman"/>
                <a:cs typeface="Times New Roman"/>
              </a:rPr>
              <a:t>into</a:t>
            </a:r>
            <a:r>
              <a:rPr sz="1200" spc="-75" dirty="0">
                <a:solidFill>
                  <a:srgbClr val="333333"/>
                </a:solidFill>
                <a:latin typeface="Times New Roman"/>
                <a:cs typeface="Times New Roman"/>
              </a:rPr>
              <a:t> </a:t>
            </a:r>
            <a:r>
              <a:rPr sz="1200" dirty="0">
                <a:solidFill>
                  <a:srgbClr val="333333"/>
                </a:solidFill>
                <a:latin typeface="Times New Roman"/>
                <a:cs typeface="Times New Roman"/>
              </a:rPr>
              <a:t>the</a:t>
            </a:r>
            <a:r>
              <a:rPr sz="1200" spc="-70" dirty="0">
                <a:solidFill>
                  <a:srgbClr val="333333"/>
                </a:solidFill>
                <a:latin typeface="Times New Roman"/>
                <a:cs typeface="Times New Roman"/>
              </a:rPr>
              <a:t> </a:t>
            </a:r>
            <a:r>
              <a:rPr sz="1200" spc="-10" dirty="0">
                <a:solidFill>
                  <a:srgbClr val="333333"/>
                </a:solidFill>
                <a:latin typeface="Times New Roman"/>
                <a:cs typeface="Times New Roman"/>
              </a:rPr>
              <a:t>Git</a:t>
            </a:r>
            <a:r>
              <a:rPr sz="1200" spc="-60" dirty="0">
                <a:solidFill>
                  <a:srgbClr val="333333"/>
                </a:solidFill>
                <a:latin typeface="Times New Roman"/>
                <a:cs typeface="Times New Roman"/>
              </a:rPr>
              <a:t> </a:t>
            </a:r>
            <a:r>
              <a:rPr sz="1200" spc="-10" dirty="0">
                <a:solidFill>
                  <a:srgbClr val="333333"/>
                </a:solidFill>
                <a:latin typeface="Times New Roman"/>
                <a:cs typeface="Times New Roman"/>
              </a:rPr>
              <a:t>Bash</a:t>
            </a:r>
            <a:r>
              <a:rPr sz="1200" spc="-60" dirty="0">
                <a:solidFill>
                  <a:srgbClr val="333333"/>
                </a:solidFill>
                <a:latin typeface="Times New Roman"/>
                <a:cs typeface="Times New Roman"/>
              </a:rPr>
              <a:t> </a:t>
            </a:r>
            <a:r>
              <a:rPr sz="1200" spc="-10" dirty="0">
                <a:solidFill>
                  <a:srgbClr val="333333"/>
                </a:solidFill>
                <a:latin typeface="Times New Roman"/>
                <a:cs typeface="Times New Roman"/>
              </a:rPr>
              <a:t>window,</a:t>
            </a:r>
            <a:r>
              <a:rPr sz="1200" spc="-65" dirty="0">
                <a:solidFill>
                  <a:srgbClr val="333333"/>
                </a:solidFill>
                <a:latin typeface="Times New Roman"/>
                <a:cs typeface="Times New Roman"/>
              </a:rPr>
              <a:t> </a:t>
            </a:r>
            <a:r>
              <a:rPr sz="1200" dirty="0">
                <a:solidFill>
                  <a:srgbClr val="333333"/>
                </a:solidFill>
                <a:latin typeface="Times New Roman"/>
                <a:cs typeface="Times New Roman"/>
              </a:rPr>
              <a:t>using</a:t>
            </a:r>
            <a:r>
              <a:rPr sz="1200" spc="-60" dirty="0">
                <a:solidFill>
                  <a:srgbClr val="333333"/>
                </a:solidFill>
                <a:latin typeface="Times New Roman"/>
                <a:cs typeface="Times New Roman"/>
              </a:rPr>
              <a:t> </a:t>
            </a:r>
            <a:r>
              <a:rPr sz="1200" dirty="0">
                <a:solidFill>
                  <a:srgbClr val="333333"/>
                </a:solidFill>
                <a:latin typeface="Times New Roman"/>
                <a:cs typeface="Times New Roman"/>
              </a:rPr>
              <a:t>the</a:t>
            </a:r>
            <a:r>
              <a:rPr sz="1200" spc="-65" dirty="0">
                <a:solidFill>
                  <a:srgbClr val="333333"/>
                </a:solidFill>
                <a:latin typeface="Times New Roman"/>
                <a:cs typeface="Times New Roman"/>
              </a:rPr>
              <a:t> </a:t>
            </a:r>
            <a:r>
              <a:rPr sz="1200" spc="-10" dirty="0">
                <a:solidFill>
                  <a:srgbClr val="333333"/>
                </a:solidFill>
                <a:latin typeface="Times New Roman"/>
                <a:cs typeface="Times New Roman"/>
              </a:rPr>
              <a:t>arrow</a:t>
            </a:r>
            <a:r>
              <a:rPr sz="1200" spc="-45" dirty="0">
                <a:solidFill>
                  <a:srgbClr val="333333"/>
                </a:solidFill>
                <a:latin typeface="Times New Roman"/>
                <a:cs typeface="Times New Roman"/>
              </a:rPr>
              <a:t> </a:t>
            </a:r>
            <a:r>
              <a:rPr sz="1200" dirty="0">
                <a:solidFill>
                  <a:srgbClr val="333333"/>
                </a:solidFill>
                <a:latin typeface="Times New Roman"/>
                <a:cs typeface="Times New Roman"/>
              </a:rPr>
              <a:t>keys</a:t>
            </a:r>
            <a:r>
              <a:rPr sz="1200" spc="-50" dirty="0">
                <a:solidFill>
                  <a:srgbClr val="333333"/>
                </a:solidFill>
                <a:latin typeface="Times New Roman"/>
                <a:cs typeface="Times New Roman"/>
              </a:rPr>
              <a:t> </a:t>
            </a:r>
            <a:r>
              <a:rPr sz="1200" dirty="0">
                <a:solidFill>
                  <a:srgbClr val="333333"/>
                </a:solidFill>
                <a:latin typeface="Times New Roman"/>
                <a:cs typeface="Times New Roman"/>
              </a:rPr>
              <a:t>to</a:t>
            </a:r>
            <a:r>
              <a:rPr sz="1200" spc="-40" dirty="0">
                <a:solidFill>
                  <a:srgbClr val="333333"/>
                </a:solidFill>
                <a:latin typeface="Times New Roman"/>
                <a:cs typeface="Times New Roman"/>
              </a:rPr>
              <a:t> </a:t>
            </a:r>
            <a:r>
              <a:rPr sz="1200" dirty="0">
                <a:solidFill>
                  <a:srgbClr val="333333"/>
                </a:solidFill>
                <a:latin typeface="Times New Roman"/>
                <a:cs typeface="Times New Roman"/>
              </a:rPr>
              <a:t>edit</a:t>
            </a:r>
            <a:r>
              <a:rPr sz="1200" spc="-45" dirty="0">
                <a:solidFill>
                  <a:srgbClr val="333333"/>
                </a:solidFill>
                <a:latin typeface="Times New Roman"/>
                <a:cs typeface="Times New Roman"/>
              </a:rPr>
              <a:t> </a:t>
            </a:r>
            <a:r>
              <a:rPr sz="1200" dirty="0">
                <a:solidFill>
                  <a:srgbClr val="333333"/>
                </a:solidFill>
                <a:latin typeface="Times New Roman"/>
                <a:cs typeface="Times New Roman"/>
              </a:rPr>
              <a:t>the</a:t>
            </a:r>
            <a:r>
              <a:rPr sz="1200" spc="-55" dirty="0">
                <a:solidFill>
                  <a:srgbClr val="333333"/>
                </a:solidFill>
                <a:latin typeface="Times New Roman"/>
                <a:cs typeface="Times New Roman"/>
              </a:rPr>
              <a:t> </a:t>
            </a:r>
            <a:r>
              <a:rPr sz="1200" dirty="0">
                <a:solidFill>
                  <a:srgbClr val="333333"/>
                </a:solidFill>
                <a:latin typeface="Times New Roman"/>
                <a:cs typeface="Times New Roman"/>
              </a:rPr>
              <a:t>red</a:t>
            </a:r>
            <a:r>
              <a:rPr sz="1200" spc="-40" dirty="0">
                <a:solidFill>
                  <a:srgbClr val="333333"/>
                </a:solidFill>
                <a:latin typeface="Times New Roman"/>
                <a:cs typeface="Times New Roman"/>
              </a:rPr>
              <a:t> </a:t>
            </a:r>
            <a:r>
              <a:rPr sz="1200" spc="-20" dirty="0">
                <a:solidFill>
                  <a:srgbClr val="333333"/>
                </a:solidFill>
                <a:latin typeface="Times New Roman"/>
                <a:cs typeface="Times New Roman"/>
              </a:rPr>
              <a:t>text </a:t>
            </a:r>
            <a:r>
              <a:rPr sz="1200" dirty="0">
                <a:solidFill>
                  <a:srgbClr val="333333"/>
                </a:solidFill>
                <a:latin typeface="Times New Roman"/>
                <a:cs typeface="Times New Roman"/>
              </a:rPr>
              <a:t>to</a:t>
            </a:r>
            <a:r>
              <a:rPr sz="1200" spc="-5" dirty="0">
                <a:solidFill>
                  <a:srgbClr val="333333"/>
                </a:solidFill>
                <a:latin typeface="Times New Roman"/>
                <a:cs typeface="Times New Roman"/>
              </a:rPr>
              <a:t> </a:t>
            </a:r>
            <a:r>
              <a:rPr sz="1200" dirty="0">
                <a:solidFill>
                  <a:srgbClr val="333333"/>
                </a:solidFill>
                <a:latin typeface="Times New Roman"/>
                <a:cs typeface="Times New Roman"/>
              </a:rPr>
              <a:t>match</a:t>
            </a:r>
            <a:r>
              <a:rPr sz="1200" spc="-15" dirty="0">
                <a:solidFill>
                  <a:srgbClr val="333333"/>
                </a:solidFill>
                <a:latin typeface="Times New Roman"/>
                <a:cs typeface="Times New Roman"/>
              </a:rPr>
              <a:t> </a:t>
            </a:r>
            <a:r>
              <a:rPr sz="1200" dirty="0">
                <a:solidFill>
                  <a:srgbClr val="333333"/>
                </a:solidFill>
                <a:latin typeface="Times New Roman"/>
                <a:cs typeface="Times New Roman"/>
              </a:rPr>
              <a:t>your</a:t>
            </a:r>
            <a:r>
              <a:rPr sz="1200" spc="-5" dirty="0">
                <a:solidFill>
                  <a:srgbClr val="333333"/>
                </a:solidFill>
                <a:latin typeface="Times New Roman"/>
                <a:cs typeface="Times New Roman"/>
              </a:rPr>
              <a:t> </a:t>
            </a:r>
            <a:r>
              <a:rPr sz="1200" spc="-10" dirty="0">
                <a:solidFill>
                  <a:srgbClr val="333333"/>
                </a:solidFill>
                <a:latin typeface="Times New Roman"/>
                <a:cs typeface="Times New Roman"/>
              </a:rPr>
              <a:t>information.</a:t>
            </a:r>
            <a:endParaRPr sz="1200">
              <a:latin typeface="Times New Roman"/>
              <a:cs typeface="Times New Roman"/>
            </a:endParaRPr>
          </a:p>
          <a:p>
            <a:pPr marL="147955" marR="910590" indent="-135890">
              <a:lnSpc>
                <a:spcPts val="1370"/>
              </a:lnSpc>
              <a:spcBef>
                <a:spcPts val="650"/>
              </a:spcBef>
              <a:buAutoNum type="alphaLcPeriod" startAt="3"/>
              <a:tabLst>
                <a:tab pos="148590" algn="l"/>
              </a:tabLst>
            </a:pPr>
            <a:r>
              <a:rPr sz="1200" dirty="0">
                <a:solidFill>
                  <a:srgbClr val="333333"/>
                </a:solidFill>
                <a:latin typeface="Calibri"/>
                <a:cs typeface="Calibri"/>
              </a:rPr>
              <a:t>Enter</a:t>
            </a:r>
            <a:r>
              <a:rPr sz="1200" spc="-40" dirty="0">
                <a:solidFill>
                  <a:srgbClr val="333333"/>
                </a:solidFill>
                <a:latin typeface="Calibri"/>
                <a:cs typeface="Calibri"/>
              </a:rPr>
              <a:t> </a:t>
            </a:r>
            <a:r>
              <a:rPr sz="1200" dirty="0">
                <a:solidFill>
                  <a:srgbClr val="333333"/>
                </a:solidFill>
                <a:latin typeface="Calibri"/>
                <a:cs typeface="Calibri"/>
              </a:rPr>
              <a:t>the</a:t>
            </a:r>
            <a:r>
              <a:rPr sz="1200" spc="-35" dirty="0">
                <a:solidFill>
                  <a:srgbClr val="333333"/>
                </a:solidFill>
                <a:latin typeface="Calibri"/>
                <a:cs typeface="Calibri"/>
              </a:rPr>
              <a:t> </a:t>
            </a:r>
            <a:r>
              <a:rPr sz="1200" dirty="0">
                <a:solidFill>
                  <a:srgbClr val="333333"/>
                </a:solidFill>
                <a:latin typeface="Calibri"/>
                <a:cs typeface="Calibri"/>
              </a:rPr>
              <a:t>command</a:t>
            </a:r>
            <a:r>
              <a:rPr sz="1200" spc="-20" dirty="0">
                <a:solidFill>
                  <a:srgbClr val="333333"/>
                </a:solidFill>
                <a:latin typeface="Calibri"/>
                <a:cs typeface="Calibri"/>
              </a:rPr>
              <a:t> </a:t>
            </a:r>
            <a:r>
              <a:rPr sz="1200" dirty="0">
                <a:solidFill>
                  <a:srgbClr val="333333"/>
                </a:solidFill>
                <a:latin typeface="Courier New"/>
                <a:cs typeface="Courier New"/>
              </a:rPr>
              <a:t>git</a:t>
            </a:r>
            <a:r>
              <a:rPr sz="1200" spc="-85" dirty="0">
                <a:solidFill>
                  <a:srgbClr val="333333"/>
                </a:solidFill>
                <a:latin typeface="Courier New"/>
                <a:cs typeface="Courier New"/>
              </a:rPr>
              <a:t> </a:t>
            </a:r>
            <a:r>
              <a:rPr sz="1200" dirty="0">
                <a:solidFill>
                  <a:srgbClr val="333333"/>
                </a:solidFill>
                <a:latin typeface="Courier New"/>
                <a:cs typeface="Courier New"/>
              </a:rPr>
              <a:t>config</a:t>
            </a:r>
            <a:r>
              <a:rPr sz="1200" spc="-70" dirty="0">
                <a:solidFill>
                  <a:srgbClr val="333333"/>
                </a:solidFill>
                <a:latin typeface="Courier New"/>
                <a:cs typeface="Courier New"/>
              </a:rPr>
              <a:t> </a:t>
            </a:r>
            <a:r>
              <a:rPr sz="1200" spc="-10" dirty="0">
                <a:solidFill>
                  <a:srgbClr val="333333"/>
                </a:solidFill>
                <a:latin typeface="Courier New"/>
                <a:cs typeface="Courier New"/>
              </a:rPr>
              <a:t>--</a:t>
            </a:r>
            <a:r>
              <a:rPr sz="1200" dirty="0">
                <a:solidFill>
                  <a:srgbClr val="333333"/>
                </a:solidFill>
                <a:latin typeface="Courier New"/>
                <a:cs typeface="Courier New"/>
              </a:rPr>
              <a:t>global</a:t>
            </a:r>
            <a:r>
              <a:rPr sz="1200" spc="-60" dirty="0">
                <a:solidFill>
                  <a:srgbClr val="333333"/>
                </a:solidFill>
                <a:latin typeface="Courier New"/>
                <a:cs typeface="Courier New"/>
              </a:rPr>
              <a:t> </a:t>
            </a:r>
            <a:r>
              <a:rPr sz="1200" spc="-10" dirty="0">
                <a:solidFill>
                  <a:srgbClr val="333333"/>
                </a:solidFill>
                <a:latin typeface="Courier New"/>
                <a:cs typeface="Courier New"/>
              </a:rPr>
              <a:t>user.Email "</a:t>
            </a:r>
            <a:r>
              <a:rPr sz="1200" spc="-10" dirty="0">
                <a:solidFill>
                  <a:srgbClr val="333333"/>
                </a:solidFill>
                <a:latin typeface="Courier New"/>
                <a:cs typeface="Courier New"/>
                <a:hlinkClick r:id="rId2"/>
              </a:rPr>
              <a:t>name@msoe.edu</a:t>
            </a:r>
            <a:r>
              <a:rPr sz="1200" spc="-10" dirty="0">
                <a:solidFill>
                  <a:srgbClr val="333333"/>
                </a:solidFill>
                <a:latin typeface="Courier New"/>
                <a:cs typeface="Courier New"/>
              </a:rPr>
              <a:t>"</a:t>
            </a:r>
            <a:endParaRPr sz="1200">
              <a:latin typeface="Courier New"/>
              <a:cs typeface="Courier New"/>
            </a:endParaRPr>
          </a:p>
          <a:p>
            <a:pPr marL="536575" marR="263525" indent="-9525" algn="just">
              <a:lnSpc>
                <a:spcPct val="98800"/>
              </a:lnSpc>
              <a:spcBef>
                <a:spcPts val="200"/>
              </a:spcBef>
            </a:pPr>
            <a:r>
              <a:rPr sz="1200" dirty="0">
                <a:solidFill>
                  <a:srgbClr val="333333"/>
                </a:solidFill>
                <a:latin typeface="Times New Roman"/>
                <a:cs typeface="Times New Roman"/>
              </a:rPr>
              <a:t>This</a:t>
            </a:r>
            <a:r>
              <a:rPr sz="1200" spc="20" dirty="0">
                <a:solidFill>
                  <a:srgbClr val="333333"/>
                </a:solidFill>
                <a:latin typeface="Times New Roman"/>
                <a:cs typeface="Times New Roman"/>
              </a:rPr>
              <a:t> </a:t>
            </a:r>
            <a:r>
              <a:rPr sz="1200" dirty="0">
                <a:solidFill>
                  <a:srgbClr val="333333"/>
                </a:solidFill>
                <a:latin typeface="Times New Roman"/>
                <a:cs typeface="Times New Roman"/>
              </a:rPr>
              <a:t>links</a:t>
            </a:r>
            <a:r>
              <a:rPr sz="1200" spc="20" dirty="0">
                <a:solidFill>
                  <a:srgbClr val="333333"/>
                </a:solidFill>
                <a:latin typeface="Times New Roman"/>
                <a:cs typeface="Times New Roman"/>
              </a:rPr>
              <a:t> </a:t>
            </a:r>
            <a:r>
              <a:rPr sz="1200" dirty="0">
                <a:solidFill>
                  <a:srgbClr val="333333"/>
                </a:solidFill>
                <a:latin typeface="Times New Roman"/>
                <a:cs typeface="Times New Roman"/>
              </a:rPr>
              <a:t>your</a:t>
            </a:r>
            <a:r>
              <a:rPr sz="1200" spc="15" dirty="0">
                <a:solidFill>
                  <a:srgbClr val="333333"/>
                </a:solidFill>
                <a:latin typeface="Times New Roman"/>
                <a:cs typeface="Times New Roman"/>
              </a:rPr>
              <a:t> </a:t>
            </a:r>
            <a:r>
              <a:rPr sz="1200" dirty="0">
                <a:solidFill>
                  <a:srgbClr val="333333"/>
                </a:solidFill>
                <a:latin typeface="Times New Roman"/>
                <a:cs typeface="Times New Roman"/>
              </a:rPr>
              <a:t>Git</a:t>
            </a:r>
            <a:r>
              <a:rPr sz="1200" spc="20" dirty="0">
                <a:solidFill>
                  <a:srgbClr val="333333"/>
                </a:solidFill>
                <a:latin typeface="Times New Roman"/>
                <a:cs typeface="Times New Roman"/>
              </a:rPr>
              <a:t> </a:t>
            </a:r>
            <a:r>
              <a:rPr sz="1200" dirty="0">
                <a:solidFill>
                  <a:srgbClr val="333333"/>
                </a:solidFill>
                <a:latin typeface="Times New Roman"/>
                <a:cs typeface="Times New Roman"/>
              </a:rPr>
              <a:t>activity</a:t>
            </a:r>
            <a:r>
              <a:rPr sz="1200" spc="25" dirty="0">
                <a:solidFill>
                  <a:srgbClr val="333333"/>
                </a:solidFill>
                <a:latin typeface="Times New Roman"/>
                <a:cs typeface="Times New Roman"/>
              </a:rPr>
              <a:t> </a:t>
            </a:r>
            <a:r>
              <a:rPr sz="1200" dirty="0">
                <a:solidFill>
                  <a:srgbClr val="333333"/>
                </a:solidFill>
                <a:latin typeface="Times New Roman"/>
                <a:cs typeface="Times New Roman"/>
              </a:rPr>
              <a:t>to</a:t>
            </a:r>
            <a:r>
              <a:rPr sz="1200" spc="15" dirty="0">
                <a:solidFill>
                  <a:srgbClr val="333333"/>
                </a:solidFill>
                <a:latin typeface="Times New Roman"/>
                <a:cs typeface="Times New Roman"/>
              </a:rPr>
              <a:t> </a:t>
            </a:r>
            <a:r>
              <a:rPr sz="1200" dirty="0">
                <a:solidFill>
                  <a:srgbClr val="333333"/>
                </a:solidFill>
                <a:latin typeface="Times New Roman"/>
                <a:cs typeface="Times New Roman"/>
              </a:rPr>
              <a:t>your</a:t>
            </a:r>
            <a:r>
              <a:rPr sz="1200" spc="15" dirty="0">
                <a:solidFill>
                  <a:srgbClr val="333333"/>
                </a:solidFill>
                <a:latin typeface="Times New Roman"/>
                <a:cs typeface="Times New Roman"/>
              </a:rPr>
              <a:t> </a:t>
            </a:r>
            <a:r>
              <a:rPr sz="1200" dirty="0">
                <a:solidFill>
                  <a:srgbClr val="333333"/>
                </a:solidFill>
                <a:latin typeface="Times New Roman"/>
                <a:cs typeface="Times New Roman"/>
              </a:rPr>
              <a:t>email</a:t>
            </a:r>
            <a:r>
              <a:rPr sz="1200" spc="20" dirty="0">
                <a:solidFill>
                  <a:srgbClr val="333333"/>
                </a:solidFill>
                <a:latin typeface="Times New Roman"/>
                <a:cs typeface="Times New Roman"/>
              </a:rPr>
              <a:t> </a:t>
            </a:r>
            <a:r>
              <a:rPr sz="1200" dirty="0">
                <a:solidFill>
                  <a:srgbClr val="333333"/>
                </a:solidFill>
                <a:latin typeface="Times New Roman"/>
                <a:cs typeface="Times New Roman"/>
              </a:rPr>
              <a:t>address.</a:t>
            </a:r>
            <a:r>
              <a:rPr sz="1200" spc="25" dirty="0">
                <a:solidFill>
                  <a:srgbClr val="333333"/>
                </a:solidFill>
                <a:latin typeface="Times New Roman"/>
                <a:cs typeface="Times New Roman"/>
              </a:rPr>
              <a:t> </a:t>
            </a:r>
            <a:r>
              <a:rPr sz="1200" dirty="0">
                <a:solidFill>
                  <a:srgbClr val="333333"/>
                </a:solidFill>
                <a:latin typeface="Times New Roman"/>
                <a:cs typeface="Times New Roman"/>
              </a:rPr>
              <a:t>Without</a:t>
            </a:r>
            <a:r>
              <a:rPr sz="1200" spc="25" dirty="0">
                <a:solidFill>
                  <a:srgbClr val="333333"/>
                </a:solidFill>
                <a:latin typeface="Times New Roman"/>
                <a:cs typeface="Times New Roman"/>
              </a:rPr>
              <a:t> </a:t>
            </a:r>
            <a:r>
              <a:rPr sz="1200" dirty="0">
                <a:solidFill>
                  <a:srgbClr val="333333"/>
                </a:solidFill>
                <a:latin typeface="Times New Roman"/>
                <a:cs typeface="Times New Roman"/>
              </a:rPr>
              <a:t>this,</a:t>
            </a:r>
            <a:r>
              <a:rPr sz="1200" spc="10" dirty="0">
                <a:solidFill>
                  <a:srgbClr val="333333"/>
                </a:solidFill>
                <a:latin typeface="Times New Roman"/>
                <a:cs typeface="Times New Roman"/>
              </a:rPr>
              <a:t> </a:t>
            </a:r>
            <a:r>
              <a:rPr sz="1200" spc="-20" dirty="0">
                <a:solidFill>
                  <a:srgbClr val="333333"/>
                </a:solidFill>
                <a:latin typeface="Times New Roman"/>
                <a:cs typeface="Times New Roman"/>
              </a:rPr>
              <a:t>your </a:t>
            </a:r>
            <a:r>
              <a:rPr sz="1200" dirty="0">
                <a:solidFill>
                  <a:srgbClr val="333333"/>
                </a:solidFill>
                <a:latin typeface="Times New Roman"/>
                <a:cs typeface="Times New Roman"/>
              </a:rPr>
              <a:t>commits</a:t>
            </a:r>
            <a:r>
              <a:rPr sz="1200" spc="25" dirty="0">
                <a:solidFill>
                  <a:srgbClr val="333333"/>
                </a:solidFill>
                <a:latin typeface="Times New Roman"/>
                <a:cs typeface="Times New Roman"/>
              </a:rPr>
              <a:t> </a:t>
            </a:r>
            <a:r>
              <a:rPr sz="1200" dirty="0">
                <a:solidFill>
                  <a:srgbClr val="333333"/>
                </a:solidFill>
                <a:latin typeface="Times New Roman"/>
                <a:cs typeface="Times New Roman"/>
              </a:rPr>
              <a:t>will</a:t>
            </a:r>
            <a:r>
              <a:rPr sz="1200" spc="25" dirty="0">
                <a:solidFill>
                  <a:srgbClr val="333333"/>
                </a:solidFill>
                <a:latin typeface="Times New Roman"/>
                <a:cs typeface="Times New Roman"/>
              </a:rPr>
              <a:t> </a:t>
            </a:r>
            <a:r>
              <a:rPr sz="1200" dirty="0">
                <a:solidFill>
                  <a:srgbClr val="333333"/>
                </a:solidFill>
                <a:latin typeface="Times New Roman"/>
                <a:cs typeface="Times New Roman"/>
              </a:rPr>
              <a:t>often</a:t>
            </a:r>
            <a:r>
              <a:rPr sz="1200" spc="25" dirty="0">
                <a:solidFill>
                  <a:srgbClr val="333333"/>
                </a:solidFill>
                <a:latin typeface="Times New Roman"/>
                <a:cs typeface="Times New Roman"/>
              </a:rPr>
              <a:t> </a:t>
            </a:r>
            <a:r>
              <a:rPr sz="1200" dirty="0">
                <a:solidFill>
                  <a:srgbClr val="333333"/>
                </a:solidFill>
                <a:latin typeface="Times New Roman"/>
                <a:cs typeface="Times New Roman"/>
              </a:rPr>
              <a:t>show</a:t>
            </a:r>
            <a:r>
              <a:rPr sz="1200" spc="10" dirty="0">
                <a:solidFill>
                  <a:srgbClr val="333333"/>
                </a:solidFill>
                <a:latin typeface="Times New Roman"/>
                <a:cs typeface="Times New Roman"/>
              </a:rPr>
              <a:t> </a:t>
            </a:r>
            <a:r>
              <a:rPr sz="1200" dirty="0">
                <a:solidFill>
                  <a:srgbClr val="333333"/>
                </a:solidFill>
                <a:latin typeface="Times New Roman"/>
                <a:cs typeface="Times New Roman"/>
              </a:rPr>
              <a:t>up</a:t>
            </a:r>
            <a:r>
              <a:rPr sz="1200" spc="25" dirty="0">
                <a:solidFill>
                  <a:srgbClr val="333333"/>
                </a:solidFill>
                <a:latin typeface="Times New Roman"/>
                <a:cs typeface="Times New Roman"/>
              </a:rPr>
              <a:t> </a:t>
            </a:r>
            <a:r>
              <a:rPr sz="1200" dirty="0">
                <a:solidFill>
                  <a:srgbClr val="333333"/>
                </a:solidFill>
                <a:latin typeface="Times New Roman"/>
                <a:cs typeface="Times New Roman"/>
              </a:rPr>
              <a:t>as</a:t>
            </a:r>
            <a:r>
              <a:rPr sz="1200" spc="25" dirty="0">
                <a:solidFill>
                  <a:srgbClr val="333333"/>
                </a:solidFill>
                <a:latin typeface="Times New Roman"/>
                <a:cs typeface="Times New Roman"/>
              </a:rPr>
              <a:t> </a:t>
            </a:r>
            <a:r>
              <a:rPr sz="1200" dirty="0">
                <a:solidFill>
                  <a:srgbClr val="333333"/>
                </a:solidFill>
                <a:latin typeface="Times New Roman"/>
                <a:cs typeface="Times New Roman"/>
              </a:rPr>
              <a:t>"unknown</a:t>
            </a:r>
            <a:r>
              <a:rPr sz="1200" spc="10" dirty="0">
                <a:solidFill>
                  <a:srgbClr val="333333"/>
                </a:solidFill>
                <a:latin typeface="Times New Roman"/>
                <a:cs typeface="Times New Roman"/>
              </a:rPr>
              <a:t> </a:t>
            </a:r>
            <a:r>
              <a:rPr sz="1200" dirty="0">
                <a:solidFill>
                  <a:srgbClr val="333333"/>
                </a:solidFill>
                <a:latin typeface="Times New Roman"/>
                <a:cs typeface="Times New Roman"/>
              </a:rPr>
              <a:t>login".</a:t>
            </a:r>
            <a:r>
              <a:rPr sz="1200" spc="50" dirty="0">
                <a:solidFill>
                  <a:srgbClr val="333333"/>
                </a:solidFill>
                <a:latin typeface="Times New Roman"/>
                <a:cs typeface="Times New Roman"/>
              </a:rPr>
              <a:t> </a:t>
            </a:r>
            <a:r>
              <a:rPr sz="1200" dirty="0">
                <a:solidFill>
                  <a:srgbClr val="333333"/>
                </a:solidFill>
                <a:latin typeface="Times New Roman"/>
                <a:cs typeface="Times New Roman"/>
              </a:rPr>
              <a:t>Replace</a:t>
            </a:r>
            <a:r>
              <a:rPr sz="1200" spc="35" dirty="0">
                <a:solidFill>
                  <a:srgbClr val="333333"/>
                </a:solidFill>
                <a:latin typeface="Times New Roman"/>
                <a:cs typeface="Times New Roman"/>
              </a:rPr>
              <a:t> </a:t>
            </a:r>
            <a:r>
              <a:rPr sz="1200" dirty="0">
                <a:solidFill>
                  <a:srgbClr val="333333"/>
                </a:solidFill>
                <a:latin typeface="Times New Roman"/>
                <a:cs typeface="Times New Roman"/>
              </a:rPr>
              <a:t>name</a:t>
            </a:r>
            <a:r>
              <a:rPr sz="1200" spc="45" dirty="0">
                <a:solidFill>
                  <a:srgbClr val="333333"/>
                </a:solidFill>
                <a:latin typeface="Times New Roman"/>
                <a:cs typeface="Times New Roman"/>
              </a:rPr>
              <a:t> </a:t>
            </a:r>
            <a:r>
              <a:rPr sz="1200" spc="-20" dirty="0">
                <a:solidFill>
                  <a:srgbClr val="333333"/>
                </a:solidFill>
                <a:latin typeface="Times New Roman"/>
                <a:cs typeface="Times New Roman"/>
              </a:rPr>
              <a:t>with </a:t>
            </a:r>
            <a:r>
              <a:rPr sz="1200" dirty="0">
                <a:solidFill>
                  <a:srgbClr val="333333"/>
                </a:solidFill>
                <a:latin typeface="Times New Roman"/>
                <a:cs typeface="Times New Roman"/>
              </a:rPr>
              <a:t>your</a:t>
            </a:r>
            <a:r>
              <a:rPr sz="1200" spc="-15" dirty="0">
                <a:solidFill>
                  <a:srgbClr val="333333"/>
                </a:solidFill>
                <a:latin typeface="Times New Roman"/>
                <a:cs typeface="Times New Roman"/>
              </a:rPr>
              <a:t> </a:t>
            </a:r>
            <a:r>
              <a:rPr sz="1200" dirty="0">
                <a:solidFill>
                  <a:srgbClr val="333333"/>
                </a:solidFill>
                <a:latin typeface="Times New Roman"/>
                <a:cs typeface="Times New Roman"/>
              </a:rPr>
              <a:t>own</a:t>
            </a:r>
            <a:r>
              <a:rPr sz="1200" spc="-25" dirty="0">
                <a:solidFill>
                  <a:srgbClr val="333333"/>
                </a:solidFill>
                <a:latin typeface="Times New Roman"/>
                <a:cs typeface="Times New Roman"/>
              </a:rPr>
              <a:t> </a:t>
            </a:r>
            <a:r>
              <a:rPr sz="1200" dirty="0">
                <a:solidFill>
                  <a:srgbClr val="333333"/>
                </a:solidFill>
                <a:latin typeface="Times New Roman"/>
                <a:cs typeface="Times New Roman"/>
              </a:rPr>
              <a:t>MSOE</a:t>
            </a:r>
            <a:r>
              <a:rPr sz="1200" spc="-15" dirty="0">
                <a:solidFill>
                  <a:srgbClr val="333333"/>
                </a:solidFill>
                <a:latin typeface="Times New Roman"/>
                <a:cs typeface="Times New Roman"/>
              </a:rPr>
              <a:t> </a:t>
            </a:r>
            <a:r>
              <a:rPr sz="1200" dirty="0">
                <a:solidFill>
                  <a:srgbClr val="333333"/>
                </a:solidFill>
                <a:latin typeface="Times New Roman"/>
                <a:cs typeface="Times New Roman"/>
              </a:rPr>
              <a:t>email</a:t>
            </a:r>
            <a:r>
              <a:rPr sz="1200" spc="-10" dirty="0">
                <a:solidFill>
                  <a:srgbClr val="333333"/>
                </a:solidFill>
                <a:latin typeface="Times New Roman"/>
                <a:cs typeface="Times New Roman"/>
              </a:rPr>
              <a:t> name.</a:t>
            </a:r>
            <a:endParaRPr sz="1200">
              <a:latin typeface="Times New Roman"/>
              <a:cs typeface="Times New Roman"/>
            </a:endParaRPr>
          </a:p>
          <a:p>
            <a:pPr>
              <a:lnSpc>
                <a:spcPct val="100000"/>
              </a:lnSpc>
            </a:pPr>
            <a:endParaRPr sz="1300">
              <a:latin typeface="Times New Roman"/>
              <a:cs typeface="Times New Roman"/>
            </a:endParaRPr>
          </a:p>
          <a:p>
            <a:pPr marL="579755" indent="-565785">
              <a:lnSpc>
                <a:spcPct val="100000"/>
              </a:lnSpc>
              <a:spcBef>
                <a:spcPts val="1070"/>
              </a:spcBef>
            </a:pPr>
            <a:r>
              <a:rPr sz="1200" dirty="0">
                <a:solidFill>
                  <a:srgbClr val="333333"/>
                </a:solidFill>
                <a:latin typeface="Times New Roman"/>
                <a:cs typeface="Times New Roman"/>
              </a:rPr>
              <a:t>d</a:t>
            </a:r>
            <a:r>
              <a:rPr sz="1200" spc="105" dirty="0">
                <a:solidFill>
                  <a:srgbClr val="333333"/>
                </a:solidFill>
                <a:latin typeface="Times New Roman"/>
                <a:cs typeface="Times New Roman"/>
              </a:rPr>
              <a:t> </a:t>
            </a:r>
            <a:r>
              <a:rPr sz="1200" dirty="0">
                <a:solidFill>
                  <a:srgbClr val="333333"/>
                </a:solidFill>
                <a:latin typeface="Times New Roman"/>
                <a:cs typeface="Times New Roman"/>
              </a:rPr>
              <a:t>Enter</a:t>
            </a:r>
            <a:r>
              <a:rPr sz="1200" spc="-70" dirty="0">
                <a:solidFill>
                  <a:srgbClr val="333333"/>
                </a:solidFill>
                <a:latin typeface="Times New Roman"/>
                <a:cs typeface="Times New Roman"/>
              </a:rPr>
              <a:t> </a:t>
            </a:r>
            <a:r>
              <a:rPr sz="1200" dirty="0">
                <a:solidFill>
                  <a:srgbClr val="333333"/>
                </a:solidFill>
                <a:latin typeface="Times New Roman"/>
                <a:cs typeface="Times New Roman"/>
              </a:rPr>
              <a:t>the</a:t>
            </a:r>
            <a:r>
              <a:rPr sz="1200" spc="-55" dirty="0">
                <a:solidFill>
                  <a:srgbClr val="333333"/>
                </a:solidFill>
                <a:latin typeface="Times New Roman"/>
                <a:cs typeface="Times New Roman"/>
              </a:rPr>
              <a:t> </a:t>
            </a:r>
            <a:r>
              <a:rPr sz="1200" dirty="0">
                <a:solidFill>
                  <a:srgbClr val="333333"/>
                </a:solidFill>
                <a:latin typeface="Times New Roman"/>
                <a:cs typeface="Times New Roman"/>
              </a:rPr>
              <a:t>command</a:t>
            </a:r>
            <a:r>
              <a:rPr sz="1200" spc="-55" dirty="0">
                <a:solidFill>
                  <a:srgbClr val="333333"/>
                </a:solidFill>
                <a:latin typeface="Times New Roman"/>
                <a:cs typeface="Times New Roman"/>
              </a:rPr>
              <a:t> </a:t>
            </a:r>
            <a:r>
              <a:rPr sz="1200" dirty="0">
                <a:solidFill>
                  <a:srgbClr val="333333"/>
                </a:solidFill>
                <a:latin typeface="Courier New"/>
                <a:cs typeface="Courier New"/>
              </a:rPr>
              <a:t>git</a:t>
            </a:r>
            <a:r>
              <a:rPr sz="1200" spc="-135" dirty="0">
                <a:solidFill>
                  <a:srgbClr val="333333"/>
                </a:solidFill>
                <a:latin typeface="Courier New"/>
                <a:cs typeface="Courier New"/>
              </a:rPr>
              <a:t> </a:t>
            </a:r>
            <a:r>
              <a:rPr sz="1200" dirty="0">
                <a:solidFill>
                  <a:srgbClr val="333333"/>
                </a:solidFill>
                <a:latin typeface="Courier New"/>
                <a:cs typeface="Courier New"/>
              </a:rPr>
              <a:t>config</a:t>
            </a:r>
            <a:r>
              <a:rPr sz="1200" spc="-125" dirty="0">
                <a:solidFill>
                  <a:srgbClr val="333333"/>
                </a:solidFill>
                <a:latin typeface="Courier New"/>
                <a:cs typeface="Courier New"/>
              </a:rPr>
              <a:t> </a:t>
            </a:r>
            <a:r>
              <a:rPr sz="1200" spc="-10" dirty="0">
                <a:solidFill>
                  <a:srgbClr val="333333"/>
                </a:solidFill>
                <a:latin typeface="Courier New"/>
                <a:cs typeface="Courier New"/>
              </a:rPr>
              <a:t>--</a:t>
            </a:r>
            <a:r>
              <a:rPr sz="1200" dirty="0">
                <a:solidFill>
                  <a:srgbClr val="333333"/>
                </a:solidFill>
                <a:latin typeface="Courier New"/>
                <a:cs typeface="Courier New"/>
              </a:rPr>
              <a:t>global</a:t>
            </a:r>
            <a:r>
              <a:rPr sz="1200" spc="-125" dirty="0">
                <a:solidFill>
                  <a:srgbClr val="333333"/>
                </a:solidFill>
                <a:latin typeface="Courier New"/>
                <a:cs typeface="Courier New"/>
              </a:rPr>
              <a:t> </a:t>
            </a:r>
            <a:r>
              <a:rPr sz="1200" dirty="0">
                <a:solidFill>
                  <a:srgbClr val="333333"/>
                </a:solidFill>
                <a:latin typeface="Courier New"/>
                <a:cs typeface="Courier New"/>
              </a:rPr>
              <a:t>user.name</a:t>
            </a:r>
            <a:r>
              <a:rPr sz="1200" spc="-125" dirty="0">
                <a:solidFill>
                  <a:srgbClr val="333333"/>
                </a:solidFill>
                <a:latin typeface="Courier New"/>
                <a:cs typeface="Courier New"/>
              </a:rPr>
              <a:t> </a:t>
            </a:r>
            <a:r>
              <a:rPr sz="1200" dirty="0">
                <a:solidFill>
                  <a:srgbClr val="333333"/>
                </a:solidFill>
                <a:latin typeface="Courier New"/>
                <a:cs typeface="Courier New"/>
              </a:rPr>
              <a:t>"Your</a:t>
            </a:r>
            <a:r>
              <a:rPr sz="1200" spc="-120" dirty="0">
                <a:solidFill>
                  <a:srgbClr val="333333"/>
                </a:solidFill>
                <a:latin typeface="Courier New"/>
                <a:cs typeface="Courier New"/>
              </a:rPr>
              <a:t> </a:t>
            </a:r>
            <a:r>
              <a:rPr sz="1200" spc="-10" dirty="0">
                <a:solidFill>
                  <a:srgbClr val="333333"/>
                </a:solidFill>
                <a:latin typeface="Courier New"/>
                <a:cs typeface="Courier New"/>
              </a:rPr>
              <a:t>Name"</a:t>
            </a:r>
            <a:endParaRPr sz="1200">
              <a:latin typeface="Courier New"/>
              <a:cs typeface="Courier New"/>
            </a:endParaRPr>
          </a:p>
          <a:p>
            <a:pPr marL="579755" marR="6985">
              <a:lnSpc>
                <a:spcPts val="1380"/>
              </a:lnSpc>
              <a:spcBef>
                <a:spcPts val="735"/>
              </a:spcBef>
            </a:pPr>
            <a:r>
              <a:rPr sz="1200" spc="-10" dirty="0">
                <a:solidFill>
                  <a:srgbClr val="333333"/>
                </a:solidFill>
                <a:latin typeface="Times New Roman"/>
                <a:cs typeface="Times New Roman"/>
              </a:rPr>
              <a:t>Git</a:t>
            </a:r>
            <a:r>
              <a:rPr sz="1200" spc="-65" dirty="0">
                <a:solidFill>
                  <a:srgbClr val="333333"/>
                </a:solidFill>
                <a:latin typeface="Times New Roman"/>
                <a:cs typeface="Times New Roman"/>
              </a:rPr>
              <a:t> </a:t>
            </a:r>
            <a:r>
              <a:rPr sz="1200" spc="-10" dirty="0">
                <a:solidFill>
                  <a:srgbClr val="333333"/>
                </a:solidFill>
                <a:latin typeface="Times New Roman"/>
                <a:cs typeface="Times New Roman"/>
              </a:rPr>
              <a:t>uses</a:t>
            </a:r>
            <a:r>
              <a:rPr sz="1200" spc="-60" dirty="0">
                <a:solidFill>
                  <a:srgbClr val="333333"/>
                </a:solidFill>
                <a:latin typeface="Times New Roman"/>
                <a:cs typeface="Times New Roman"/>
              </a:rPr>
              <a:t> </a:t>
            </a:r>
            <a:r>
              <a:rPr sz="1200" spc="-10" dirty="0">
                <a:solidFill>
                  <a:srgbClr val="333333"/>
                </a:solidFill>
                <a:latin typeface="Times New Roman"/>
                <a:cs typeface="Times New Roman"/>
              </a:rPr>
              <a:t>this</a:t>
            </a:r>
            <a:r>
              <a:rPr sz="1200" spc="-60" dirty="0">
                <a:solidFill>
                  <a:srgbClr val="333333"/>
                </a:solidFill>
                <a:latin typeface="Times New Roman"/>
                <a:cs typeface="Times New Roman"/>
              </a:rPr>
              <a:t> </a:t>
            </a:r>
            <a:r>
              <a:rPr sz="1200" dirty="0">
                <a:solidFill>
                  <a:srgbClr val="333333"/>
                </a:solidFill>
                <a:latin typeface="Times New Roman"/>
                <a:cs typeface="Times New Roman"/>
              </a:rPr>
              <a:t>to</a:t>
            </a:r>
            <a:r>
              <a:rPr sz="1200" spc="-65" dirty="0">
                <a:solidFill>
                  <a:srgbClr val="333333"/>
                </a:solidFill>
                <a:latin typeface="Times New Roman"/>
                <a:cs typeface="Times New Roman"/>
              </a:rPr>
              <a:t> </a:t>
            </a:r>
            <a:r>
              <a:rPr sz="1200" dirty="0">
                <a:solidFill>
                  <a:srgbClr val="333333"/>
                </a:solidFill>
                <a:latin typeface="Times New Roman"/>
                <a:cs typeface="Times New Roman"/>
              </a:rPr>
              <a:t>log</a:t>
            </a:r>
            <a:r>
              <a:rPr sz="1200" spc="-60" dirty="0">
                <a:solidFill>
                  <a:srgbClr val="333333"/>
                </a:solidFill>
                <a:latin typeface="Times New Roman"/>
                <a:cs typeface="Times New Roman"/>
              </a:rPr>
              <a:t> </a:t>
            </a:r>
            <a:r>
              <a:rPr sz="1200" dirty="0">
                <a:solidFill>
                  <a:srgbClr val="333333"/>
                </a:solidFill>
                <a:latin typeface="Times New Roman"/>
                <a:cs typeface="Times New Roman"/>
              </a:rPr>
              <a:t>your</a:t>
            </a:r>
            <a:r>
              <a:rPr sz="1200" spc="-65" dirty="0">
                <a:solidFill>
                  <a:srgbClr val="333333"/>
                </a:solidFill>
                <a:latin typeface="Times New Roman"/>
                <a:cs typeface="Times New Roman"/>
              </a:rPr>
              <a:t> </a:t>
            </a:r>
            <a:r>
              <a:rPr sz="1200" spc="-10" dirty="0">
                <a:solidFill>
                  <a:srgbClr val="333333"/>
                </a:solidFill>
                <a:latin typeface="Times New Roman"/>
                <a:cs typeface="Times New Roman"/>
              </a:rPr>
              <a:t>activity.</a:t>
            </a:r>
            <a:r>
              <a:rPr sz="1200" spc="-55" dirty="0">
                <a:solidFill>
                  <a:srgbClr val="333333"/>
                </a:solidFill>
                <a:latin typeface="Times New Roman"/>
                <a:cs typeface="Times New Roman"/>
              </a:rPr>
              <a:t> </a:t>
            </a:r>
            <a:r>
              <a:rPr sz="1200" spc="-10" dirty="0">
                <a:solidFill>
                  <a:srgbClr val="333333"/>
                </a:solidFill>
                <a:latin typeface="Times New Roman"/>
                <a:cs typeface="Times New Roman"/>
              </a:rPr>
              <a:t>Replace</a:t>
            </a:r>
            <a:r>
              <a:rPr sz="1200" spc="-70" dirty="0">
                <a:solidFill>
                  <a:srgbClr val="333333"/>
                </a:solidFill>
                <a:latin typeface="Times New Roman"/>
                <a:cs typeface="Times New Roman"/>
              </a:rPr>
              <a:t> </a:t>
            </a:r>
            <a:r>
              <a:rPr sz="1200" spc="-10" dirty="0">
                <a:solidFill>
                  <a:srgbClr val="333333"/>
                </a:solidFill>
                <a:latin typeface="Times New Roman"/>
                <a:cs typeface="Times New Roman"/>
              </a:rPr>
              <a:t>"Your</a:t>
            </a:r>
            <a:r>
              <a:rPr sz="1200" spc="-65" dirty="0">
                <a:solidFill>
                  <a:srgbClr val="333333"/>
                </a:solidFill>
                <a:latin typeface="Times New Roman"/>
                <a:cs typeface="Times New Roman"/>
              </a:rPr>
              <a:t> </a:t>
            </a:r>
            <a:r>
              <a:rPr sz="1200" spc="-10" dirty="0">
                <a:solidFill>
                  <a:srgbClr val="333333"/>
                </a:solidFill>
                <a:latin typeface="Times New Roman"/>
                <a:cs typeface="Times New Roman"/>
              </a:rPr>
              <a:t>Name"</a:t>
            </a:r>
            <a:r>
              <a:rPr sz="1200" spc="-55" dirty="0">
                <a:solidFill>
                  <a:srgbClr val="333333"/>
                </a:solidFill>
                <a:latin typeface="Times New Roman"/>
                <a:cs typeface="Times New Roman"/>
              </a:rPr>
              <a:t> </a:t>
            </a:r>
            <a:r>
              <a:rPr sz="1200" dirty="0">
                <a:solidFill>
                  <a:srgbClr val="333333"/>
                </a:solidFill>
                <a:latin typeface="Times New Roman"/>
                <a:cs typeface="Times New Roman"/>
              </a:rPr>
              <a:t>by</a:t>
            </a:r>
            <a:r>
              <a:rPr sz="1200" spc="-65" dirty="0">
                <a:solidFill>
                  <a:srgbClr val="333333"/>
                </a:solidFill>
                <a:latin typeface="Times New Roman"/>
                <a:cs typeface="Times New Roman"/>
              </a:rPr>
              <a:t> </a:t>
            </a:r>
            <a:r>
              <a:rPr sz="1200" dirty="0">
                <a:solidFill>
                  <a:srgbClr val="333333"/>
                </a:solidFill>
                <a:latin typeface="Times New Roman"/>
                <a:cs typeface="Times New Roman"/>
              </a:rPr>
              <a:t>your</a:t>
            </a:r>
            <a:r>
              <a:rPr sz="1200" spc="-65" dirty="0">
                <a:solidFill>
                  <a:srgbClr val="333333"/>
                </a:solidFill>
                <a:latin typeface="Times New Roman"/>
                <a:cs typeface="Times New Roman"/>
              </a:rPr>
              <a:t> </a:t>
            </a:r>
            <a:r>
              <a:rPr sz="1200" spc="-10" dirty="0">
                <a:solidFill>
                  <a:srgbClr val="333333"/>
                </a:solidFill>
                <a:latin typeface="Times New Roman"/>
                <a:cs typeface="Times New Roman"/>
              </a:rPr>
              <a:t>actual</a:t>
            </a:r>
            <a:r>
              <a:rPr sz="1200" spc="-55" dirty="0">
                <a:solidFill>
                  <a:srgbClr val="333333"/>
                </a:solidFill>
                <a:latin typeface="Times New Roman"/>
                <a:cs typeface="Times New Roman"/>
              </a:rPr>
              <a:t> </a:t>
            </a:r>
            <a:r>
              <a:rPr sz="1200" spc="-10" dirty="0">
                <a:solidFill>
                  <a:srgbClr val="333333"/>
                </a:solidFill>
                <a:latin typeface="Times New Roman"/>
                <a:cs typeface="Times New Roman"/>
              </a:rPr>
              <a:t>first </a:t>
            </a:r>
            <a:r>
              <a:rPr sz="1200" dirty="0">
                <a:solidFill>
                  <a:srgbClr val="333333"/>
                </a:solidFill>
                <a:latin typeface="Times New Roman"/>
                <a:cs typeface="Times New Roman"/>
              </a:rPr>
              <a:t>and</a:t>
            </a:r>
            <a:r>
              <a:rPr sz="1200" spc="-55" dirty="0">
                <a:solidFill>
                  <a:srgbClr val="333333"/>
                </a:solidFill>
                <a:latin typeface="Times New Roman"/>
                <a:cs typeface="Times New Roman"/>
              </a:rPr>
              <a:t> </a:t>
            </a:r>
            <a:r>
              <a:rPr sz="1200" dirty="0">
                <a:solidFill>
                  <a:srgbClr val="333333"/>
                </a:solidFill>
                <a:latin typeface="Times New Roman"/>
                <a:cs typeface="Times New Roman"/>
              </a:rPr>
              <a:t>last</a:t>
            </a:r>
            <a:r>
              <a:rPr sz="1200" spc="-45" dirty="0">
                <a:solidFill>
                  <a:srgbClr val="333333"/>
                </a:solidFill>
                <a:latin typeface="Times New Roman"/>
                <a:cs typeface="Times New Roman"/>
              </a:rPr>
              <a:t> </a:t>
            </a:r>
            <a:r>
              <a:rPr sz="1200" spc="-20" dirty="0">
                <a:solidFill>
                  <a:srgbClr val="333333"/>
                </a:solidFill>
                <a:latin typeface="Times New Roman"/>
                <a:cs typeface="Times New Roman"/>
              </a:rPr>
              <a:t>name.</a:t>
            </a:r>
            <a:endParaRPr sz="1200">
              <a:latin typeface="Times New Roman"/>
              <a:cs typeface="Times New Roman"/>
            </a:endParaRPr>
          </a:p>
          <a:p>
            <a:pPr>
              <a:lnSpc>
                <a:spcPct val="100000"/>
              </a:lnSpc>
            </a:pPr>
            <a:endParaRPr sz="1300">
              <a:latin typeface="Times New Roman"/>
              <a:cs typeface="Times New Roman"/>
            </a:endParaRPr>
          </a:p>
          <a:p>
            <a:pPr marL="13970">
              <a:lnSpc>
                <a:spcPct val="100000"/>
              </a:lnSpc>
              <a:spcBef>
                <a:spcPts val="990"/>
              </a:spcBef>
            </a:pPr>
            <a:r>
              <a:rPr sz="1200" dirty="0">
                <a:solidFill>
                  <a:srgbClr val="333333"/>
                </a:solidFill>
                <a:latin typeface="Times New Roman"/>
                <a:cs typeface="Times New Roman"/>
              </a:rPr>
              <a:t>e.</a:t>
            </a:r>
            <a:r>
              <a:rPr sz="1200" spc="155" dirty="0">
                <a:solidFill>
                  <a:srgbClr val="333333"/>
                </a:solidFill>
                <a:latin typeface="Times New Roman"/>
                <a:cs typeface="Times New Roman"/>
              </a:rPr>
              <a:t> </a:t>
            </a:r>
            <a:r>
              <a:rPr sz="1200" dirty="0">
                <a:solidFill>
                  <a:srgbClr val="333333"/>
                </a:solidFill>
                <a:latin typeface="Times New Roman"/>
                <a:cs typeface="Times New Roman"/>
              </a:rPr>
              <a:t>Enter</a:t>
            </a:r>
            <a:r>
              <a:rPr sz="1200" spc="-30" dirty="0">
                <a:solidFill>
                  <a:srgbClr val="333333"/>
                </a:solidFill>
                <a:latin typeface="Times New Roman"/>
                <a:cs typeface="Times New Roman"/>
              </a:rPr>
              <a:t> </a:t>
            </a:r>
            <a:r>
              <a:rPr sz="1200" dirty="0">
                <a:solidFill>
                  <a:srgbClr val="333333"/>
                </a:solidFill>
                <a:latin typeface="Times New Roman"/>
                <a:cs typeface="Times New Roman"/>
              </a:rPr>
              <a:t>the</a:t>
            </a:r>
            <a:r>
              <a:rPr sz="1200" spc="-20" dirty="0">
                <a:solidFill>
                  <a:srgbClr val="333333"/>
                </a:solidFill>
                <a:latin typeface="Times New Roman"/>
                <a:cs typeface="Times New Roman"/>
              </a:rPr>
              <a:t> </a:t>
            </a:r>
            <a:r>
              <a:rPr sz="1200" dirty="0">
                <a:solidFill>
                  <a:srgbClr val="333333"/>
                </a:solidFill>
                <a:latin typeface="Times New Roman"/>
                <a:cs typeface="Times New Roman"/>
              </a:rPr>
              <a:t>command</a:t>
            </a:r>
            <a:r>
              <a:rPr sz="1200" spc="-35" dirty="0">
                <a:solidFill>
                  <a:srgbClr val="333333"/>
                </a:solidFill>
                <a:latin typeface="Times New Roman"/>
                <a:cs typeface="Times New Roman"/>
              </a:rPr>
              <a:t> </a:t>
            </a:r>
            <a:r>
              <a:rPr sz="1200" dirty="0">
                <a:solidFill>
                  <a:srgbClr val="333333"/>
                </a:solidFill>
                <a:latin typeface="Courier New"/>
                <a:cs typeface="Courier New"/>
              </a:rPr>
              <a:t>git</a:t>
            </a:r>
            <a:r>
              <a:rPr sz="1200" spc="-50" dirty="0">
                <a:solidFill>
                  <a:srgbClr val="333333"/>
                </a:solidFill>
                <a:latin typeface="Courier New"/>
                <a:cs typeface="Courier New"/>
              </a:rPr>
              <a:t> </a:t>
            </a:r>
            <a:r>
              <a:rPr sz="1200" dirty="0">
                <a:solidFill>
                  <a:srgbClr val="333333"/>
                </a:solidFill>
                <a:latin typeface="Courier New"/>
                <a:cs typeface="Courier New"/>
              </a:rPr>
              <a:t>config</a:t>
            </a:r>
            <a:r>
              <a:rPr sz="1200" spc="-55" dirty="0">
                <a:solidFill>
                  <a:srgbClr val="333333"/>
                </a:solidFill>
                <a:latin typeface="Courier New"/>
                <a:cs typeface="Courier New"/>
              </a:rPr>
              <a:t> </a:t>
            </a:r>
            <a:r>
              <a:rPr sz="1200" spc="-10" dirty="0">
                <a:solidFill>
                  <a:srgbClr val="333333"/>
                </a:solidFill>
                <a:latin typeface="Courier New"/>
                <a:cs typeface="Courier New"/>
              </a:rPr>
              <a:t>--</a:t>
            </a:r>
            <a:r>
              <a:rPr sz="1200" dirty="0">
                <a:solidFill>
                  <a:srgbClr val="333333"/>
                </a:solidFill>
                <a:latin typeface="Courier New"/>
                <a:cs typeface="Courier New"/>
              </a:rPr>
              <a:t>global</a:t>
            </a:r>
            <a:r>
              <a:rPr sz="1200" spc="-60" dirty="0">
                <a:solidFill>
                  <a:srgbClr val="333333"/>
                </a:solidFill>
                <a:latin typeface="Courier New"/>
                <a:cs typeface="Courier New"/>
              </a:rPr>
              <a:t> </a:t>
            </a:r>
            <a:r>
              <a:rPr sz="1200" dirty="0">
                <a:solidFill>
                  <a:srgbClr val="333333"/>
                </a:solidFill>
                <a:latin typeface="Courier New"/>
                <a:cs typeface="Courier New"/>
              </a:rPr>
              <a:t>push.default</a:t>
            </a:r>
            <a:r>
              <a:rPr sz="1200" spc="-50" dirty="0">
                <a:solidFill>
                  <a:srgbClr val="333333"/>
                </a:solidFill>
                <a:latin typeface="Courier New"/>
                <a:cs typeface="Courier New"/>
              </a:rPr>
              <a:t> </a:t>
            </a:r>
            <a:r>
              <a:rPr sz="1200" spc="-10" dirty="0">
                <a:solidFill>
                  <a:srgbClr val="333333"/>
                </a:solidFill>
                <a:latin typeface="Courier New"/>
                <a:cs typeface="Courier New"/>
              </a:rPr>
              <a:t>simple</a:t>
            </a:r>
            <a:endParaRPr sz="1200">
              <a:latin typeface="Courier New"/>
              <a:cs typeface="Courier New"/>
            </a:endParaRPr>
          </a:p>
          <a:p>
            <a:pPr marL="536575" marR="6985" indent="-9525">
              <a:lnSpc>
                <a:spcPts val="1420"/>
              </a:lnSpc>
              <a:spcBef>
                <a:spcPts val="700"/>
              </a:spcBef>
            </a:pPr>
            <a:r>
              <a:rPr sz="1200" dirty="0">
                <a:solidFill>
                  <a:srgbClr val="333333"/>
                </a:solidFill>
                <a:latin typeface="Times New Roman"/>
                <a:cs typeface="Times New Roman"/>
              </a:rPr>
              <a:t>This</a:t>
            </a:r>
            <a:r>
              <a:rPr sz="1200" spc="50" dirty="0">
                <a:solidFill>
                  <a:srgbClr val="333333"/>
                </a:solidFill>
                <a:latin typeface="Times New Roman"/>
                <a:cs typeface="Times New Roman"/>
              </a:rPr>
              <a:t> </a:t>
            </a:r>
            <a:r>
              <a:rPr sz="1200" dirty="0">
                <a:solidFill>
                  <a:srgbClr val="333333"/>
                </a:solidFill>
                <a:latin typeface="Times New Roman"/>
                <a:cs typeface="Times New Roman"/>
              </a:rPr>
              <a:t>ensures</a:t>
            </a:r>
            <a:r>
              <a:rPr sz="1200" spc="55" dirty="0">
                <a:solidFill>
                  <a:srgbClr val="333333"/>
                </a:solidFill>
                <a:latin typeface="Times New Roman"/>
                <a:cs typeface="Times New Roman"/>
              </a:rPr>
              <a:t> </a:t>
            </a:r>
            <a:r>
              <a:rPr sz="1200" dirty="0">
                <a:solidFill>
                  <a:srgbClr val="333333"/>
                </a:solidFill>
                <a:latin typeface="Times New Roman"/>
                <a:cs typeface="Times New Roman"/>
              </a:rPr>
              <a:t>that</a:t>
            </a:r>
            <a:r>
              <a:rPr sz="1200" spc="65" dirty="0">
                <a:solidFill>
                  <a:srgbClr val="333333"/>
                </a:solidFill>
                <a:latin typeface="Times New Roman"/>
                <a:cs typeface="Times New Roman"/>
              </a:rPr>
              <a:t> </a:t>
            </a:r>
            <a:r>
              <a:rPr sz="1200" dirty="0">
                <a:solidFill>
                  <a:srgbClr val="333333"/>
                </a:solidFill>
                <a:latin typeface="Times New Roman"/>
                <a:cs typeface="Times New Roman"/>
              </a:rPr>
              <a:t>all</a:t>
            </a:r>
            <a:r>
              <a:rPr sz="1200" spc="55" dirty="0">
                <a:solidFill>
                  <a:srgbClr val="333333"/>
                </a:solidFill>
                <a:latin typeface="Times New Roman"/>
                <a:cs typeface="Times New Roman"/>
              </a:rPr>
              <a:t> </a:t>
            </a:r>
            <a:r>
              <a:rPr sz="1200" dirty="0">
                <a:solidFill>
                  <a:srgbClr val="333333"/>
                </a:solidFill>
                <a:latin typeface="Times New Roman"/>
                <a:cs typeface="Times New Roman"/>
              </a:rPr>
              <a:t>pushes</a:t>
            </a:r>
            <a:r>
              <a:rPr sz="1200" spc="55" dirty="0">
                <a:solidFill>
                  <a:srgbClr val="333333"/>
                </a:solidFill>
                <a:latin typeface="Times New Roman"/>
                <a:cs typeface="Times New Roman"/>
              </a:rPr>
              <a:t> </a:t>
            </a:r>
            <a:r>
              <a:rPr sz="1200" dirty="0">
                <a:solidFill>
                  <a:srgbClr val="333333"/>
                </a:solidFill>
                <a:latin typeface="Times New Roman"/>
                <a:cs typeface="Times New Roman"/>
              </a:rPr>
              <a:t>go</a:t>
            </a:r>
            <a:r>
              <a:rPr sz="1200" spc="50" dirty="0">
                <a:solidFill>
                  <a:srgbClr val="333333"/>
                </a:solidFill>
                <a:latin typeface="Times New Roman"/>
                <a:cs typeface="Times New Roman"/>
              </a:rPr>
              <a:t> </a:t>
            </a:r>
            <a:r>
              <a:rPr sz="1200" dirty="0">
                <a:solidFill>
                  <a:srgbClr val="333333"/>
                </a:solidFill>
                <a:latin typeface="Times New Roman"/>
                <a:cs typeface="Times New Roman"/>
              </a:rPr>
              <a:t>back</a:t>
            </a:r>
            <a:r>
              <a:rPr sz="1200" spc="55" dirty="0">
                <a:solidFill>
                  <a:srgbClr val="333333"/>
                </a:solidFill>
                <a:latin typeface="Times New Roman"/>
                <a:cs typeface="Times New Roman"/>
              </a:rPr>
              <a:t> </a:t>
            </a:r>
            <a:r>
              <a:rPr sz="1200" dirty="0">
                <a:solidFill>
                  <a:srgbClr val="333333"/>
                </a:solidFill>
                <a:latin typeface="Times New Roman"/>
                <a:cs typeface="Times New Roman"/>
              </a:rPr>
              <a:t>to</a:t>
            </a:r>
            <a:r>
              <a:rPr sz="1200" spc="55" dirty="0">
                <a:solidFill>
                  <a:srgbClr val="333333"/>
                </a:solidFill>
                <a:latin typeface="Times New Roman"/>
                <a:cs typeface="Times New Roman"/>
              </a:rPr>
              <a:t> </a:t>
            </a:r>
            <a:r>
              <a:rPr sz="1200" dirty="0">
                <a:solidFill>
                  <a:srgbClr val="333333"/>
                </a:solidFill>
                <a:latin typeface="Times New Roman"/>
                <a:cs typeface="Times New Roman"/>
              </a:rPr>
              <a:t>the</a:t>
            </a:r>
            <a:r>
              <a:rPr sz="1200" spc="45" dirty="0">
                <a:solidFill>
                  <a:srgbClr val="333333"/>
                </a:solidFill>
                <a:latin typeface="Times New Roman"/>
                <a:cs typeface="Times New Roman"/>
              </a:rPr>
              <a:t> </a:t>
            </a:r>
            <a:r>
              <a:rPr sz="1200" dirty="0">
                <a:solidFill>
                  <a:srgbClr val="333333"/>
                </a:solidFill>
                <a:latin typeface="Times New Roman"/>
                <a:cs typeface="Times New Roman"/>
              </a:rPr>
              <a:t>branch</a:t>
            </a:r>
            <a:r>
              <a:rPr sz="1200" spc="60" dirty="0">
                <a:solidFill>
                  <a:srgbClr val="333333"/>
                </a:solidFill>
                <a:latin typeface="Times New Roman"/>
                <a:cs typeface="Times New Roman"/>
              </a:rPr>
              <a:t> </a:t>
            </a:r>
            <a:r>
              <a:rPr sz="1200" dirty="0">
                <a:solidFill>
                  <a:srgbClr val="333333"/>
                </a:solidFill>
                <a:latin typeface="Times New Roman"/>
                <a:cs typeface="Times New Roman"/>
              </a:rPr>
              <a:t>from</a:t>
            </a:r>
            <a:r>
              <a:rPr sz="1200" spc="50" dirty="0">
                <a:solidFill>
                  <a:srgbClr val="333333"/>
                </a:solidFill>
                <a:latin typeface="Times New Roman"/>
                <a:cs typeface="Times New Roman"/>
              </a:rPr>
              <a:t> </a:t>
            </a:r>
            <a:r>
              <a:rPr sz="1200" dirty="0">
                <a:solidFill>
                  <a:srgbClr val="333333"/>
                </a:solidFill>
                <a:latin typeface="Times New Roman"/>
                <a:cs typeface="Times New Roman"/>
              </a:rPr>
              <a:t>which</a:t>
            </a:r>
            <a:r>
              <a:rPr sz="1200" spc="55" dirty="0">
                <a:solidFill>
                  <a:srgbClr val="333333"/>
                </a:solidFill>
                <a:latin typeface="Times New Roman"/>
                <a:cs typeface="Times New Roman"/>
              </a:rPr>
              <a:t> </a:t>
            </a:r>
            <a:r>
              <a:rPr sz="1200" dirty="0">
                <a:solidFill>
                  <a:srgbClr val="333333"/>
                </a:solidFill>
                <a:latin typeface="Times New Roman"/>
                <a:cs typeface="Times New Roman"/>
              </a:rPr>
              <a:t>they</a:t>
            </a:r>
            <a:r>
              <a:rPr sz="1200" spc="55" dirty="0">
                <a:solidFill>
                  <a:srgbClr val="333333"/>
                </a:solidFill>
                <a:latin typeface="Times New Roman"/>
                <a:cs typeface="Times New Roman"/>
              </a:rPr>
              <a:t> </a:t>
            </a:r>
            <a:r>
              <a:rPr sz="1200" spc="-20" dirty="0">
                <a:solidFill>
                  <a:srgbClr val="333333"/>
                </a:solidFill>
                <a:latin typeface="Times New Roman"/>
                <a:cs typeface="Times New Roman"/>
              </a:rPr>
              <a:t>were </a:t>
            </a:r>
            <a:r>
              <a:rPr sz="1200" dirty="0">
                <a:solidFill>
                  <a:srgbClr val="333333"/>
                </a:solidFill>
                <a:latin typeface="Times New Roman"/>
                <a:cs typeface="Times New Roman"/>
              </a:rPr>
              <a:t>pulled.</a:t>
            </a:r>
            <a:r>
              <a:rPr sz="1200" spc="-30" dirty="0">
                <a:solidFill>
                  <a:srgbClr val="333333"/>
                </a:solidFill>
                <a:latin typeface="Times New Roman"/>
                <a:cs typeface="Times New Roman"/>
              </a:rPr>
              <a:t> </a:t>
            </a:r>
            <a:r>
              <a:rPr sz="1200" dirty="0">
                <a:solidFill>
                  <a:srgbClr val="333333"/>
                </a:solidFill>
                <a:latin typeface="Times New Roman"/>
                <a:cs typeface="Times New Roman"/>
              </a:rPr>
              <a:t>Otherwise</a:t>
            </a:r>
            <a:r>
              <a:rPr sz="1200" spc="-20" dirty="0">
                <a:solidFill>
                  <a:srgbClr val="333333"/>
                </a:solidFill>
                <a:latin typeface="Times New Roman"/>
                <a:cs typeface="Times New Roman"/>
              </a:rPr>
              <a:t> </a:t>
            </a:r>
            <a:r>
              <a:rPr sz="1200" dirty="0">
                <a:solidFill>
                  <a:srgbClr val="333333"/>
                </a:solidFill>
                <a:latin typeface="Times New Roman"/>
                <a:cs typeface="Times New Roman"/>
              </a:rPr>
              <a:t>pushes</a:t>
            </a:r>
            <a:r>
              <a:rPr sz="1200" spc="-20" dirty="0">
                <a:solidFill>
                  <a:srgbClr val="333333"/>
                </a:solidFill>
                <a:latin typeface="Times New Roman"/>
                <a:cs typeface="Times New Roman"/>
              </a:rPr>
              <a:t> </a:t>
            </a:r>
            <a:r>
              <a:rPr sz="1200" dirty="0">
                <a:solidFill>
                  <a:srgbClr val="333333"/>
                </a:solidFill>
                <a:latin typeface="Times New Roman"/>
                <a:cs typeface="Times New Roman"/>
              </a:rPr>
              <a:t>will</a:t>
            </a:r>
            <a:r>
              <a:rPr sz="1200" spc="-25" dirty="0">
                <a:solidFill>
                  <a:srgbClr val="333333"/>
                </a:solidFill>
                <a:latin typeface="Times New Roman"/>
                <a:cs typeface="Times New Roman"/>
              </a:rPr>
              <a:t> </a:t>
            </a:r>
            <a:r>
              <a:rPr sz="1200" dirty="0">
                <a:solidFill>
                  <a:srgbClr val="333333"/>
                </a:solidFill>
                <a:latin typeface="Times New Roman"/>
                <a:cs typeface="Times New Roman"/>
              </a:rPr>
              <a:t>go</a:t>
            </a:r>
            <a:r>
              <a:rPr sz="1200" spc="-35" dirty="0">
                <a:solidFill>
                  <a:srgbClr val="333333"/>
                </a:solidFill>
                <a:latin typeface="Times New Roman"/>
                <a:cs typeface="Times New Roman"/>
              </a:rPr>
              <a:t> </a:t>
            </a:r>
            <a:r>
              <a:rPr sz="1200" dirty="0">
                <a:solidFill>
                  <a:srgbClr val="333333"/>
                </a:solidFill>
                <a:latin typeface="Times New Roman"/>
                <a:cs typeface="Times New Roman"/>
              </a:rPr>
              <a:t>to</a:t>
            </a:r>
            <a:r>
              <a:rPr sz="1200" spc="-30" dirty="0">
                <a:solidFill>
                  <a:srgbClr val="333333"/>
                </a:solidFill>
                <a:latin typeface="Times New Roman"/>
                <a:cs typeface="Times New Roman"/>
              </a:rPr>
              <a:t> </a:t>
            </a:r>
            <a:r>
              <a:rPr sz="1200" dirty="0">
                <a:solidFill>
                  <a:srgbClr val="333333"/>
                </a:solidFill>
                <a:latin typeface="Times New Roman"/>
                <a:cs typeface="Times New Roman"/>
              </a:rPr>
              <a:t>the</a:t>
            </a:r>
            <a:r>
              <a:rPr sz="1200" spc="-35" dirty="0">
                <a:solidFill>
                  <a:srgbClr val="333333"/>
                </a:solidFill>
                <a:latin typeface="Times New Roman"/>
                <a:cs typeface="Times New Roman"/>
              </a:rPr>
              <a:t> </a:t>
            </a:r>
            <a:r>
              <a:rPr sz="1200" dirty="0">
                <a:solidFill>
                  <a:srgbClr val="333333"/>
                </a:solidFill>
                <a:latin typeface="Times New Roman"/>
                <a:cs typeface="Times New Roman"/>
              </a:rPr>
              <a:t>master</a:t>
            </a:r>
            <a:r>
              <a:rPr sz="1200" spc="-15" dirty="0">
                <a:solidFill>
                  <a:srgbClr val="333333"/>
                </a:solidFill>
                <a:latin typeface="Times New Roman"/>
                <a:cs typeface="Times New Roman"/>
              </a:rPr>
              <a:t> </a:t>
            </a:r>
            <a:r>
              <a:rPr sz="1200" dirty="0">
                <a:solidFill>
                  <a:srgbClr val="333333"/>
                </a:solidFill>
                <a:latin typeface="Times New Roman"/>
                <a:cs typeface="Times New Roman"/>
              </a:rPr>
              <a:t>branch,</a:t>
            </a:r>
            <a:r>
              <a:rPr sz="1200" spc="-15" dirty="0">
                <a:solidFill>
                  <a:srgbClr val="333333"/>
                </a:solidFill>
                <a:latin typeface="Times New Roman"/>
                <a:cs typeface="Times New Roman"/>
              </a:rPr>
              <a:t> </a:t>
            </a:r>
            <a:r>
              <a:rPr sz="1200" dirty="0">
                <a:solidFill>
                  <a:srgbClr val="333333"/>
                </a:solidFill>
                <a:latin typeface="Times New Roman"/>
                <a:cs typeface="Times New Roman"/>
              </a:rPr>
              <a:t>forcing</a:t>
            </a:r>
            <a:r>
              <a:rPr sz="1200" spc="-10" dirty="0">
                <a:solidFill>
                  <a:srgbClr val="333333"/>
                </a:solidFill>
                <a:latin typeface="Times New Roman"/>
                <a:cs typeface="Times New Roman"/>
              </a:rPr>
              <a:t> </a:t>
            </a:r>
            <a:r>
              <a:rPr sz="1200" dirty="0">
                <a:solidFill>
                  <a:srgbClr val="333333"/>
                </a:solidFill>
                <a:latin typeface="Times New Roman"/>
                <a:cs typeface="Times New Roman"/>
              </a:rPr>
              <a:t>a</a:t>
            </a:r>
            <a:r>
              <a:rPr sz="1200" spc="-10" dirty="0">
                <a:solidFill>
                  <a:srgbClr val="333333"/>
                </a:solidFill>
                <a:latin typeface="Times New Roman"/>
                <a:cs typeface="Times New Roman"/>
              </a:rPr>
              <a:t> merge.</a:t>
            </a:r>
            <a:endParaRPr sz="1200">
              <a:latin typeface="Times New Roman"/>
              <a:cs typeface="Times New Roman"/>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7</a:t>
            </a:fld>
            <a:r>
              <a:rPr dirty="0"/>
              <a:t> of </a:t>
            </a:r>
            <a:r>
              <a:rPr spc="-25" dirty="0"/>
              <a:t>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17648"/>
            <a:ext cx="5753100" cy="4479240"/>
          </a:xfrm>
          <a:prstGeom prst="rect">
            <a:avLst/>
          </a:prstGeom>
        </p:spPr>
        <p:txBody>
          <a:bodyPr vert="horz" wrap="square" lIns="0" tIns="44450" rIns="0" bIns="0" rtlCol="0">
            <a:spAutoFit/>
          </a:bodyPr>
          <a:lstStyle/>
          <a:p>
            <a:pPr marL="12700">
              <a:lnSpc>
                <a:spcPct val="100000"/>
              </a:lnSpc>
              <a:spcBef>
                <a:spcPts val="350"/>
              </a:spcBef>
            </a:pPr>
            <a:r>
              <a:rPr sz="1200" b="1" spc="-25" dirty="0">
                <a:latin typeface="Calibri"/>
                <a:cs typeface="Calibri"/>
              </a:rPr>
              <a:t>Aim</a:t>
            </a:r>
            <a:endParaRPr sz="1200" dirty="0">
              <a:latin typeface="Calibri"/>
              <a:cs typeface="Calibri"/>
            </a:endParaRPr>
          </a:p>
          <a:p>
            <a:pPr marL="12700" algn="just">
              <a:lnSpc>
                <a:spcPct val="100000"/>
              </a:lnSpc>
              <a:spcBef>
                <a:spcPts val="254"/>
              </a:spcBef>
            </a:pPr>
            <a:r>
              <a:rPr sz="1200" dirty="0">
                <a:latin typeface="Bowlby One SC" panose="02000505060000020004" pitchFamily="2" charset="0"/>
                <a:cs typeface="Calibri"/>
              </a:rPr>
              <a:t>Setting</a:t>
            </a:r>
            <a:r>
              <a:rPr sz="1200" spc="-25" dirty="0">
                <a:latin typeface="Bowlby One SC" panose="02000505060000020004" pitchFamily="2" charset="0"/>
                <a:cs typeface="Calibri"/>
              </a:rPr>
              <a:t> </a:t>
            </a:r>
            <a:r>
              <a:rPr sz="1200" dirty="0">
                <a:latin typeface="Bowlby One SC" panose="02000505060000020004" pitchFamily="2" charset="0"/>
                <a:cs typeface="Calibri"/>
              </a:rPr>
              <a:t>up</a:t>
            </a:r>
            <a:r>
              <a:rPr sz="1200" spc="-10" dirty="0">
                <a:latin typeface="Bowlby One SC" panose="02000505060000020004" pitchFamily="2" charset="0"/>
                <a:cs typeface="Calibri"/>
              </a:rPr>
              <a:t> </a:t>
            </a:r>
            <a:r>
              <a:rPr sz="1200" dirty="0">
                <a:latin typeface="Bowlby One SC" panose="02000505060000020004" pitchFamily="2" charset="0"/>
                <a:cs typeface="Calibri"/>
              </a:rPr>
              <a:t>GitHub</a:t>
            </a:r>
            <a:r>
              <a:rPr sz="1200" spc="-15" dirty="0">
                <a:latin typeface="Bowlby One SC" panose="02000505060000020004" pitchFamily="2" charset="0"/>
                <a:cs typeface="Calibri"/>
              </a:rPr>
              <a:t> </a:t>
            </a:r>
            <a:r>
              <a:rPr sz="1200" spc="-10" dirty="0">
                <a:latin typeface="Bowlby One SC" panose="02000505060000020004" pitchFamily="2" charset="0"/>
                <a:cs typeface="Calibri"/>
              </a:rPr>
              <a:t>Account</a:t>
            </a:r>
            <a:endParaRPr sz="1200" dirty="0">
              <a:latin typeface="Bowlby One SC" panose="02000505060000020004" pitchFamily="2" charset="0"/>
              <a:cs typeface="Calibri"/>
            </a:endParaRPr>
          </a:p>
          <a:p>
            <a:pPr>
              <a:lnSpc>
                <a:spcPct val="100000"/>
              </a:lnSpc>
              <a:spcBef>
                <a:spcPts val="40"/>
              </a:spcBef>
            </a:pPr>
            <a:endParaRPr sz="1350" dirty="0">
              <a:latin typeface="Calibri"/>
              <a:cs typeface="Calibri"/>
            </a:endParaRPr>
          </a:p>
          <a:p>
            <a:pPr marL="12700" marR="5080" algn="just">
              <a:lnSpc>
                <a:spcPct val="116700"/>
              </a:lnSpc>
            </a:pPr>
            <a:r>
              <a:rPr sz="1400" dirty="0">
                <a:latin typeface="Bahnschrift Light SemiCondensed" panose="020B0502040204020203" pitchFamily="34" charset="0"/>
                <a:cs typeface="Calibri"/>
              </a:rPr>
              <a:t>The</a:t>
            </a:r>
            <a:r>
              <a:rPr sz="1400" spc="-6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first</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steps</a:t>
            </a:r>
            <a:r>
              <a:rPr sz="1400" spc="-4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in</a:t>
            </a:r>
            <a:r>
              <a:rPr sz="1400" spc="-35"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starting</a:t>
            </a:r>
            <a:r>
              <a:rPr sz="1400" spc="-5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with</a:t>
            </a:r>
            <a:r>
              <a:rPr sz="1400" spc="-35"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GitHub</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are</a:t>
            </a:r>
            <a:r>
              <a:rPr sz="1400" spc="-5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to</a:t>
            </a:r>
            <a:r>
              <a:rPr sz="1400" spc="-3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create</a:t>
            </a:r>
            <a:r>
              <a:rPr sz="1400" spc="-5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account,</a:t>
            </a:r>
            <a:r>
              <a:rPr sz="1400" spc="-40"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choose</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a:t>
            </a:r>
            <a:r>
              <a:rPr sz="1400" spc="-40"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product</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that</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fits</a:t>
            </a:r>
            <a:r>
              <a:rPr sz="1400" spc="-35" dirty="0">
                <a:latin typeface="Bahnschrift Light SemiCondensed" panose="020B0502040204020203" pitchFamily="34" charset="0"/>
                <a:cs typeface="Calibri"/>
              </a:rPr>
              <a:t> </a:t>
            </a:r>
            <a:r>
              <a:rPr sz="1400" spc="-20" dirty="0">
                <a:latin typeface="Bahnschrift Light SemiCondensed" panose="020B0502040204020203" pitchFamily="34" charset="0"/>
                <a:cs typeface="Calibri"/>
              </a:rPr>
              <a:t>your </a:t>
            </a:r>
            <a:r>
              <a:rPr sz="1400" dirty="0">
                <a:latin typeface="Bahnschrift Light SemiCondensed" panose="020B0502040204020203" pitchFamily="34" charset="0"/>
                <a:cs typeface="Calibri"/>
              </a:rPr>
              <a:t>needs</a:t>
            </a:r>
            <a:r>
              <a:rPr sz="1400" spc="-2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best,</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verify</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your</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email,</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set</a:t>
            </a:r>
            <a:r>
              <a:rPr sz="1400" spc="-2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up</a:t>
            </a:r>
            <a:r>
              <a:rPr sz="1400" spc="-1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two-factor</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authentication,</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and</a:t>
            </a:r>
            <a:r>
              <a:rPr sz="1400" spc="-1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view</a:t>
            </a:r>
            <a:r>
              <a:rPr sz="1400" spc="-2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your</a:t>
            </a:r>
            <a:r>
              <a:rPr sz="1400" spc="-5"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profile.</a:t>
            </a:r>
            <a:endParaRPr sz="1400" dirty="0">
              <a:latin typeface="Bahnschrift Light SemiCondensed" panose="020B0502040204020203" pitchFamily="34" charset="0"/>
              <a:cs typeface="Calibri"/>
            </a:endParaRPr>
          </a:p>
          <a:p>
            <a:pPr>
              <a:lnSpc>
                <a:spcPct val="100000"/>
              </a:lnSpc>
              <a:spcBef>
                <a:spcPts val="40"/>
              </a:spcBef>
            </a:pPr>
            <a:endParaRPr sz="1400" dirty="0">
              <a:latin typeface="Bahnschrift Light SemiCondensed" panose="020B0502040204020203" pitchFamily="34" charset="0"/>
              <a:cs typeface="Calibri"/>
            </a:endParaRPr>
          </a:p>
          <a:p>
            <a:pPr marL="12700" marR="5715" algn="just">
              <a:lnSpc>
                <a:spcPct val="116799"/>
              </a:lnSpc>
              <a:spcBef>
                <a:spcPts val="5"/>
              </a:spcBef>
            </a:pPr>
            <a:r>
              <a:rPr sz="1400" dirty="0">
                <a:latin typeface="Bahnschrift Light SemiCondensed" panose="020B0502040204020203" pitchFamily="34" charset="0"/>
                <a:cs typeface="Calibri"/>
              </a:rPr>
              <a:t>There</a:t>
            </a:r>
            <a:r>
              <a:rPr sz="1400" spc="-2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are</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several</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types</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of</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accounts on</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GitHub.</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Every person</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who</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uses GitHub</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has</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their</a:t>
            </a:r>
            <a:r>
              <a:rPr sz="1400" spc="-5" dirty="0">
                <a:latin typeface="Bahnschrift Light SemiCondensed" panose="020B0502040204020203" pitchFamily="34" charset="0"/>
                <a:cs typeface="Calibri"/>
              </a:rPr>
              <a:t> </a:t>
            </a:r>
            <a:r>
              <a:rPr sz="1400" spc="-25" dirty="0">
                <a:latin typeface="Bahnschrift Light SemiCondensed" panose="020B0502040204020203" pitchFamily="34" charset="0"/>
                <a:cs typeface="Calibri"/>
              </a:rPr>
              <a:t>own </a:t>
            </a:r>
            <a:r>
              <a:rPr sz="1400" dirty="0">
                <a:latin typeface="Bahnschrift Light SemiCondensed" panose="020B0502040204020203" pitchFamily="34" charset="0"/>
                <a:cs typeface="Calibri"/>
              </a:rPr>
              <a:t>user</a:t>
            </a:r>
            <a:r>
              <a:rPr sz="1400" spc="8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account,</a:t>
            </a:r>
            <a:r>
              <a:rPr sz="1400" spc="7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which</a:t>
            </a:r>
            <a:r>
              <a:rPr sz="1400" spc="8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can</a:t>
            </a:r>
            <a:r>
              <a:rPr sz="1400" spc="8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be</a:t>
            </a:r>
            <a:r>
              <a:rPr sz="1400" spc="10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part</a:t>
            </a:r>
            <a:r>
              <a:rPr sz="1400" spc="8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of</a:t>
            </a:r>
            <a:r>
              <a:rPr sz="1400" spc="9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multiple</a:t>
            </a:r>
            <a:r>
              <a:rPr sz="1400" spc="9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organisations</a:t>
            </a:r>
            <a:r>
              <a:rPr sz="1400" spc="8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and</a:t>
            </a:r>
            <a:r>
              <a:rPr sz="1400" spc="7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teams.</a:t>
            </a:r>
            <a:r>
              <a:rPr sz="1400" spc="8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Your</a:t>
            </a:r>
            <a:r>
              <a:rPr sz="1400" spc="9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user</a:t>
            </a:r>
            <a:r>
              <a:rPr sz="1400" spc="9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account</a:t>
            </a:r>
            <a:r>
              <a:rPr sz="1400" spc="95" dirty="0">
                <a:latin typeface="Bahnschrift Light SemiCondensed" panose="020B0502040204020203" pitchFamily="34" charset="0"/>
                <a:cs typeface="Calibri"/>
              </a:rPr>
              <a:t> </a:t>
            </a:r>
            <a:r>
              <a:rPr sz="1400" spc="-25" dirty="0">
                <a:latin typeface="Bahnschrift Light SemiCondensed" panose="020B0502040204020203" pitchFamily="34" charset="0"/>
                <a:cs typeface="Calibri"/>
              </a:rPr>
              <a:t>is </a:t>
            </a:r>
            <a:r>
              <a:rPr sz="1400" dirty="0">
                <a:latin typeface="Bahnschrift Light SemiCondensed" panose="020B0502040204020203" pitchFamily="34" charset="0"/>
                <a:cs typeface="Calibri"/>
              </a:rPr>
              <a:t>your</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identity</a:t>
            </a:r>
            <a:r>
              <a:rPr sz="1400" spc="-2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on GitHub.com</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and</a:t>
            </a:r>
            <a:r>
              <a:rPr sz="1400" spc="-2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represents</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you</a:t>
            </a:r>
            <a:r>
              <a:rPr sz="1400" spc="-1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as</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a:t>
            </a:r>
            <a:r>
              <a:rPr sz="1400" spc="-5"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individual.</a:t>
            </a:r>
            <a:endParaRPr sz="1400" dirty="0">
              <a:latin typeface="Bahnschrift Light SemiCondensed" panose="020B0502040204020203" pitchFamily="34" charset="0"/>
              <a:cs typeface="Calibri"/>
            </a:endParaRPr>
          </a:p>
          <a:p>
            <a:pPr>
              <a:lnSpc>
                <a:spcPct val="100000"/>
              </a:lnSpc>
              <a:spcBef>
                <a:spcPts val="35"/>
              </a:spcBef>
            </a:pPr>
            <a:endParaRPr sz="1400" dirty="0">
              <a:latin typeface="Bahnschrift Light SemiCondensed" panose="020B0502040204020203" pitchFamily="34" charset="0"/>
              <a:cs typeface="Calibri"/>
            </a:endParaRPr>
          </a:p>
          <a:p>
            <a:pPr marL="241300">
              <a:lnSpc>
                <a:spcPct val="100000"/>
              </a:lnSpc>
              <a:spcBef>
                <a:spcPts val="5"/>
              </a:spcBef>
            </a:pPr>
            <a:r>
              <a:rPr sz="1400" b="1" dirty="0">
                <a:latin typeface="Bahnschrift Light SemiCondensed" panose="020B0502040204020203" pitchFamily="34" charset="0"/>
                <a:cs typeface="Calibri"/>
              </a:rPr>
              <a:t>1.</a:t>
            </a:r>
            <a:r>
              <a:rPr sz="1400" b="1" spc="150" dirty="0">
                <a:latin typeface="Bahnschrift Light SemiCondensed" panose="020B0502040204020203" pitchFamily="34" charset="0"/>
                <a:cs typeface="Calibri"/>
              </a:rPr>
              <a:t>  </a:t>
            </a:r>
            <a:r>
              <a:rPr sz="1400" b="1" dirty="0">
                <a:latin typeface="Bahnschrift Light SemiCondensed" panose="020B0502040204020203" pitchFamily="34" charset="0"/>
                <a:cs typeface="Calibri"/>
              </a:rPr>
              <a:t>Creating</a:t>
            </a:r>
            <a:r>
              <a:rPr sz="1400" b="1" spc="405" dirty="0">
                <a:latin typeface="Bahnschrift Light SemiCondensed" panose="020B0502040204020203" pitchFamily="34" charset="0"/>
                <a:cs typeface="Calibri"/>
              </a:rPr>
              <a:t> </a:t>
            </a:r>
            <a:r>
              <a:rPr sz="1400" b="1" dirty="0">
                <a:latin typeface="Bahnschrift Light SemiCondensed" panose="020B0502040204020203" pitchFamily="34" charset="0"/>
                <a:cs typeface="Calibri"/>
              </a:rPr>
              <a:t>an</a:t>
            </a:r>
            <a:r>
              <a:rPr sz="1400" b="1" spc="400" dirty="0">
                <a:latin typeface="Bahnschrift Light SemiCondensed" panose="020B0502040204020203" pitchFamily="34" charset="0"/>
                <a:cs typeface="Calibri"/>
              </a:rPr>
              <a:t> </a:t>
            </a:r>
            <a:r>
              <a:rPr sz="1400" b="1" dirty="0">
                <a:latin typeface="Bahnschrift Light SemiCondensed" panose="020B0502040204020203" pitchFamily="34" charset="0"/>
                <a:cs typeface="Calibri"/>
              </a:rPr>
              <a:t>account:</a:t>
            </a:r>
            <a:r>
              <a:rPr sz="1400" b="1" spc="40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To</a:t>
            </a:r>
            <a:r>
              <a:rPr sz="1400" spc="41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sign</a:t>
            </a:r>
            <a:r>
              <a:rPr sz="1400" spc="39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up</a:t>
            </a:r>
            <a:r>
              <a:rPr sz="1400" spc="40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for</a:t>
            </a:r>
            <a:r>
              <a:rPr sz="1400" spc="40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a:t>
            </a:r>
            <a:r>
              <a:rPr sz="1400" spc="40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account</a:t>
            </a:r>
            <a:r>
              <a:rPr sz="1400" spc="409"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on</a:t>
            </a:r>
            <a:r>
              <a:rPr sz="1400" spc="41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GitHub.com,</a:t>
            </a:r>
            <a:r>
              <a:rPr sz="1400" spc="40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navigate</a:t>
            </a:r>
            <a:r>
              <a:rPr sz="1400" spc="400" dirty="0">
                <a:latin typeface="Bahnschrift Light SemiCondensed" panose="020B0502040204020203" pitchFamily="34" charset="0"/>
                <a:cs typeface="Calibri"/>
              </a:rPr>
              <a:t> </a:t>
            </a:r>
            <a:r>
              <a:rPr sz="1400" spc="-25" dirty="0">
                <a:latin typeface="Bahnschrift Light SemiCondensed" panose="020B0502040204020203" pitchFamily="34" charset="0"/>
                <a:cs typeface="Calibri"/>
              </a:rPr>
              <a:t>to</a:t>
            </a:r>
            <a:endParaRPr sz="1400" dirty="0">
              <a:latin typeface="Bahnschrift Light SemiCondensed" panose="020B0502040204020203" pitchFamily="34" charset="0"/>
              <a:cs typeface="Calibri"/>
            </a:endParaRPr>
          </a:p>
          <a:p>
            <a:pPr marL="469265">
              <a:lnSpc>
                <a:spcPct val="100000"/>
              </a:lnSpc>
              <a:spcBef>
                <a:spcPts val="405"/>
              </a:spcBef>
            </a:pPr>
            <a:r>
              <a:rPr sz="1400" u="sng" spc="-10" dirty="0">
                <a:solidFill>
                  <a:srgbClr val="0000FF"/>
                </a:solidFill>
                <a:uFill>
                  <a:solidFill>
                    <a:srgbClr val="0000FF"/>
                  </a:solidFill>
                </a:uFill>
                <a:latin typeface="Bahnschrift Light SemiCondensed" panose="020B0502040204020203" pitchFamily="34" charset="0"/>
                <a:cs typeface="Segoe UI"/>
                <a:hlinkClick r:id="rId2"/>
              </a:rPr>
              <a:t>https://github.com/</a:t>
            </a:r>
            <a:r>
              <a:rPr sz="1400" spc="-35" dirty="0">
                <a:solidFill>
                  <a:srgbClr val="0000FF"/>
                </a:solidFill>
                <a:latin typeface="Bahnschrift Light SemiCondensed" panose="020B0502040204020203" pitchFamily="34" charset="0"/>
                <a:cs typeface="Segoe UI"/>
                <a:hlinkClick r:id="rId2"/>
              </a:rPr>
              <a:t> </a:t>
            </a:r>
            <a:r>
              <a:rPr sz="1400" dirty="0">
                <a:latin typeface="Bahnschrift Light SemiCondensed" panose="020B0502040204020203" pitchFamily="34" charset="0"/>
                <a:cs typeface="Calibri"/>
              </a:rPr>
              <a:t>and</a:t>
            </a:r>
            <a:r>
              <a:rPr sz="1400" spc="3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follow</a:t>
            </a:r>
            <a:r>
              <a:rPr sz="1400" spc="2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the</a:t>
            </a:r>
            <a:r>
              <a:rPr sz="1400" spc="30"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prompts.</a:t>
            </a:r>
            <a:endParaRPr sz="1400" dirty="0">
              <a:latin typeface="Bahnschrift Light SemiCondensed" panose="020B0502040204020203" pitchFamily="34" charset="0"/>
              <a:cs typeface="Calibri"/>
            </a:endParaRPr>
          </a:p>
          <a:p>
            <a:pPr>
              <a:lnSpc>
                <a:spcPct val="100000"/>
              </a:lnSpc>
              <a:spcBef>
                <a:spcPts val="50"/>
              </a:spcBef>
            </a:pPr>
            <a:endParaRPr sz="1400" dirty="0">
              <a:latin typeface="Bahnschrift Light SemiCondensed" panose="020B0502040204020203" pitchFamily="34" charset="0"/>
              <a:cs typeface="Calibri"/>
            </a:endParaRPr>
          </a:p>
          <a:p>
            <a:pPr marL="469265">
              <a:lnSpc>
                <a:spcPct val="100000"/>
              </a:lnSpc>
              <a:spcBef>
                <a:spcPts val="5"/>
              </a:spcBef>
            </a:pPr>
            <a:r>
              <a:rPr sz="1400" dirty="0">
                <a:latin typeface="Bahnschrift Light SemiCondensed" panose="020B0502040204020203" pitchFamily="34" charset="0"/>
                <a:cs typeface="Calibri"/>
              </a:rPr>
              <a:t>To</a:t>
            </a:r>
            <a:r>
              <a:rPr sz="1400" spc="5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keep</a:t>
            </a:r>
            <a:r>
              <a:rPr sz="1400" spc="5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your</a:t>
            </a:r>
            <a:r>
              <a:rPr sz="1400" spc="5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GitHub</a:t>
            </a:r>
            <a:r>
              <a:rPr sz="1400" spc="6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account</a:t>
            </a:r>
            <a:r>
              <a:rPr sz="1400" spc="6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secure</a:t>
            </a:r>
            <a:r>
              <a:rPr sz="1400" spc="6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you</a:t>
            </a:r>
            <a:r>
              <a:rPr sz="1400" spc="6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should</a:t>
            </a:r>
            <a:r>
              <a:rPr sz="1400" spc="5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use</a:t>
            </a:r>
            <a:r>
              <a:rPr sz="1400" spc="6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a:t>
            </a:r>
            <a:r>
              <a:rPr sz="1400" spc="4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strong</a:t>
            </a:r>
            <a:r>
              <a:rPr sz="1400" spc="6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and</a:t>
            </a:r>
            <a:r>
              <a:rPr sz="1400" spc="5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unique</a:t>
            </a:r>
            <a:r>
              <a:rPr sz="1400" spc="55" dirty="0">
                <a:latin typeface="Bahnschrift Light SemiCondensed" panose="020B0502040204020203" pitchFamily="34" charset="0"/>
                <a:cs typeface="Calibri"/>
              </a:rPr>
              <a:t> </a:t>
            </a:r>
            <a:r>
              <a:rPr sz="1400" spc="-10" dirty="0">
                <a:latin typeface="Bahnschrift Light SemiCondensed" panose="020B0502040204020203" pitchFamily="34" charset="0"/>
                <a:cs typeface="Calibri"/>
              </a:rPr>
              <a:t>password.</a:t>
            </a:r>
            <a:endParaRPr sz="1400" dirty="0">
              <a:latin typeface="Bahnschrift Light SemiCondensed" panose="020B0502040204020203" pitchFamily="34" charset="0"/>
              <a:cs typeface="Calibri"/>
            </a:endParaRPr>
          </a:p>
          <a:p>
            <a:pPr marL="469265">
              <a:lnSpc>
                <a:spcPct val="100000"/>
              </a:lnSpc>
              <a:spcBef>
                <a:spcPts val="395"/>
              </a:spcBef>
            </a:pPr>
            <a:r>
              <a:rPr sz="1400" dirty="0">
                <a:latin typeface="Bahnschrift Light SemiCondensed" panose="020B0502040204020203" pitchFamily="34" charset="0"/>
                <a:cs typeface="Calibri"/>
              </a:rPr>
              <a:t>For</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more</a:t>
            </a:r>
            <a:r>
              <a:rPr sz="1400" spc="-5"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information,</a:t>
            </a:r>
            <a:r>
              <a:rPr sz="1400" spc="-10" dirty="0">
                <a:latin typeface="Bahnschrift Light SemiCondensed" panose="020B0502040204020203" pitchFamily="34" charset="0"/>
                <a:cs typeface="Calibri"/>
              </a:rPr>
              <a:t> </a:t>
            </a:r>
            <a:r>
              <a:rPr sz="1400" dirty="0">
                <a:latin typeface="Bahnschrift Light SemiCondensed" panose="020B0502040204020203" pitchFamily="34" charset="0"/>
                <a:cs typeface="Calibri"/>
              </a:rPr>
              <a:t>see</a:t>
            </a:r>
            <a:r>
              <a:rPr sz="1200" spc="-5" dirty="0">
                <a:latin typeface="Calibri"/>
                <a:cs typeface="Calibri"/>
              </a:rPr>
              <a:t> </a:t>
            </a:r>
            <a:r>
              <a:rPr sz="1200" dirty="0">
                <a:latin typeface="Calibri"/>
                <a:cs typeface="Calibri"/>
              </a:rPr>
              <a:t>“</a:t>
            </a:r>
            <a:r>
              <a:rPr sz="1200" u="sng" dirty="0">
                <a:solidFill>
                  <a:srgbClr val="0000FF"/>
                </a:solidFill>
                <a:uFill>
                  <a:solidFill>
                    <a:srgbClr val="0000FF"/>
                  </a:solidFill>
                </a:uFill>
                <a:latin typeface="Segoe UI"/>
                <a:cs typeface="Segoe UI"/>
                <a:hlinkClick r:id="rId3"/>
              </a:rPr>
              <a:t>Creating</a:t>
            </a:r>
            <a:r>
              <a:rPr sz="1200" u="sng" spc="-15" dirty="0">
                <a:solidFill>
                  <a:srgbClr val="0000FF"/>
                </a:solidFill>
                <a:uFill>
                  <a:solidFill>
                    <a:srgbClr val="0000FF"/>
                  </a:solidFill>
                </a:uFill>
                <a:latin typeface="Segoe UI"/>
                <a:cs typeface="Segoe UI"/>
                <a:hlinkClick r:id="rId3"/>
              </a:rPr>
              <a:t> </a:t>
            </a:r>
            <a:r>
              <a:rPr sz="1200" u="sng" dirty="0">
                <a:solidFill>
                  <a:srgbClr val="0000FF"/>
                </a:solidFill>
                <a:uFill>
                  <a:solidFill>
                    <a:srgbClr val="0000FF"/>
                  </a:solidFill>
                </a:uFill>
                <a:latin typeface="Segoe UI"/>
                <a:cs typeface="Segoe UI"/>
                <a:hlinkClick r:id="rId3"/>
              </a:rPr>
              <a:t>a</a:t>
            </a:r>
            <a:r>
              <a:rPr sz="1200" u="sng" spc="-25" dirty="0">
                <a:solidFill>
                  <a:srgbClr val="0000FF"/>
                </a:solidFill>
                <a:uFill>
                  <a:solidFill>
                    <a:srgbClr val="0000FF"/>
                  </a:solidFill>
                </a:uFill>
                <a:latin typeface="Segoe UI"/>
                <a:cs typeface="Segoe UI"/>
                <a:hlinkClick r:id="rId3"/>
              </a:rPr>
              <a:t> </a:t>
            </a:r>
            <a:r>
              <a:rPr sz="1200" u="sng" dirty="0">
                <a:solidFill>
                  <a:srgbClr val="0000FF"/>
                </a:solidFill>
                <a:uFill>
                  <a:solidFill>
                    <a:srgbClr val="0000FF"/>
                  </a:solidFill>
                </a:uFill>
                <a:latin typeface="Segoe UI"/>
                <a:cs typeface="Segoe UI"/>
                <a:hlinkClick r:id="rId3"/>
              </a:rPr>
              <a:t>strong</a:t>
            </a:r>
            <a:r>
              <a:rPr sz="1200" u="sng" spc="-10" dirty="0">
                <a:solidFill>
                  <a:srgbClr val="0000FF"/>
                </a:solidFill>
                <a:uFill>
                  <a:solidFill>
                    <a:srgbClr val="0000FF"/>
                  </a:solidFill>
                </a:uFill>
                <a:latin typeface="Segoe UI"/>
                <a:cs typeface="Segoe UI"/>
                <a:hlinkClick r:id="rId3"/>
              </a:rPr>
              <a:t> password</a:t>
            </a:r>
            <a:r>
              <a:rPr sz="1200" spc="-10" dirty="0">
                <a:latin typeface="Calibri"/>
                <a:cs typeface="Calibri"/>
              </a:rPr>
              <a:t>”.</a:t>
            </a:r>
            <a:endParaRPr sz="1200" dirty="0">
              <a:latin typeface="Calibri"/>
              <a:cs typeface="Calibri"/>
            </a:endParaRPr>
          </a:p>
        </p:txBody>
      </p:sp>
      <p:sp>
        <p:nvSpPr>
          <p:cNvPr id="3" name="object 3"/>
          <p:cNvSpPr txBox="1"/>
          <p:nvPr/>
        </p:nvSpPr>
        <p:spPr>
          <a:xfrm>
            <a:off x="1130604" y="8733281"/>
            <a:ext cx="5522595" cy="1461426"/>
          </a:xfrm>
          <a:prstGeom prst="rect">
            <a:avLst/>
          </a:prstGeom>
        </p:spPr>
        <p:txBody>
          <a:bodyPr vert="horz" wrap="square" lIns="0" tIns="11430" rIns="0" bIns="0" rtlCol="0">
            <a:spAutoFit/>
          </a:bodyPr>
          <a:lstStyle/>
          <a:p>
            <a:pPr marL="240665" marR="5080" indent="-228600" algn="just">
              <a:lnSpc>
                <a:spcPct val="117100"/>
              </a:lnSpc>
              <a:spcBef>
                <a:spcPts val="90"/>
              </a:spcBef>
            </a:pPr>
            <a:r>
              <a:rPr sz="1600" b="1" dirty="0">
                <a:latin typeface="Bahnschrift Light SemiCondensed" panose="020B0502040204020203" pitchFamily="34" charset="0"/>
                <a:cs typeface="Calibri"/>
              </a:rPr>
              <a:t>2.</a:t>
            </a:r>
            <a:r>
              <a:rPr sz="1600" b="1" spc="145" dirty="0">
                <a:latin typeface="Bahnschrift Light SemiCondensed" panose="020B0502040204020203" pitchFamily="34" charset="0"/>
                <a:cs typeface="Calibri"/>
              </a:rPr>
              <a:t>  </a:t>
            </a:r>
            <a:r>
              <a:rPr sz="1600" b="1" dirty="0">
                <a:latin typeface="Bahnschrift Light SemiCondensed" panose="020B0502040204020203" pitchFamily="34" charset="0"/>
                <a:cs typeface="Calibri"/>
              </a:rPr>
              <a:t>Choosing</a:t>
            </a:r>
            <a:r>
              <a:rPr sz="1600" b="1" spc="145" dirty="0">
                <a:latin typeface="Bahnschrift Light SemiCondensed" panose="020B0502040204020203" pitchFamily="34" charset="0"/>
                <a:cs typeface="Calibri"/>
              </a:rPr>
              <a:t> </a:t>
            </a:r>
            <a:r>
              <a:rPr sz="1600" b="1" dirty="0">
                <a:latin typeface="Bahnschrift Light SemiCondensed" panose="020B0502040204020203" pitchFamily="34" charset="0"/>
                <a:cs typeface="Calibri"/>
              </a:rPr>
              <a:t>your</a:t>
            </a:r>
            <a:r>
              <a:rPr sz="1600" b="1" spc="135" dirty="0">
                <a:latin typeface="Bahnschrift Light SemiCondensed" panose="020B0502040204020203" pitchFamily="34" charset="0"/>
                <a:cs typeface="Calibri"/>
              </a:rPr>
              <a:t> </a:t>
            </a:r>
            <a:r>
              <a:rPr sz="1600" b="1" dirty="0">
                <a:latin typeface="Bahnschrift Light SemiCondensed" panose="020B0502040204020203" pitchFamily="34" charset="0"/>
                <a:cs typeface="Calibri"/>
              </a:rPr>
              <a:t>GitHub</a:t>
            </a:r>
            <a:r>
              <a:rPr sz="1600" b="1" spc="140" dirty="0">
                <a:latin typeface="Bahnschrift Light SemiCondensed" panose="020B0502040204020203" pitchFamily="34" charset="0"/>
                <a:cs typeface="Calibri"/>
              </a:rPr>
              <a:t> </a:t>
            </a:r>
            <a:r>
              <a:rPr sz="1600" b="1" dirty="0">
                <a:latin typeface="Bahnschrift Light SemiCondensed" panose="020B0502040204020203" pitchFamily="34" charset="0"/>
                <a:cs typeface="Calibri"/>
              </a:rPr>
              <a:t>product:</a:t>
            </a:r>
            <a:r>
              <a:rPr sz="1600" b="1" spc="16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You</a:t>
            </a:r>
            <a:r>
              <a:rPr sz="1600" spc="14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can</a:t>
            </a:r>
            <a:r>
              <a:rPr sz="1600" spc="14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choose</a:t>
            </a:r>
            <a:r>
              <a:rPr sz="1600" spc="13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GitHub</a:t>
            </a:r>
            <a:r>
              <a:rPr sz="1600" spc="14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Free</a:t>
            </a:r>
            <a:r>
              <a:rPr sz="1600" spc="13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or</a:t>
            </a:r>
            <a:r>
              <a:rPr sz="1600" spc="15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GitHub</a:t>
            </a:r>
            <a:r>
              <a:rPr sz="1600" spc="14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Pro</a:t>
            </a:r>
            <a:r>
              <a:rPr sz="1600" spc="13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to</a:t>
            </a:r>
            <a:r>
              <a:rPr sz="1600" spc="135" dirty="0">
                <a:latin typeface="Bahnschrift Light SemiCondensed" panose="020B0502040204020203" pitchFamily="34" charset="0"/>
                <a:cs typeface="Calibri"/>
              </a:rPr>
              <a:t> </a:t>
            </a:r>
            <a:r>
              <a:rPr sz="1600" spc="-25" dirty="0">
                <a:latin typeface="Bahnschrift Light SemiCondensed" panose="020B0502040204020203" pitchFamily="34" charset="0"/>
                <a:cs typeface="Calibri"/>
              </a:rPr>
              <a:t>get </a:t>
            </a:r>
            <a:r>
              <a:rPr sz="1600" dirty="0">
                <a:latin typeface="Bahnschrift Light SemiCondensed" panose="020B0502040204020203" pitchFamily="34" charset="0"/>
                <a:cs typeface="Calibri"/>
              </a:rPr>
              <a:t>access</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to</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different</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features</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for</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your</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personal</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account.</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You</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can</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upgrade</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at</a:t>
            </a:r>
            <a:r>
              <a:rPr sz="1600" spc="-2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any</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time</a:t>
            </a:r>
            <a:r>
              <a:rPr sz="1600" spc="-15" dirty="0">
                <a:latin typeface="Bahnschrift Light SemiCondensed" panose="020B0502040204020203" pitchFamily="34" charset="0"/>
                <a:cs typeface="Calibri"/>
              </a:rPr>
              <a:t> </a:t>
            </a:r>
            <a:r>
              <a:rPr sz="1600" spc="-25" dirty="0">
                <a:latin typeface="Bahnschrift Light SemiCondensed" panose="020B0502040204020203" pitchFamily="34" charset="0"/>
                <a:cs typeface="Calibri"/>
              </a:rPr>
              <a:t>if </a:t>
            </a:r>
            <a:r>
              <a:rPr sz="1600" dirty="0">
                <a:latin typeface="Bahnschrift Light SemiCondensed" panose="020B0502040204020203" pitchFamily="34" charset="0"/>
                <a:cs typeface="Calibri"/>
              </a:rPr>
              <a:t>you</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are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unsure</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at</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first</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which</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product</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you</a:t>
            </a:r>
            <a:r>
              <a:rPr sz="1600" spc="-10" dirty="0">
                <a:latin typeface="Bahnschrift Light SemiCondensed" panose="020B0502040204020203" pitchFamily="34" charset="0"/>
                <a:cs typeface="Calibri"/>
              </a:rPr>
              <a:t> </a:t>
            </a:r>
            <a:r>
              <a:rPr sz="1600" spc="-20" dirty="0">
                <a:latin typeface="Bahnschrift Light SemiCondensed" panose="020B0502040204020203" pitchFamily="34" charset="0"/>
                <a:cs typeface="Calibri"/>
              </a:rPr>
              <a:t>want.</a:t>
            </a:r>
            <a:endParaRPr sz="1600" dirty="0">
              <a:latin typeface="Bahnschrift Light SemiCondensed" panose="020B0502040204020203" pitchFamily="34" charset="0"/>
              <a:cs typeface="Calibri"/>
            </a:endParaRPr>
          </a:p>
          <a:p>
            <a:pPr marL="240665">
              <a:lnSpc>
                <a:spcPct val="100000"/>
              </a:lnSpc>
              <a:spcBef>
                <a:spcPts val="400"/>
              </a:spcBef>
            </a:pPr>
            <a:r>
              <a:rPr sz="1600" dirty="0">
                <a:latin typeface="Bahnschrift Light SemiCondensed" panose="020B0502040204020203" pitchFamily="34" charset="0"/>
                <a:cs typeface="Calibri"/>
              </a:rPr>
              <a:t>For</a:t>
            </a:r>
            <a:r>
              <a:rPr sz="1600" spc="-1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more</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information</a:t>
            </a:r>
            <a:r>
              <a:rPr sz="1600" spc="-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on</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all</a:t>
            </a:r>
            <a:r>
              <a:rPr sz="1600" spc="-15"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GitHub’s</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plans,</a:t>
            </a:r>
            <a:r>
              <a:rPr sz="1600" spc="-20" dirty="0">
                <a:latin typeface="Bahnschrift Light SemiCondensed" panose="020B0502040204020203" pitchFamily="34" charset="0"/>
                <a:cs typeface="Calibri"/>
              </a:rPr>
              <a:t> </a:t>
            </a:r>
            <a:r>
              <a:rPr sz="1600" dirty="0">
                <a:latin typeface="Bahnschrift Light SemiCondensed" panose="020B0502040204020203" pitchFamily="34" charset="0"/>
                <a:cs typeface="Calibri"/>
              </a:rPr>
              <a:t>see</a:t>
            </a:r>
            <a:r>
              <a:rPr sz="1600" spc="-15" dirty="0">
                <a:latin typeface="Bahnschrift Light SemiCondensed" panose="020B0502040204020203" pitchFamily="34" charset="0"/>
                <a:cs typeface="Calibri"/>
              </a:rPr>
              <a:t> </a:t>
            </a:r>
            <a:r>
              <a:rPr sz="1200" dirty="0">
                <a:latin typeface="Calibri"/>
                <a:cs typeface="Calibri"/>
              </a:rPr>
              <a:t>“</a:t>
            </a:r>
            <a:r>
              <a:rPr sz="1200" u="sng" dirty="0">
                <a:solidFill>
                  <a:srgbClr val="0000FF"/>
                </a:solidFill>
                <a:uFill>
                  <a:solidFill>
                    <a:srgbClr val="0000FF"/>
                  </a:solidFill>
                </a:uFill>
                <a:latin typeface="Segoe UI"/>
                <a:cs typeface="Segoe UI"/>
                <a:hlinkClick r:id="rId4"/>
              </a:rPr>
              <a:t>GitHub's</a:t>
            </a:r>
            <a:r>
              <a:rPr sz="1200" u="sng" spc="-20" dirty="0">
                <a:solidFill>
                  <a:srgbClr val="0000FF"/>
                </a:solidFill>
                <a:uFill>
                  <a:solidFill>
                    <a:srgbClr val="0000FF"/>
                  </a:solidFill>
                </a:uFill>
                <a:latin typeface="Segoe UI"/>
                <a:cs typeface="Segoe UI"/>
                <a:hlinkClick r:id="rId4"/>
              </a:rPr>
              <a:t> </a:t>
            </a:r>
            <a:r>
              <a:rPr sz="1200" u="sng" spc="-10" dirty="0">
                <a:solidFill>
                  <a:srgbClr val="0000FF"/>
                </a:solidFill>
                <a:uFill>
                  <a:solidFill>
                    <a:srgbClr val="0000FF"/>
                  </a:solidFill>
                </a:uFill>
                <a:latin typeface="Segoe UI"/>
                <a:cs typeface="Segoe UI"/>
                <a:hlinkClick r:id="rId4"/>
              </a:rPr>
              <a:t>products</a:t>
            </a:r>
            <a:r>
              <a:rPr sz="1200" spc="-10" dirty="0">
                <a:latin typeface="Calibri"/>
                <a:cs typeface="Calibri"/>
              </a:rPr>
              <a:t>”.</a:t>
            </a:r>
            <a:endParaRPr sz="1200" dirty="0">
              <a:latin typeface="Calibri"/>
              <a:cs typeface="Calibri"/>
            </a:endParaRPr>
          </a:p>
        </p:txBody>
      </p:sp>
      <p:pic>
        <p:nvPicPr>
          <p:cNvPr id="4" name="object 4"/>
          <p:cNvPicPr/>
          <p:nvPr/>
        </p:nvPicPr>
        <p:blipFill>
          <a:blip r:embed="rId5" cstate="print"/>
          <a:stretch>
            <a:fillRect/>
          </a:stretch>
        </p:blipFill>
        <p:spPr>
          <a:xfrm>
            <a:off x="5606415" y="1028636"/>
            <a:ext cx="1012175" cy="338351"/>
          </a:xfrm>
          <a:prstGeom prst="rect">
            <a:avLst/>
          </a:prstGeom>
        </p:spPr>
      </p:pic>
      <p:pic>
        <p:nvPicPr>
          <p:cNvPr id="5" name="object 5"/>
          <p:cNvPicPr/>
          <p:nvPr/>
        </p:nvPicPr>
        <p:blipFill>
          <a:blip r:embed="rId6" cstate="print"/>
          <a:stretch>
            <a:fillRect/>
          </a:stretch>
        </p:blipFill>
        <p:spPr>
          <a:xfrm>
            <a:off x="1371600" y="5036946"/>
            <a:ext cx="5468111" cy="3075939"/>
          </a:xfrm>
          <a:prstGeom prst="rect">
            <a:avLst/>
          </a:prstGeom>
        </p:spPr>
      </p:pic>
      <p:sp>
        <p:nvSpPr>
          <p:cNvPr id="6" name="object 6"/>
          <p:cNvSpPr txBox="1"/>
          <p:nvPr/>
        </p:nvSpPr>
        <p:spPr>
          <a:xfrm>
            <a:off x="914400" y="1043812"/>
            <a:ext cx="4587875" cy="333375"/>
          </a:xfrm>
          <a:prstGeom prst="rect">
            <a:avLst/>
          </a:prstGeom>
          <a:solidFill>
            <a:srgbClr val="000000"/>
          </a:solidFill>
        </p:spPr>
        <p:txBody>
          <a:bodyPr vert="horz" wrap="square" lIns="0" tIns="52704" rIns="0" bIns="0" rtlCol="0">
            <a:spAutoFit/>
          </a:bodyPr>
          <a:lstStyle/>
          <a:p>
            <a:pPr marL="97790">
              <a:lnSpc>
                <a:spcPct val="100000"/>
              </a:lnSpc>
              <a:spcBef>
                <a:spcPts val="414"/>
              </a:spcBef>
            </a:pPr>
            <a:r>
              <a:rPr sz="1400" b="1" dirty="0">
                <a:solidFill>
                  <a:srgbClr val="FFFFFF"/>
                </a:solidFill>
                <a:latin typeface="Times New Roman"/>
                <a:cs typeface="Times New Roman"/>
              </a:rPr>
              <a:t>Experiment</a:t>
            </a:r>
            <a:r>
              <a:rPr sz="1400" b="1" spc="-45" dirty="0">
                <a:solidFill>
                  <a:srgbClr val="FFFFFF"/>
                </a:solidFill>
                <a:latin typeface="Times New Roman"/>
                <a:cs typeface="Times New Roman"/>
              </a:rPr>
              <a:t> </a:t>
            </a:r>
            <a:r>
              <a:rPr sz="1400" b="1" dirty="0">
                <a:solidFill>
                  <a:srgbClr val="FFFFFF"/>
                </a:solidFill>
                <a:latin typeface="Times New Roman"/>
                <a:cs typeface="Times New Roman"/>
              </a:rPr>
              <a:t>No.</a:t>
            </a:r>
            <a:r>
              <a:rPr sz="1400" b="1" spc="-35" dirty="0">
                <a:solidFill>
                  <a:srgbClr val="FFFFFF"/>
                </a:solidFill>
                <a:latin typeface="Times New Roman"/>
                <a:cs typeface="Times New Roman"/>
              </a:rPr>
              <a:t> </a:t>
            </a:r>
            <a:r>
              <a:rPr sz="1400" b="1" spc="-25" dirty="0">
                <a:solidFill>
                  <a:srgbClr val="FFFFFF"/>
                </a:solidFill>
                <a:latin typeface="Times New Roman"/>
                <a:cs typeface="Times New Roman"/>
              </a:rPr>
              <a:t>02</a:t>
            </a:r>
            <a:endParaRPr sz="1400">
              <a:latin typeface="Times New Roman"/>
              <a:cs typeface="Times New Roman"/>
            </a:endParaRP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8</a:t>
            </a:fld>
            <a:r>
              <a:rPr dirty="0"/>
              <a:t> of </a:t>
            </a:r>
            <a:r>
              <a:rPr spc="-25" dirty="0"/>
              <a:t>16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604" y="1189989"/>
            <a:ext cx="5525770" cy="688340"/>
          </a:xfrm>
          <a:prstGeom prst="rect">
            <a:avLst/>
          </a:prstGeom>
        </p:spPr>
        <p:txBody>
          <a:bodyPr vert="horz" wrap="square" lIns="0" tIns="3175" rIns="0" bIns="0" rtlCol="0">
            <a:spAutoFit/>
          </a:bodyPr>
          <a:lstStyle/>
          <a:p>
            <a:pPr marL="240665" marR="5080" indent="-228600" algn="just">
              <a:lnSpc>
                <a:spcPct val="122500"/>
              </a:lnSpc>
              <a:spcBef>
                <a:spcPts val="25"/>
              </a:spcBef>
            </a:pPr>
            <a:r>
              <a:rPr sz="1200" b="1" dirty="0">
                <a:latin typeface="Calibri"/>
                <a:cs typeface="Calibri"/>
              </a:rPr>
              <a:t>3.</a:t>
            </a:r>
            <a:r>
              <a:rPr sz="1200" b="1" spc="145" dirty="0">
                <a:latin typeface="Calibri"/>
                <a:cs typeface="Calibri"/>
              </a:rPr>
              <a:t>  </a:t>
            </a:r>
            <a:r>
              <a:rPr sz="1200" b="1" dirty="0">
                <a:latin typeface="Bahnschrift Light SemiCondensed" panose="020B0502040204020203" pitchFamily="34" charset="0"/>
                <a:cs typeface="Calibri"/>
              </a:rPr>
              <a:t>Verifying</a:t>
            </a:r>
            <a:r>
              <a:rPr sz="1200" b="1" spc="50" dirty="0">
                <a:latin typeface="Bahnschrift Light SemiCondensed" panose="020B0502040204020203" pitchFamily="34" charset="0"/>
                <a:cs typeface="Calibri"/>
              </a:rPr>
              <a:t> </a:t>
            </a:r>
            <a:r>
              <a:rPr sz="1200" b="1" dirty="0">
                <a:latin typeface="Bahnschrift Light SemiCondensed" panose="020B0502040204020203" pitchFamily="34" charset="0"/>
                <a:cs typeface="Calibri"/>
              </a:rPr>
              <a:t>your</a:t>
            </a:r>
            <a:r>
              <a:rPr sz="1200" b="1" spc="45" dirty="0">
                <a:latin typeface="Bahnschrift Light SemiCondensed" panose="020B0502040204020203" pitchFamily="34" charset="0"/>
                <a:cs typeface="Calibri"/>
              </a:rPr>
              <a:t> </a:t>
            </a:r>
            <a:r>
              <a:rPr sz="1200" b="1" dirty="0">
                <a:latin typeface="Bahnschrift Light SemiCondensed" panose="020B0502040204020203" pitchFamily="34" charset="0"/>
                <a:cs typeface="Calibri"/>
              </a:rPr>
              <a:t>email</a:t>
            </a:r>
            <a:r>
              <a:rPr sz="1200" b="1" spc="60" dirty="0">
                <a:latin typeface="Bahnschrift Light SemiCondensed" panose="020B0502040204020203" pitchFamily="34" charset="0"/>
                <a:cs typeface="Calibri"/>
              </a:rPr>
              <a:t> </a:t>
            </a:r>
            <a:r>
              <a:rPr sz="1200" b="1" dirty="0">
                <a:latin typeface="Bahnschrift Light SemiCondensed" panose="020B0502040204020203" pitchFamily="34" charset="0"/>
                <a:cs typeface="Calibri"/>
              </a:rPr>
              <a:t>address:</a:t>
            </a:r>
            <a:r>
              <a:rPr sz="1200" b="1" spc="6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To</a:t>
            </a:r>
            <a:r>
              <a:rPr sz="1200" spc="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ensure</a:t>
            </a:r>
            <a:r>
              <a:rPr sz="1200" spc="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you</a:t>
            </a:r>
            <a:r>
              <a:rPr sz="1200" spc="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can</a:t>
            </a:r>
            <a:r>
              <a:rPr sz="1200" spc="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use</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all</a:t>
            </a:r>
            <a:r>
              <a:rPr sz="1200" spc="3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the</a:t>
            </a:r>
            <a:r>
              <a:rPr sz="1200" spc="4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features</a:t>
            </a:r>
            <a:r>
              <a:rPr sz="1200" spc="5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in</a:t>
            </a:r>
            <a:r>
              <a:rPr sz="1200" spc="3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your</a:t>
            </a:r>
            <a:r>
              <a:rPr sz="1200" spc="55" dirty="0">
                <a:latin typeface="Bahnschrift Light SemiCondensed" panose="020B0502040204020203" pitchFamily="34" charset="0"/>
                <a:cs typeface="Calibri"/>
              </a:rPr>
              <a:t> </a:t>
            </a:r>
            <a:r>
              <a:rPr sz="1200" spc="-10" dirty="0">
                <a:latin typeface="Bahnschrift Light SemiCondensed" panose="020B0502040204020203" pitchFamily="34" charset="0"/>
                <a:cs typeface="Calibri"/>
              </a:rPr>
              <a:t>GitHub </a:t>
            </a:r>
            <a:r>
              <a:rPr sz="1200" dirty="0">
                <a:latin typeface="Bahnschrift Light SemiCondensed" panose="020B0502040204020203" pitchFamily="34" charset="0"/>
                <a:cs typeface="Calibri"/>
              </a:rPr>
              <a:t>plan,</a:t>
            </a:r>
            <a:r>
              <a:rPr sz="1200" spc="34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verify</a:t>
            </a:r>
            <a:r>
              <a:rPr sz="1200" spc="3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your</a:t>
            </a:r>
            <a:r>
              <a:rPr sz="1200" spc="3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email</a:t>
            </a:r>
            <a:r>
              <a:rPr sz="1200" spc="34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address</a:t>
            </a:r>
            <a:r>
              <a:rPr sz="1200" spc="33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after</a:t>
            </a:r>
            <a:r>
              <a:rPr sz="1200" spc="34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signing</a:t>
            </a:r>
            <a:r>
              <a:rPr sz="1200" spc="33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up</a:t>
            </a:r>
            <a:r>
              <a:rPr sz="1200" spc="3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for</a:t>
            </a:r>
            <a:r>
              <a:rPr sz="1200" spc="3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a</a:t>
            </a:r>
            <a:r>
              <a:rPr sz="1200" spc="32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new</a:t>
            </a:r>
            <a:r>
              <a:rPr sz="1200" spc="35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account.</a:t>
            </a:r>
            <a:r>
              <a:rPr sz="1200" spc="335"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For</a:t>
            </a:r>
            <a:r>
              <a:rPr sz="1200" spc="345" dirty="0">
                <a:latin typeface="Bahnschrift Light SemiCondensed" panose="020B0502040204020203" pitchFamily="34" charset="0"/>
                <a:cs typeface="Calibri"/>
              </a:rPr>
              <a:t> </a:t>
            </a:r>
            <a:r>
              <a:rPr sz="1200" spc="-20" dirty="0">
                <a:latin typeface="Bahnschrift Light SemiCondensed" panose="020B0502040204020203" pitchFamily="34" charset="0"/>
                <a:cs typeface="Calibri"/>
              </a:rPr>
              <a:t>more </a:t>
            </a:r>
            <a:r>
              <a:rPr sz="1200" dirty="0">
                <a:latin typeface="Bahnschrift Light SemiCondensed" panose="020B0502040204020203" pitchFamily="34" charset="0"/>
                <a:cs typeface="Calibri"/>
              </a:rPr>
              <a:t>information,</a:t>
            </a:r>
            <a:r>
              <a:rPr sz="1200" spc="-20" dirty="0">
                <a:latin typeface="Bahnschrift Light SemiCondensed" panose="020B0502040204020203" pitchFamily="34" charset="0"/>
                <a:cs typeface="Calibri"/>
              </a:rPr>
              <a:t> </a:t>
            </a:r>
            <a:r>
              <a:rPr sz="1200" dirty="0">
                <a:latin typeface="Bahnschrift Light SemiCondensed" panose="020B0502040204020203" pitchFamily="34" charset="0"/>
                <a:cs typeface="Calibri"/>
              </a:rPr>
              <a:t>see</a:t>
            </a:r>
            <a:r>
              <a:rPr sz="1200" spc="-10" dirty="0">
                <a:latin typeface="Calibri"/>
                <a:cs typeface="Calibri"/>
              </a:rPr>
              <a:t> </a:t>
            </a:r>
            <a:r>
              <a:rPr sz="1200" dirty="0">
                <a:latin typeface="Calibri"/>
                <a:cs typeface="Calibri"/>
              </a:rPr>
              <a:t>“</a:t>
            </a:r>
            <a:r>
              <a:rPr sz="1200" u="sng" dirty="0">
                <a:solidFill>
                  <a:srgbClr val="0000FF"/>
                </a:solidFill>
                <a:uFill>
                  <a:solidFill>
                    <a:srgbClr val="0000FF"/>
                  </a:solidFill>
                </a:uFill>
                <a:latin typeface="Segoe UI"/>
                <a:cs typeface="Segoe UI"/>
                <a:hlinkClick r:id="rId2"/>
              </a:rPr>
              <a:t>Verifying</a:t>
            </a:r>
            <a:r>
              <a:rPr sz="1200" u="sng" spc="-25" dirty="0">
                <a:solidFill>
                  <a:srgbClr val="0000FF"/>
                </a:solidFill>
                <a:uFill>
                  <a:solidFill>
                    <a:srgbClr val="0000FF"/>
                  </a:solidFill>
                </a:uFill>
                <a:latin typeface="Segoe UI"/>
                <a:cs typeface="Segoe UI"/>
                <a:hlinkClick r:id="rId2"/>
              </a:rPr>
              <a:t> </a:t>
            </a:r>
            <a:r>
              <a:rPr sz="1200" u="sng" dirty="0">
                <a:solidFill>
                  <a:srgbClr val="0000FF"/>
                </a:solidFill>
                <a:uFill>
                  <a:solidFill>
                    <a:srgbClr val="0000FF"/>
                  </a:solidFill>
                </a:uFill>
                <a:latin typeface="Segoe UI"/>
                <a:cs typeface="Segoe UI"/>
                <a:hlinkClick r:id="rId2"/>
              </a:rPr>
              <a:t>your</a:t>
            </a:r>
            <a:r>
              <a:rPr sz="1200" u="sng" spc="-20" dirty="0">
                <a:solidFill>
                  <a:srgbClr val="0000FF"/>
                </a:solidFill>
                <a:uFill>
                  <a:solidFill>
                    <a:srgbClr val="0000FF"/>
                  </a:solidFill>
                </a:uFill>
                <a:latin typeface="Segoe UI"/>
                <a:cs typeface="Segoe UI"/>
                <a:hlinkClick r:id="rId2"/>
              </a:rPr>
              <a:t> </a:t>
            </a:r>
            <a:r>
              <a:rPr sz="1200" u="sng" dirty="0">
                <a:solidFill>
                  <a:srgbClr val="0000FF"/>
                </a:solidFill>
                <a:uFill>
                  <a:solidFill>
                    <a:srgbClr val="0000FF"/>
                  </a:solidFill>
                </a:uFill>
                <a:latin typeface="Segoe UI"/>
                <a:cs typeface="Segoe UI"/>
                <a:hlinkClick r:id="rId2"/>
              </a:rPr>
              <a:t>email</a:t>
            </a:r>
            <a:r>
              <a:rPr sz="1200" u="sng" spc="-25" dirty="0">
                <a:solidFill>
                  <a:srgbClr val="0000FF"/>
                </a:solidFill>
                <a:uFill>
                  <a:solidFill>
                    <a:srgbClr val="0000FF"/>
                  </a:solidFill>
                </a:uFill>
                <a:latin typeface="Segoe UI"/>
                <a:cs typeface="Segoe UI"/>
                <a:hlinkClick r:id="rId2"/>
              </a:rPr>
              <a:t> </a:t>
            </a:r>
            <a:r>
              <a:rPr sz="1200" u="sng" spc="-10" dirty="0">
                <a:solidFill>
                  <a:srgbClr val="0000FF"/>
                </a:solidFill>
                <a:uFill>
                  <a:solidFill>
                    <a:srgbClr val="0000FF"/>
                  </a:solidFill>
                </a:uFill>
                <a:latin typeface="Segoe UI"/>
                <a:cs typeface="Segoe UI"/>
                <a:hlinkClick r:id="rId2"/>
              </a:rPr>
              <a:t>address</a:t>
            </a:r>
            <a:r>
              <a:rPr sz="1200" spc="-10" dirty="0">
                <a:latin typeface="Calibri"/>
                <a:cs typeface="Calibri"/>
              </a:rPr>
              <a:t>”.</a:t>
            </a:r>
            <a:endParaRPr sz="1200" dirty="0">
              <a:latin typeface="Calibri"/>
              <a:cs typeface="Calibri"/>
            </a:endParaRPr>
          </a:p>
        </p:txBody>
      </p:sp>
      <p:sp>
        <p:nvSpPr>
          <p:cNvPr id="3" name="object 3"/>
          <p:cNvSpPr txBox="1"/>
          <p:nvPr/>
        </p:nvSpPr>
        <p:spPr>
          <a:xfrm>
            <a:off x="1130604" y="5893688"/>
            <a:ext cx="5527675" cy="1034194"/>
          </a:xfrm>
          <a:prstGeom prst="rect">
            <a:avLst/>
          </a:prstGeom>
        </p:spPr>
        <p:txBody>
          <a:bodyPr vert="horz" wrap="square" lIns="0" tIns="3175" rIns="0" bIns="0" rtlCol="0">
            <a:spAutoFit/>
          </a:bodyPr>
          <a:lstStyle/>
          <a:p>
            <a:pPr marL="240665" marR="5080" indent="-228600" algn="just">
              <a:lnSpc>
                <a:spcPct val="122500"/>
              </a:lnSpc>
              <a:spcBef>
                <a:spcPts val="25"/>
              </a:spcBef>
            </a:pPr>
            <a:r>
              <a:rPr sz="1400" b="1" dirty="0">
                <a:latin typeface="Bahnschrift Light Condensed" panose="020B0502040204020203" pitchFamily="34" charset="0"/>
                <a:cs typeface="Calibri"/>
              </a:rPr>
              <a:t>4.</a:t>
            </a:r>
            <a:r>
              <a:rPr sz="1400" b="1" spc="145" dirty="0">
                <a:latin typeface="Bahnschrift Light Condensed" panose="020B0502040204020203" pitchFamily="34" charset="0"/>
                <a:cs typeface="Calibri"/>
              </a:rPr>
              <a:t>  </a:t>
            </a:r>
            <a:r>
              <a:rPr sz="1400" b="1" dirty="0">
                <a:latin typeface="Bahnschrift Light Condensed" panose="020B0502040204020203" pitchFamily="34" charset="0"/>
                <a:cs typeface="Calibri"/>
              </a:rPr>
              <a:t>Configuring</a:t>
            </a:r>
            <a:r>
              <a:rPr sz="1400" b="1" spc="-25" dirty="0">
                <a:latin typeface="Bahnschrift Light Condensed" panose="020B0502040204020203" pitchFamily="34" charset="0"/>
                <a:cs typeface="Calibri"/>
              </a:rPr>
              <a:t> </a:t>
            </a:r>
            <a:r>
              <a:rPr sz="1400" b="1" spc="-10" dirty="0">
                <a:latin typeface="Bahnschrift Light Condensed" panose="020B0502040204020203" pitchFamily="34" charset="0"/>
                <a:cs typeface="Calibri"/>
              </a:rPr>
              <a:t>two-</a:t>
            </a:r>
            <a:r>
              <a:rPr sz="1400" b="1" dirty="0">
                <a:latin typeface="Bahnschrift Light Condensed" panose="020B0502040204020203" pitchFamily="34" charset="0"/>
                <a:cs typeface="Calibri"/>
              </a:rPr>
              <a:t>factor</a:t>
            </a:r>
            <a:r>
              <a:rPr sz="1400" b="1" spc="-25" dirty="0">
                <a:latin typeface="Bahnschrift Light Condensed" panose="020B0502040204020203" pitchFamily="34" charset="0"/>
                <a:cs typeface="Calibri"/>
              </a:rPr>
              <a:t> </a:t>
            </a:r>
            <a:r>
              <a:rPr sz="1400" b="1" dirty="0">
                <a:latin typeface="Bahnschrift Light Condensed" panose="020B0502040204020203" pitchFamily="34" charset="0"/>
                <a:cs typeface="Calibri"/>
              </a:rPr>
              <a:t>authentication:</a:t>
            </a:r>
            <a:r>
              <a:rPr sz="1400" b="1" spc="-15" dirty="0">
                <a:latin typeface="Bahnschrift Light Condensed" panose="020B0502040204020203" pitchFamily="34" charset="0"/>
                <a:cs typeface="Calibri"/>
              </a:rPr>
              <a:t> </a:t>
            </a:r>
            <a:r>
              <a:rPr sz="1400" spc="-10" dirty="0">
                <a:latin typeface="Bahnschrift Light Condensed" panose="020B0502040204020203" pitchFamily="34" charset="0"/>
                <a:cs typeface="Calibri"/>
              </a:rPr>
              <a:t>Two-</a:t>
            </a:r>
            <a:r>
              <a:rPr sz="1400" dirty="0">
                <a:latin typeface="Bahnschrift Light Condensed" panose="020B0502040204020203" pitchFamily="34" charset="0"/>
                <a:cs typeface="Calibri"/>
              </a:rPr>
              <a:t>factor</a:t>
            </a:r>
            <a:r>
              <a:rPr sz="1400" spc="-15" dirty="0">
                <a:latin typeface="Bahnschrift Light Condensed" panose="020B0502040204020203" pitchFamily="34" charset="0"/>
                <a:cs typeface="Calibri"/>
              </a:rPr>
              <a:t> </a:t>
            </a:r>
            <a:r>
              <a:rPr sz="1400" dirty="0">
                <a:latin typeface="Bahnschrift Light Condensed" panose="020B0502040204020203" pitchFamily="34" charset="0"/>
                <a:cs typeface="Calibri"/>
              </a:rPr>
              <a:t>authentication,</a:t>
            </a:r>
            <a:r>
              <a:rPr sz="1400" spc="-20" dirty="0">
                <a:latin typeface="Bahnschrift Light Condensed" panose="020B0502040204020203" pitchFamily="34" charset="0"/>
                <a:cs typeface="Calibri"/>
              </a:rPr>
              <a:t> </a:t>
            </a:r>
            <a:r>
              <a:rPr sz="1400" dirty="0">
                <a:latin typeface="Bahnschrift Light Condensed" panose="020B0502040204020203" pitchFamily="34" charset="0"/>
                <a:cs typeface="Calibri"/>
              </a:rPr>
              <a:t>or</a:t>
            </a:r>
            <a:r>
              <a:rPr sz="1400" spc="-20" dirty="0">
                <a:latin typeface="Bahnschrift Light Condensed" panose="020B0502040204020203" pitchFamily="34" charset="0"/>
                <a:cs typeface="Calibri"/>
              </a:rPr>
              <a:t> </a:t>
            </a:r>
            <a:r>
              <a:rPr sz="1400" dirty="0">
                <a:latin typeface="Bahnschrift Light Condensed" panose="020B0502040204020203" pitchFamily="34" charset="0"/>
                <a:cs typeface="Calibri"/>
              </a:rPr>
              <a:t>2FA,</a:t>
            </a:r>
            <a:r>
              <a:rPr sz="1400" spc="-25" dirty="0">
                <a:latin typeface="Bahnschrift Light Condensed" panose="020B0502040204020203" pitchFamily="34" charset="0"/>
                <a:cs typeface="Calibri"/>
              </a:rPr>
              <a:t> </a:t>
            </a:r>
            <a:r>
              <a:rPr sz="1400" dirty="0">
                <a:latin typeface="Bahnschrift Light Condensed" panose="020B0502040204020203" pitchFamily="34" charset="0"/>
                <a:cs typeface="Calibri"/>
              </a:rPr>
              <a:t>is</a:t>
            </a:r>
            <a:r>
              <a:rPr sz="1400" spc="-20" dirty="0">
                <a:latin typeface="Bahnschrift Light Condensed" panose="020B0502040204020203" pitchFamily="34" charset="0"/>
                <a:cs typeface="Calibri"/>
              </a:rPr>
              <a:t> </a:t>
            </a:r>
            <a:r>
              <a:rPr sz="1400" dirty="0">
                <a:latin typeface="Bahnschrift Light Condensed" panose="020B0502040204020203" pitchFamily="34" charset="0"/>
                <a:cs typeface="Calibri"/>
              </a:rPr>
              <a:t>an</a:t>
            </a:r>
            <a:r>
              <a:rPr sz="1400" spc="-25" dirty="0">
                <a:latin typeface="Bahnschrift Light Condensed" panose="020B0502040204020203" pitchFamily="34" charset="0"/>
                <a:cs typeface="Calibri"/>
              </a:rPr>
              <a:t> </a:t>
            </a:r>
            <a:r>
              <a:rPr sz="1400" spc="-10" dirty="0">
                <a:latin typeface="Bahnschrift Light Condensed" panose="020B0502040204020203" pitchFamily="34" charset="0"/>
                <a:cs typeface="Calibri"/>
              </a:rPr>
              <a:t>extra </a:t>
            </a:r>
            <a:r>
              <a:rPr sz="1400" dirty="0">
                <a:latin typeface="Bahnschrift Light Condensed" panose="020B0502040204020203" pitchFamily="34" charset="0"/>
                <a:cs typeface="Calibri"/>
              </a:rPr>
              <a:t>layer</a:t>
            </a:r>
            <a:r>
              <a:rPr sz="1400" spc="75" dirty="0">
                <a:latin typeface="Bahnschrift Light Condensed" panose="020B0502040204020203" pitchFamily="34" charset="0"/>
                <a:cs typeface="Calibri"/>
              </a:rPr>
              <a:t> </a:t>
            </a:r>
            <a:r>
              <a:rPr sz="1400" dirty="0">
                <a:latin typeface="Bahnschrift Light Condensed" panose="020B0502040204020203" pitchFamily="34" charset="0"/>
                <a:cs typeface="Calibri"/>
              </a:rPr>
              <a:t>of</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security</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used</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when</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logging</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into</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websites</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or</a:t>
            </a:r>
            <a:r>
              <a:rPr sz="1400" spc="90" dirty="0">
                <a:latin typeface="Bahnschrift Light Condensed" panose="020B0502040204020203" pitchFamily="34" charset="0"/>
                <a:cs typeface="Calibri"/>
              </a:rPr>
              <a:t> </a:t>
            </a:r>
            <a:r>
              <a:rPr sz="1400" dirty="0">
                <a:latin typeface="Bahnschrift Light Condensed" panose="020B0502040204020203" pitchFamily="34" charset="0"/>
                <a:cs typeface="Calibri"/>
              </a:rPr>
              <a:t>apps.</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We</a:t>
            </a:r>
            <a:r>
              <a:rPr sz="1400" spc="80" dirty="0">
                <a:latin typeface="Bahnschrift Light Condensed" panose="020B0502040204020203" pitchFamily="34" charset="0"/>
                <a:cs typeface="Calibri"/>
              </a:rPr>
              <a:t> </a:t>
            </a:r>
            <a:r>
              <a:rPr sz="1400" dirty="0">
                <a:latin typeface="Bahnschrift Light Condensed" panose="020B0502040204020203" pitchFamily="34" charset="0"/>
                <a:cs typeface="Calibri"/>
              </a:rPr>
              <a:t>strongly</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urge</a:t>
            </a:r>
            <a:r>
              <a:rPr sz="1400" spc="85" dirty="0">
                <a:latin typeface="Bahnschrift Light Condensed" panose="020B0502040204020203" pitchFamily="34" charset="0"/>
                <a:cs typeface="Calibri"/>
              </a:rPr>
              <a:t> </a:t>
            </a:r>
            <a:r>
              <a:rPr sz="1400" dirty="0">
                <a:latin typeface="Bahnschrift Light Condensed" panose="020B0502040204020203" pitchFamily="34" charset="0"/>
                <a:cs typeface="Calibri"/>
              </a:rPr>
              <a:t>you</a:t>
            </a:r>
            <a:r>
              <a:rPr sz="1400" spc="85" dirty="0">
                <a:latin typeface="Bahnschrift Light Condensed" panose="020B0502040204020203" pitchFamily="34" charset="0"/>
                <a:cs typeface="Calibri"/>
              </a:rPr>
              <a:t> </a:t>
            </a:r>
            <a:r>
              <a:rPr sz="1400" spc="-25" dirty="0">
                <a:latin typeface="Bahnschrift Light Condensed" panose="020B0502040204020203" pitchFamily="34" charset="0"/>
                <a:cs typeface="Calibri"/>
              </a:rPr>
              <a:t>to </a:t>
            </a:r>
            <a:r>
              <a:rPr sz="1400" dirty="0">
                <a:latin typeface="Bahnschrift Light Condensed" panose="020B0502040204020203" pitchFamily="34" charset="0"/>
                <a:cs typeface="Calibri"/>
              </a:rPr>
              <a:t>configure</a:t>
            </a:r>
            <a:r>
              <a:rPr sz="1400" spc="125" dirty="0">
                <a:latin typeface="Bahnschrift Light Condensed" panose="020B0502040204020203" pitchFamily="34" charset="0"/>
                <a:cs typeface="Calibri"/>
              </a:rPr>
              <a:t> </a:t>
            </a:r>
            <a:r>
              <a:rPr sz="1400" dirty="0">
                <a:latin typeface="Bahnschrift Light Condensed" panose="020B0502040204020203" pitchFamily="34" charset="0"/>
                <a:cs typeface="Calibri"/>
              </a:rPr>
              <a:t>2FA</a:t>
            </a:r>
            <a:r>
              <a:rPr sz="1400" spc="125" dirty="0">
                <a:latin typeface="Bahnschrift Light Condensed" panose="020B0502040204020203" pitchFamily="34" charset="0"/>
                <a:cs typeface="Calibri"/>
              </a:rPr>
              <a:t> </a:t>
            </a:r>
            <a:r>
              <a:rPr sz="1400" dirty="0">
                <a:latin typeface="Bahnschrift Light Condensed" panose="020B0502040204020203" pitchFamily="34" charset="0"/>
                <a:cs typeface="Calibri"/>
              </a:rPr>
              <a:t>for</a:t>
            </a:r>
            <a:r>
              <a:rPr sz="1400" spc="125" dirty="0">
                <a:latin typeface="Bahnschrift Light Condensed" panose="020B0502040204020203" pitchFamily="34" charset="0"/>
                <a:cs typeface="Calibri"/>
              </a:rPr>
              <a:t> </a:t>
            </a:r>
            <a:r>
              <a:rPr sz="1400" dirty="0">
                <a:latin typeface="Bahnschrift Light Condensed" panose="020B0502040204020203" pitchFamily="34" charset="0"/>
                <a:cs typeface="Calibri"/>
              </a:rPr>
              <a:t>safety</a:t>
            </a:r>
            <a:r>
              <a:rPr sz="1400" spc="125" dirty="0">
                <a:latin typeface="Bahnschrift Light Condensed" panose="020B0502040204020203" pitchFamily="34" charset="0"/>
                <a:cs typeface="Calibri"/>
              </a:rPr>
              <a:t> </a:t>
            </a:r>
            <a:r>
              <a:rPr sz="1400" dirty="0">
                <a:latin typeface="Bahnschrift Light Condensed" panose="020B0502040204020203" pitchFamily="34" charset="0"/>
                <a:cs typeface="Calibri"/>
              </a:rPr>
              <a:t>of</a:t>
            </a:r>
            <a:r>
              <a:rPr sz="1400" spc="130" dirty="0">
                <a:latin typeface="Bahnschrift Light Condensed" panose="020B0502040204020203" pitchFamily="34" charset="0"/>
                <a:cs typeface="Calibri"/>
              </a:rPr>
              <a:t> </a:t>
            </a:r>
            <a:r>
              <a:rPr sz="1400" dirty="0">
                <a:latin typeface="Bahnschrift Light Condensed" panose="020B0502040204020203" pitchFamily="34" charset="0"/>
                <a:cs typeface="Calibri"/>
              </a:rPr>
              <a:t>your</a:t>
            </a:r>
            <a:r>
              <a:rPr sz="1400" spc="125" dirty="0">
                <a:latin typeface="Bahnschrift Light Condensed" panose="020B0502040204020203" pitchFamily="34" charset="0"/>
                <a:cs typeface="Calibri"/>
              </a:rPr>
              <a:t> </a:t>
            </a:r>
            <a:r>
              <a:rPr sz="1400" dirty="0">
                <a:latin typeface="Bahnschrift Light Condensed" panose="020B0502040204020203" pitchFamily="34" charset="0"/>
                <a:cs typeface="Calibri"/>
              </a:rPr>
              <a:t>account.</a:t>
            </a:r>
            <a:r>
              <a:rPr sz="1400" spc="120" dirty="0">
                <a:latin typeface="Bahnschrift Light Condensed" panose="020B0502040204020203" pitchFamily="34" charset="0"/>
                <a:cs typeface="Calibri"/>
              </a:rPr>
              <a:t> </a:t>
            </a:r>
            <a:r>
              <a:rPr sz="1400" dirty="0">
                <a:latin typeface="Bahnschrift Light Condensed" panose="020B0502040204020203" pitchFamily="34" charset="0"/>
                <a:cs typeface="Calibri"/>
              </a:rPr>
              <a:t>For</a:t>
            </a:r>
            <a:r>
              <a:rPr sz="1400" spc="130" dirty="0">
                <a:latin typeface="Bahnschrift Light Condensed" panose="020B0502040204020203" pitchFamily="34" charset="0"/>
                <a:cs typeface="Calibri"/>
              </a:rPr>
              <a:t> </a:t>
            </a:r>
            <a:r>
              <a:rPr sz="1400" dirty="0">
                <a:latin typeface="Bahnschrift Light Condensed" panose="020B0502040204020203" pitchFamily="34" charset="0"/>
                <a:cs typeface="Calibri"/>
              </a:rPr>
              <a:t>more</a:t>
            </a:r>
            <a:r>
              <a:rPr sz="1400" spc="135" dirty="0">
                <a:latin typeface="Bahnschrift Light Condensed" panose="020B0502040204020203" pitchFamily="34" charset="0"/>
                <a:cs typeface="Calibri"/>
              </a:rPr>
              <a:t> </a:t>
            </a:r>
            <a:r>
              <a:rPr sz="1400" dirty="0">
                <a:latin typeface="Bahnschrift Light Condensed" panose="020B0502040204020203" pitchFamily="34" charset="0"/>
                <a:cs typeface="Calibri"/>
              </a:rPr>
              <a:t>information,</a:t>
            </a:r>
            <a:r>
              <a:rPr sz="1400" spc="120" dirty="0">
                <a:latin typeface="Bahnschrift Light Condensed" panose="020B0502040204020203" pitchFamily="34" charset="0"/>
                <a:cs typeface="Calibri"/>
              </a:rPr>
              <a:t> </a:t>
            </a:r>
            <a:r>
              <a:rPr sz="1400" dirty="0">
                <a:latin typeface="Bahnschrift Light Condensed" panose="020B0502040204020203" pitchFamily="34" charset="0"/>
                <a:cs typeface="Calibri"/>
              </a:rPr>
              <a:t>see</a:t>
            </a:r>
            <a:r>
              <a:rPr sz="1400" spc="130" dirty="0">
                <a:latin typeface="Bahnschrift Light Condensed" panose="020B0502040204020203" pitchFamily="34" charset="0"/>
                <a:cs typeface="Calibri"/>
              </a:rPr>
              <a:t> </a:t>
            </a:r>
            <a:r>
              <a:rPr sz="1400" dirty="0">
                <a:latin typeface="Bahnschrift Light Condensed" panose="020B0502040204020203" pitchFamily="34" charset="0"/>
                <a:cs typeface="Calibri"/>
              </a:rPr>
              <a:t>“</a:t>
            </a:r>
            <a:r>
              <a:rPr sz="1200" u="sng" dirty="0">
                <a:solidFill>
                  <a:srgbClr val="0000FF"/>
                </a:solidFill>
                <a:uFill>
                  <a:solidFill>
                    <a:srgbClr val="0000FF"/>
                  </a:solidFill>
                </a:uFill>
                <a:latin typeface="Segoe UI"/>
                <a:cs typeface="Segoe UI"/>
                <a:hlinkClick r:id="rId3"/>
              </a:rPr>
              <a:t>About</a:t>
            </a:r>
            <a:r>
              <a:rPr sz="1200" u="sng" spc="150" dirty="0">
                <a:solidFill>
                  <a:srgbClr val="0000FF"/>
                </a:solidFill>
                <a:uFill>
                  <a:solidFill>
                    <a:srgbClr val="0000FF"/>
                  </a:solidFill>
                </a:uFill>
                <a:latin typeface="Segoe UI"/>
                <a:cs typeface="Segoe UI"/>
                <a:hlinkClick r:id="rId3"/>
              </a:rPr>
              <a:t> </a:t>
            </a:r>
            <a:r>
              <a:rPr sz="1200" u="sng" spc="-20" dirty="0">
                <a:solidFill>
                  <a:srgbClr val="0000FF"/>
                </a:solidFill>
                <a:uFill>
                  <a:solidFill>
                    <a:srgbClr val="0000FF"/>
                  </a:solidFill>
                </a:uFill>
                <a:latin typeface="Segoe UI"/>
                <a:cs typeface="Segoe UI"/>
                <a:hlinkClick r:id="rId3"/>
              </a:rPr>
              <a:t>two-</a:t>
            </a:r>
            <a:endParaRPr sz="1200" dirty="0">
              <a:latin typeface="Segoe UI"/>
              <a:cs typeface="Segoe UI"/>
            </a:endParaRPr>
          </a:p>
          <a:p>
            <a:pPr marL="240665">
              <a:lnSpc>
                <a:spcPct val="100000"/>
              </a:lnSpc>
              <a:spcBef>
                <a:spcPts val="420"/>
              </a:spcBef>
            </a:pPr>
            <a:r>
              <a:rPr sz="1200" u="sng" dirty="0">
                <a:solidFill>
                  <a:srgbClr val="0000FF"/>
                </a:solidFill>
                <a:uFill>
                  <a:solidFill>
                    <a:srgbClr val="0000FF"/>
                  </a:solidFill>
                </a:uFill>
                <a:latin typeface="Segoe UI"/>
                <a:cs typeface="Segoe UI"/>
                <a:hlinkClick r:id="rId3"/>
              </a:rPr>
              <a:t>factor </a:t>
            </a:r>
            <a:r>
              <a:rPr sz="1200" u="sng" spc="-10" dirty="0">
                <a:solidFill>
                  <a:srgbClr val="0000FF"/>
                </a:solidFill>
                <a:uFill>
                  <a:solidFill>
                    <a:srgbClr val="0000FF"/>
                  </a:solidFill>
                </a:uFill>
                <a:latin typeface="Segoe UI"/>
                <a:cs typeface="Segoe UI"/>
                <a:hlinkClick r:id="rId3"/>
              </a:rPr>
              <a:t>authentication</a:t>
            </a:r>
            <a:r>
              <a:rPr sz="1200" spc="-10" dirty="0">
                <a:solidFill>
                  <a:srgbClr val="23292E"/>
                </a:solidFill>
                <a:latin typeface="Segoe UI"/>
                <a:cs typeface="Segoe UI"/>
              </a:rPr>
              <a:t>."</a:t>
            </a:r>
            <a:endParaRPr sz="1200" dirty="0">
              <a:latin typeface="Segoe UI"/>
              <a:cs typeface="Segoe UI"/>
            </a:endParaRPr>
          </a:p>
        </p:txBody>
      </p:sp>
      <p:pic>
        <p:nvPicPr>
          <p:cNvPr id="4" name="object 4"/>
          <p:cNvPicPr/>
          <p:nvPr/>
        </p:nvPicPr>
        <p:blipFill>
          <a:blip r:embed="rId4" cstate="print"/>
          <a:stretch>
            <a:fillRect/>
          </a:stretch>
        </p:blipFill>
        <p:spPr>
          <a:xfrm>
            <a:off x="1371600" y="1906523"/>
            <a:ext cx="5727700" cy="3797046"/>
          </a:xfrm>
          <a:prstGeom prst="rect">
            <a:avLst/>
          </a:prstGeom>
        </p:spPr>
      </p:pic>
      <p:pic>
        <p:nvPicPr>
          <p:cNvPr id="5" name="object 5"/>
          <p:cNvPicPr/>
          <p:nvPr/>
        </p:nvPicPr>
        <p:blipFill>
          <a:blip r:embed="rId5" cstate="print"/>
          <a:stretch>
            <a:fillRect/>
          </a:stretch>
        </p:blipFill>
        <p:spPr>
          <a:xfrm>
            <a:off x="1371600" y="7092130"/>
            <a:ext cx="5727700" cy="2332526"/>
          </a:xfrm>
          <a:prstGeom prst="rect">
            <a:avLst/>
          </a:prstGeom>
        </p:spPr>
      </p:pic>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20" dirty="0"/>
              <a:t>CS181</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2700">
              <a:lnSpc>
                <a:spcPts val="955"/>
              </a:lnSpc>
            </a:pPr>
            <a:r>
              <a:rPr dirty="0"/>
              <a:t>Page</a:t>
            </a:r>
            <a:r>
              <a:rPr spc="-10" dirty="0"/>
              <a:t> </a:t>
            </a:r>
            <a:fld id="{81D60167-4931-47E6-BA6A-407CBD079E47}" type="slidenum">
              <a:rPr dirty="0"/>
              <a:t>9</a:t>
            </a:fld>
            <a:r>
              <a:rPr dirty="0"/>
              <a:t> of </a:t>
            </a:r>
            <a:r>
              <a:rPr spc="-25" dirty="0"/>
              <a:t>16</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245</TotalTime>
  <Words>4154</Words>
  <Application>Microsoft Office PowerPoint</Application>
  <PresentationFormat>Custom</PresentationFormat>
  <Paragraphs>262</Paragraphs>
  <Slides>30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Arial Black</vt:lpstr>
      <vt:lpstr>Bahnschrift Light Condensed</vt:lpstr>
      <vt:lpstr>Bahnschrift Light SemiCondensed</vt:lpstr>
      <vt:lpstr>Bahnschrift SemiLight</vt:lpstr>
      <vt:lpstr>Bowlby One SC</vt:lpstr>
      <vt:lpstr>Calibri</vt:lpstr>
      <vt:lpstr>Courier New</vt:lpstr>
      <vt:lpstr>Gill Sans MT</vt:lpstr>
      <vt:lpstr>Impact</vt:lpstr>
      <vt:lpstr>Segoe UI</vt:lpstr>
      <vt:lpstr>Symbol</vt:lpstr>
      <vt:lpstr>Times New Roman</vt:lpstr>
      <vt:lpstr>Wingdings 2</vt:lpstr>
      <vt:lpstr>Dividend</vt:lpstr>
      <vt:lpstr> SCM    project file  by- Bhavik chopra 2110990359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task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handouts</dc:title>
  <dc:creator>Krishna Krishna</dc:creator>
  <cp:lastModifiedBy>Bhavik Chopra</cp:lastModifiedBy>
  <cp:revision>4</cp:revision>
  <dcterms:created xsi:type="dcterms:W3CDTF">2022-04-10T16:49:35Z</dcterms:created>
  <dcterms:modified xsi:type="dcterms:W3CDTF">2022-06-02T16:12:35Z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2022-03-31T00:00:00Z</vt:filetime>
  </property>
  <property fmtid="{D5CDD505-2E9C-101B-9397-08002B2CF9AE}" pid="3" name="Creator">
    <vt:lpwstr>Microsoft® Word 2019</vt:lpwstr>
  </property>
  <property fmtid="{D5CDD505-2E9C-101B-9397-08002B2CF9AE}" pid="4" name="LastSaved">
    <vt:filetime>2022-04-10T00:00:00Z</vt:filetime>
  </property>
</Properties>
</file>