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63" r:id="rId4"/>
    <p:sldId id="260" r:id="rId5"/>
    <p:sldId id="262" r:id="rId6"/>
    <p:sldId id="259" r:id="rId7"/>
    <p:sldId id="257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>
      <p:cViewPr varScale="1">
        <p:scale>
          <a:sx n="89" d="100"/>
          <a:sy n="89" d="100"/>
        </p:scale>
        <p:origin x="112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4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3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06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35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18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16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1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04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9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1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1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32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02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9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3150850"/>
            <a:ext cx="5826719" cy="1646302"/>
          </a:xfrm>
        </p:spPr>
        <p:txBody>
          <a:bodyPr/>
          <a:lstStyle/>
          <a:p>
            <a:r>
              <a:rPr lang="ru-RU" dirty="0" smtClean="0">
                <a:latin typeface="Book Antiqua" panose="02040602050305030304" pitchFamily="18" charset="0"/>
              </a:rPr>
              <a:t>Менеджер задач</a:t>
            </a:r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5013176"/>
            <a:ext cx="6593681" cy="1655762"/>
          </a:xfrm>
        </p:spPr>
        <p:txBody>
          <a:bodyPr/>
          <a:lstStyle/>
          <a:p>
            <a:r>
              <a:rPr lang="ru-RU" dirty="0" smtClean="0"/>
              <a:t> Высшая Школа ИТИС </a:t>
            </a:r>
            <a:br>
              <a:rPr lang="ru-RU" dirty="0" smtClean="0"/>
            </a:br>
            <a:r>
              <a:rPr lang="ru-RU" dirty="0" smtClean="0"/>
              <a:t>2016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980728"/>
            <a:ext cx="4367668" cy="28786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400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1320800"/>
          </a:xfrm>
        </p:spPr>
        <p:txBody>
          <a:bodyPr/>
          <a:lstStyle/>
          <a:p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917613"/>
            <a:ext cx="6347714" cy="3880773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6792"/>
            <a:ext cx="5252968" cy="39397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40853"/>
            <a:ext cx="6128543" cy="45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64704"/>
            <a:ext cx="622041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9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Давайте нажмем на кнопку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smtClean="0"/>
              <a:t>Add</a:t>
            </a:r>
            <a:r>
              <a:rPr lang="ru-RU" dirty="0" smtClean="0"/>
              <a:t> </a:t>
            </a:r>
            <a:r>
              <a:rPr lang="en-US" dirty="0" smtClean="0"/>
              <a:t>Task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840" y="3068960"/>
            <a:ext cx="141463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6" y="1052736"/>
            <a:ext cx="6214477" cy="465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528637"/>
            <a:ext cx="76771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9" y="602760"/>
            <a:ext cx="6347713" cy="1320800"/>
          </a:xfrm>
        </p:spPr>
        <p:txBody>
          <a:bodyPr/>
          <a:lstStyle/>
          <a:p>
            <a:r>
              <a:rPr lang="ru-RU" dirty="0" smtClean="0">
                <a:latin typeface="Book Antiqua" panose="02040602050305030304" pitchFamily="18" charset="0"/>
              </a:rPr>
              <a:t>Проект подготовили:</a:t>
            </a:r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36912"/>
            <a:ext cx="6347714" cy="3880773"/>
          </a:xfrm>
        </p:spPr>
        <p:txBody>
          <a:bodyPr/>
          <a:lstStyle/>
          <a:p>
            <a:r>
              <a:rPr lang="ru-RU" dirty="0" smtClean="0"/>
              <a:t>Смоленцев </a:t>
            </a:r>
            <a:r>
              <a:rPr lang="ru-RU" dirty="0"/>
              <a:t>Андрей </a:t>
            </a:r>
            <a:r>
              <a:rPr lang="ru-RU" dirty="0" smtClean="0"/>
              <a:t>– </a:t>
            </a:r>
            <a:r>
              <a:rPr lang="en-US" dirty="0" smtClean="0"/>
              <a:t>Project </a:t>
            </a:r>
            <a:r>
              <a:rPr lang="en-US" dirty="0" smtClean="0"/>
              <a:t>Manager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en-US" dirty="0"/>
              <a:t>Tester, Presentation Manager 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err="1"/>
              <a:t>Мингачев</a:t>
            </a:r>
            <a:r>
              <a:rPr lang="ru-RU" dirty="0"/>
              <a:t> Эльдар –</a:t>
            </a:r>
            <a:r>
              <a:rPr lang="en-US" dirty="0"/>
              <a:t>Main Developer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ru-RU" dirty="0" err="1" smtClean="0"/>
              <a:t>Муртазин</a:t>
            </a:r>
            <a:r>
              <a:rPr lang="ru-RU" dirty="0" smtClean="0"/>
              <a:t> Булат </a:t>
            </a:r>
            <a:r>
              <a:rPr lang="ru-RU" dirty="0" smtClean="0"/>
              <a:t>–</a:t>
            </a:r>
            <a:r>
              <a:rPr lang="en-US" dirty="0" smtClean="0"/>
              <a:t>Developer</a:t>
            </a:r>
            <a:r>
              <a:rPr lang="en-US" dirty="0" smtClean="0"/>
              <a:t>, Back-end Designer;</a:t>
            </a:r>
          </a:p>
          <a:p>
            <a:r>
              <a:rPr lang="ru-RU" dirty="0" err="1" smtClean="0"/>
              <a:t>Утибаева</a:t>
            </a:r>
            <a:r>
              <a:rPr lang="ru-RU" dirty="0" smtClean="0"/>
              <a:t> </a:t>
            </a:r>
            <a:r>
              <a:rPr lang="ru-RU" dirty="0" err="1" smtClean="0"/>
              <a:t>Алия</a:t>
            </a:r>
            <a:r>
              <a:rPr lang="ru-RU" dirty="0" smtClean="0"/>
              <a:t> – </a:t>
            </a:r>
            <a:r>
              <a:rPr lang="en-US" dirty="0" smtClean="0"/>
              <a:t>Front-end Designer, Developer;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8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46</Words>
  <Application>Microsoft Office PowerPoint</Application>
  <PresentationFormat>Экран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Trebuchet MS</vt:lpstr>
      <vt:lpstr>Wingdings 3</vt:lpstr>
      <vt:lpstr>Грань</vt:lpstr>
      <vt:lpstr>Менеджер задач</vt:lpstr>
      <vt:lpstr>Презентация PowerPoint</vt:lpstr>
      <vt:lpstr>Презентация PowerPoint</vt:lpstr>
      <vt:lpstr>Давайте нажмем на кнопку «Add Task»</vt:lpstr>
      <vt:lpstr>Презентация PowerPoint</vt:lpstr>
      <vt:lpstr>Презентация PowerPoint</vt:lpstr>
      <vt:lpstr>Проект подготовили: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</dc:title>
  <dc:creator>Андрей</dc:creator>
  <cp:lastModifiedBy>Андрей</cp:lastModifiedBy>
  <cp:revision>12</cp:revision>
  <dcterms:created xsi:type="dcterms:W3CDTF">2016-12-14T17:53:07Z</dcterms:created>
  <dcterms:modified xsi:type="dcterms:W3CDTF">2016-12-19T23:00:09Z</dcterms:modified>
</cp:coreProperties>
</file>