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 kld" userId="29be3f9d4f521934" providerId="LiveId" clId="{A80EA2E2-61E5-4C50-A714-5CE3DCBF1813}"/>
    <pc:docChg chg="undo custSel modSld">
      <pc:chgData name="nguy kld" userId="29be3f9d4f521934" providerId="LiveId" clId="{A80EA2E2-61E5-4C50-A714-5CE3DCBF1813}" dt="2021-12-04T13:39:29.227" v="39" actId="478"/>
      <pc:docMkLst>
        <pc:docMk/>
      </pc:docMkLst>
      <pc:sldChg chg="addSp modSp mod">
        <pc:chgData name="nguy kld" userId="29be3f9d4f521934" providerId="LiveId" clId="{A80EA2E2-61E5-4C50-A714-5CE3DCBF1813}" dt="2021-12-04T13:00:31.089" v="18" actId="688"/>
        <pc:sldMkLst>
          <pc:docMk/>
          <pc:sldMk cId="1337619941" sldId="259"/>
        </pc:sldMkLst>
        <pc:spChg chg="add mod">
          <ac:chgData name="nguy kld" userId="29be3f9d4f521934" providerId="LiveId" clId="{A80EA2E2-61E5-4C50-A714-5CE3DCBF1813}" dt="2021-12-04T12:59:58.286" v="9" actId="688"/>
          <ac:spMkLst>
            <pc:docMk/>
            <pc:sldMk cId="1337619941" sldId="259"/>
            <ac:spMk id="24" creationId="{44BD49FB-CCE5-4A36-A4FD-A2D59011405D}"/>
          </ac:spMkLst>
        </pc:spChg>
        <pc:spChg chg="add mod">
          <ac:chgData name="nguy kld" userId="29be3f9d4f521934" providerId="LiveId" clId="{A80EA2E2-61E5-4C50-A714-5CE3DCBF1813}" dt="2021-12-04T12:59:47.782" v="5" actId="688"/>
          <ac:spMkLst>
            <pc:docMk/>
            <pc:sldMk cId="1337619941" sldId="259"/>
            <ac:spMk id="25" creationId="{94A94F96-781F-4BEF-849C-01140DCC803C}"/>
          </ac:spMkLst>
        </pc:spChg>
        <pc:spChg chg="add mod">
          <ac:chgData name="nguy kld" userId="29be3f9d4f521934" providerId="LiveId" clId="{A80EA2E2-61E5-4C50-A714-5CE3DCBF1813}" dt="2021-12-04T12:59:54.554" v="8" actId="688"/>
          <ac:spMkLst>
            <pc:docMk/>
            <pc:sldMk cId="1337619941" sldId="259"/>
            <ac:spMk id="26" creationId="{F94F2E55-0F66-4DD6-BDAE-06AEFC523922}"/>
          </ac:spMkLst>
        </pc:spChg>
        <pc:spChg chg="add mod">
          <ac:chgData name="nguy kld" userId="29be3f9d4f521934" providerId="LiveId" clId="{A80EA2E2-61E5-4C50-A714-5CE3DCBF1813}" dt="2021-12-04T13:00:15.975" v="12" actId="688"/>
          <ac:spMkLst>
            <pc:docMk/>
            <pc:sldMk cId="1337619941" sldId="259"/>
            <ac:spMk id="27" creationId="{7BFF79E3-8072-4A81-A7C9-7125AD62FF27}"/>
          </ac:spMkLst>
        </pc:spChg>
        <pc:spChg chg="add mod">
          <ac:chgData name="nguy kld" userId="29be3f9d4f521934" providerId="LiveId" clId="{A80EA2E2-61E5-4C50-A714-5CE3DCBF1813}" dt="2021-12-04T13:00:23.217" v="15" actId="688"/>
          <ac:spMkLst>
            <pc:docMk/>
            <pc:sldMk cId="1337619941" sldId="259"/>
            <ac:spMk id="28" creationId="{CAF2E38D-749A-495E-B376-4E943CD1E747}"/>
          </ac:spMkLst>
        </pc:spChg>
        <pc:spChg chg="add mod">
          <ac:chgData name="nguy kld" userId="29be3f9d4f521934" providerId="LiveId" clId="{A80EA2E2-61E5-4C50-A714-5CE3DCBF1813}" dt="2021-12-04T13:00:31.089" v="18" actId="688"/>
          <ac:spMkLst>
            <pc:docMk/>
            <pc:sldMk cId="1337619941" sldId="259"/>
            <ac:spMk id="29" creationId="{A4C4F540-E6CC-4BC6-A0BA-D5455906FA10}"/>
          </ac:spMkLst>
        </pc:spChg>
      </pc:sldChg>
      <pc:sldChg chg="delSp modSp mod">
        <pc:chgData name="nguy kld" userId="29be3f9d4f521934" providerId="LiveId" clId="{A80EA2E2-61E5-4C50-A714-5CE3DCBF1813}" dt="2021-12-04T13:34:20.325" v="33" actId="1076"/>
        <pc:sldMkLst>
          <pc:docMk/>
          <pc:sldMk cId="553163785" sldId="260"/>
        </pc:sldMkLst>
        <pc:spChg chg="del">
          <ac:chgData name="nguy kld" userId="29be3f9d4f521934" providerId="LiveId" clId="{A80EA2E2-61E5-4C50-A714-5CE3DCBF1813}" dt="2021-12-04T13:34:15.711" v="31" actId="478"/>
          <ac:spMkLst>
            <pc:docMk/>
            <pc:sldMk cId="553163785" sldId="260"/>
            <ac:spMk id="6" creationId="{E9CB5717-E525-4B1B-A14E-E6E48C8AE454}"/>
          </ac:spMkLst>
        </pc:spChg>
        <pc:spChg chg="mod">
          <ac:chgData name="nguy kld" userId="29be3f9d4f521934" providerId="LiveId" clId="{A80EA2E2-61E5-4C50-A714-5CE3DCBF1813}" dt="2021-12-04T13:34:20.325" v="33" actId="1076"/>
          <ac:spMkLst>
            <pc:docMk/>
            <pc:sldMk cId="553163785" sldId="260"/>
            <ac:spMk id="8" creationId="{E13E5F83-8531-4634-812D-6ADB4845AAFF}"/>
          </ac:spMkLst>
        </pc:spChg>
        <pc:cxnChg chg="del mod">
          <ac:chgData name="nguy kld" userId="29be3f9d4f521934" providerId="LiveId" clId="{A80EA2E2-61E5-4C50-A714-5CE3DCBF1813}" dt="2021-12-04T13:34:16.804" v="32" actId="478"/>
          <ac:cxnSpMkLst>
            <pc:docMk/>
            <pc:sldMk cId="553163785" sldId="260"/>
            <ac:cxnSpMk id="12" creationId="{8924E9E9-5FF2-454C-9237-E120D09D4027}"/>
          </ac:cxnSpMkLst>
        </pc:cxnChg>
        <pc:cxnChg chg="mod">
          <ac:chgData name="nguy kld" userId="29be3f9d4f521934" providerId="LiveId" clId="{A80EA2E2-61E5-4C50-A714-5CE3DCBF1813}" dt="2021-12-04T13:34:20.325" v="33" actId="1076"/>
          <ac:cxnSpMkLst>
            <pc:docMk/>
            <pc:sldMk cId="553163785" sldId="260"/>
            <ac:cxnSpMk id="16" creationId="{029BC60A-00D4-4492-B95C-083AB177E7A7}"/>
          </ac:cxnSpMkLst>
        </pc:cxnChg>
        <pc:cxnChg chg="mod">
          <ac:chgData name="nguy kld" userId="29be3f9d4f521934" providerId="LiveId" clId="{A80EA2E2-61E5-4C50-A714-5CE3DCBF1813}" dt="2021-12-04T13:34:20.325" v="33" actId="1076"/>
          <ac:cxnSpMkLst>
            <pc:docMk/>
            <pc:sldMk cId="553163785" sldId="260"/>
            <ac:cxnSpMk id="43" creationId="{D4045BFE-D8AB-4A81-8597-46B6464D0598}"/>
          </ac:cxnSpMkLst>
        </pc:cxnChg>
        <pc:cxnChg chg="mod">
          <ac:chgData name="nguy kld" userId="29be3f9d4f521934" providerId="LiveId" clId="{A80EA2E2-61E5-4C50-A714-5CE3DCBF1813}" dt="2021-12-04T13:34:20.325" v="33" actId="1076"/>
          <ac:cxnSpMkLst>
            <pc:docMk/>
            <pc:sldMk cId="553163785" sldId="260"/>
            <ac:cxnSpMk id="45" creationId="{FC1F54EA-05AF-4EEA-A216-4576D99DE78E}"/>
          </ac:cxnSpMkLst>
        </pc:cxnChg>
      </pc:sldChg>
      <pc:sldChg chg="addSp delSp modSp mod">
        <pc:chgData name="nguy kld" userId="29be3f9d4f521934" providerId="LiveId" clId="{A80EA2E2-61E5-4C50-A714-5CE3DCBF1813}" dt="2021-12-04T13:39:29.227" v="39" actId="478"/>
        <pc:sldMkLst>
          <pc:docMk/>
          <pc:sldMk cId="3410913574" sldId="261"/>
        </pc:sldMkLst>
        <pc:spChg chg="add del">
          <ac:chgData name="nguy kld" userId="29be3f9d4f521934" providerId="LiveId" clId="{A80EA2E2-61E5-4C50-A714-5CE3DCBF1813}" dt="2021-12-04T13:39:29.227" v="39" actId="478"/>
          <ac:spMkLst>
            <pc:docMk/>
            <pc:sldMk cId="3410913574" sldId="261"/>
            <ac:spMk id="6" creationId="{E9CB5717-E525-4B1B-A14E-E6E48C8AE454}"/>
          </ac:spMkLst>
        </pc:spChg>
        <pc:spChg chg="mod">
          <ac:chgData name="nguy kld" userId="29be3f9d4f521934" providerId="LiveId" clId="{A80EA2E2-61E5-4C50-A714-5CE3DCBF1813}" dt="2021-12-04T13:39:28.098" v="37" actId="1076"/>
          <ac:spMkLst>
            <pc:docMk/>
            <pc:sldMk cId="3410913574" sldId="261"/>
            <ac:spMk id="7" creationId="{B1090B44-945E-43D0-937E-57DEC7C9BBDF}"/>
          </ac:spMkLst>
        </pc:spChg>
        <pc:spChg chg="add mod">
          <ac:chgData name="nguy kld" userId="29be3f9d4f521934" providerId="LiveId" clId="{A80EA2E2-61E5-4C50-A714-5CE3DCBF1813}" dt="2021-12-04T13:01:08.125" v="30" actId="1076"/>
          <ac:spMkLst>
            <pc:docMk/>
            <pc:sldMk cId="3410913574" sldId="261"/>
            <ac:spMk id="16" creationId="{93C22F33-6A15-4812-94E8-6EB24C5C5BDC}"/>
          </ac:spMkLst>
        </pc:spChg>
        <pc:spChg chg="add mod">
          <ac:chgData name="nguy kld" userId="29be3f9d4f521934" providerId="LiveId" clId="{A80EA2E2-61E5-4C50-A714-5CE3DCBF1813}" dt="2021-12-04T13:00:52.556" v="25" actId="688"/>
          <ac:spMkLst>
            <pc:docMk/>
            <pc:sldMk cId="3410913574" sldId="261"/>
            <ac:spMk id="20" creationId="{923F541B-BCDC-4251-AABF-4F422C364B43}"/>
          </ac:spMkLst>
        </pc:spChg>
        <pc:spChg chg="add mod">
          <ac:chgData name="nguy kld" userId="29be3f9d4f521934" providerId="LiveId" clId="{A80EA2E2-61E5-4C50-A714-5CE3DCBF1813}" dt="2021-12-04T13:00:59.548" v="28" actId="688"/>
          <ac:spMkLst>
            <pc:docMk/>
            <pc:sldMk cId="3410913574" sldId="261"/>
            <ac:spMk id="21" creationId="{69564EF9-F294-4A28-A0C0-9BB5AEFE6DB1}"/>
          </ac:spMkLst>
        </pc:spChg>
        <pc:cxnChg chg="add del mod">
          <ac:chgData name="nguy kld" userId="29be3f9d4f521934" providerId="LiveId" clId="{A80EA2E2-61E5-4C50-A714-5CE3DCBF1813}" dt="2021-12-04T13:39:29.227" v="39" actId="478"/>
          <ac:cxnSpMkLst>
            <pc:docMk/>
            <pc:sldMk cId="3410913574" sldId="261"/>
            <ac:cxnSpMk id="12" creationId="{8924E9E9-5FF2-454C-9237-E120D09D4027}"/>
          </ac:cxnSpMkLst>
        </pc:cxnChg>
        <pc:cxnChg chg="mod">
          <ac:chgData name="nguy kld" userId="29be3f9d4f521934" providerId="LiveId" clId="{A80EA2E2-61E5-4C50-A714-5CE3DCBF1813}" dt="2021-12-04T13:39:28.098" v="37" actId="1076"/>
          <ac:cxnSpMkLst>
            <pc:docMk/>
            <pc:sldMk cId="3410913574" sldId="261"/>
            <ac:cxnSpMk id="14" creationId="{C5A7E273-5749-476C-A497-CF40BC244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0290-97B9-4F1A-8D6A-806207C11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2FF4-826E-4E6B-9AEF-0C2542BA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03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3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5CADA-1E2D-472D-AF7F-43225CE342C1}"/>
              </a:ext>
            </a:extLst>
          </p:cNvPr>
          <p:cNvSpPr txBox="1"/>
          <p:nvPr/>
        </p:nvSpPr>
        <p:spPr>
          <a:xfrm>
            <a:off x="1029092" y="2244060"/>
            <a:ext cx="10133815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BOOKSTORE MANAGEMENT</a:t>
            </a:r>
          </a:p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DIAGRAM</a:t>
            </a:r>
          </a:p>
        </p:txBody>
      </p:sp>
    </p:spTree>
    <p:extLst>
      <p:ext uri="{BB962C8B-B14F-4D97-AF65-F5344CB8AC3E}">
        <p14:creationId xmlns:p14="http://schemas.microsoft.com/office/powerpoint/2010/main" val="185713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AF40D94D-D348-4E9B-A4E5-6E77418F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75" y="238655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CB5717-E525-4B1B-A14E-E6E48C8AE454}"/>
              </a:ext>
            </a:extLst>
          </p:cNvPr>
          <p:cNvSpPr/>
          <p:nvPr/>
        </p:nvSpPr>
        <p:spPr>
          <a:xfrm>
            <a:off x="3242716" y="351140"/>
            <a:ext cx="1894787" cy="7407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90B44-945E-43D0-937E-57DEC7C9BBDF}"/>
              </a:ext>
            </a:extLst>
          </p:cNvPr>
          <p:cNvSpPr/>
          <p:nvPr/>
        </p:nvSpPr>
        <p:spPr>
          <a:xfrm>
            <a:off x="3749652" y="3254024"/>
            <a:ext cx="2078608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in/ Sign 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E5F83-8531-4634-812D-6ADB4845AAFF}"/>
              </a:ext>
            </a:extLst>
          </p:cNvPr>
          <p:cNvSpPr/>
          <p:nvPr/>
        </p:nvSpPr>
        <p:spPr>
          <a:xfrm>
            <a:off x="3904948" y="1796858"/>
            <a:ext cx="1894787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A69F6-0069-4E5E-92FA-CD8749249AE4}"/>
              </a:ext>
            </a:extLst>
          </p:cNvPr>
          <p:cNvSpPr/>
          <p:nvPr/>
        </p:nvSpPr>
        <p:spPr>
          <a:xfrm>
            <a:off x="3904949" y="5444763"/>
            <a:ext cx="1894787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24E9E9-5FF2-454C-9237-E120D09D402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688575" y="721535"/>
            <a:ext cx="1554141" cy="212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7E273-5749-476C-A497-CF40BC24400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688575" y="2843753"/>
            <a:ext cx="2061077" cy="810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BC60A-00D4-4492-B95C-083AB177E7A7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1688575" y="2197497"/>
            <a:ext cx="2216373" cy="646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387172-E8E5-4CE6-9098-71D1E84346EB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1688575" y="2843753"/>
            <a:ext cx="2216374" cy="300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348DC1-2797-431E-B569-06BB1AEBED64}"/>
              </a:ext>
            </a:extLst>
          </p:cNvPr>
          <p:cNvSpPr txBox="1"/>
          <p:nvPr/>
        </p:nvSpPr>
        <p:spPr>
          <a:xfrm>
            <a:off x="619700" y="3235407"/>
            <a:ext cx="13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7381E68-61DC-446E-BAE0-C81E69F4CBC2}"/>
              </a:ext>
            </a:extLst>
          </p:cNvPr>
          <p:cNvSpPr/>
          <p:nvPr/>
        </p:nvSpPr>
        <p:spPr>
          <a:xfrm>
            <a:off x="7368171" y="774385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detail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A52951-73A6-45E4-8297-253404E7C329}"/>
              </a:ext>
            </a:extLst>
          </p:cNvPr>
          <p:cNvSpPr/>
          <p:nvPr/>
        </p:nvSpPr>
        <p:spPr>
          <a:xfrm>
            <a:off x="8083431" y="2078757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9F43B6-AF99-4985-86E9-946B5220D984}"/>
              </a:ext>
            </a:extLst>
          </p:cNvPr>
          <p:cNvSpPr/>
          <p:nvPr/>
        </p:nvSpPr>
        <p:spPr>
          <a:xfrm>
            <a:off x="8958212" y="3245226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C500B7E-C165-4B27-9094-E0D8799BE34B}"/>
              </a:ext>
            </a:extLst>
          </p:cNvPr>
          <p:cNvSpPr/>
          <p:nvPr/>
        </p:nvSpPr>
        <p:spPr>
          <a:xfrm>
            <a:off x="7195399" y="4558418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store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45BFE-D8AB-4A81-8597-46B6464D0598}"/>
              </a:ext>
            </a:extLst>
          </p:cNvPr>
          <p:cNvCxnSpPr>
            <a:stCxn id="8" idx="6"/>
            <a:endCxn id="38" idx="2"/>
          </p:cNvCxnSpPr>
          <p:nvPr/>
        </p:nvCxnSpPr>
        <p:spPr>
          <a:xfrm flipV="1">
            <a:off x="5799735" y="1053263"/>
            <a:ext cx="1568436" cy="1144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1F54EA-05AF-4EEA-A216-4576D99DE78E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5799735" y="2197497"/>
            <a:ext cx="2283696" cy="1601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5CDF8D-83AD-4836-8080-55C9BFDB0A66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5799735" y="2197497"/>
            <a:ext cx="3158477" cy="13266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F92B5F-5470-4830-B351-B2822F169321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flipH="1">
            <a:off x="8700054" y="3802981"/>
            <a:ext cx="1139565" cy="8371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655FEBD2-F35D-48D4-9B73-2898B1AC4E01}"/>
              </a:ext>
            </a:extLst>
          </p:cNvPr>
          <p:cNvSpPr/>
          <p:nvPr/>
        </p:nvSpPr>
        <p:spPr>
          <a:xfrm>
            <a:off x="9839618" y="5680083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CBF13D-06AF-40C7-B84A-BF11E867EB44}"/>
              </a:ext>
            </a:extLst>
          </p:cNvPr>
          <p:cNvCxnSpPr>
            <a:cxnSpLocks/>
            <a:stCxn id="40" idx="4"/>
            <a:endCxn id="80" idx="0"/>
          </p:cNvCxnSpPr>
          <p:nvPr/>
        </p:nvCxnSpPr>
        <p:spPr>
          <a:xfrm>
            <a:off x="9839619" y="3802981"/>
            <a:ext cx="881406" cy="18771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6AC4AA-4FF2-4D8C-9B1D-68872BF88B63}"/>
              </a:ext>
            </a:extLst>
          </p:cNvPr>
          <p:cNvCxnSpPr>
            <a:cxnSpLocks/>
            <a:stCxn id="9" idx="6"/>
            <a:endCxn id="41" idx="3"/>
          </p:cNvCxnSpPr>
          <p:nvPr/>
        </p:nvCxnSpPr>
        <p:spPr>
          <a:xfrm flipV="1">
            <a:off x="5799736" y="5034492"/>
            <a:ext cx="1653821" cy="8109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394968-6247-416B-AAF0-8AFED31A0EAD}"/>
              </a:ext>
            </a:extLst>
          </p:cNvPr>
          <p:cNvCxnSpPr>
            <a:cxnSpLocks/>
            <a:stCxn id="9" idx="6"/>
            <a:endCxn id="80" idx="2"/>
          </p:cNvCxnSpPr>
          <p:nvPr/>
        </p:nvCxnSpPr>
        <p:spPr>
          <a:xfrm>
            <a:off x="5799736" y="5845402"/>
            <a:ext cx="4039882" cy="113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F881A4-8AEC-4E68-A8BE-06B105B8929D}"/>
              </a:ext>
            </a:extLst>
          </p:cNvPr>
          <p:cNvSpPr txBox="1"/>
          <p:nvPr/>
        </p:nvSpPr>
        <p:spPr>
          <a:xfrm rot="19405091">
            <a:off x="6004874" y="1332140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10C087-4A0F-4A74-B772-B5BF6FA80A2F}"/>
              </a:ext>
            </a:extLst>
          </p:cNvPr>
          <p:cNvSpPr txBox="1"/>
          <p:nvPr/>
        </p:nvSpPr>
        <p:spPr>
          <a:xfrm rot="219919">
            <a:off x="6287983" y="2061369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08A983-7375-49A0-A579-3DC607B97AF1}"/>
              </a:ext>
            </a:extLst>
          </p:cNvPr>
          <p:cNvSpPr txBox="1"/>
          <p:nvPr/>
        </p:nvSpPr>
        <p:spPr>
          <a:xfrm rot="1296326">
            <a:off x="6925234" y="2760060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1F5B88-80FB-41C6-A489-75C7AE70E70D}"/>
              </a:ext>
            </a:extLst>
          </p:cNvPr>
          <p:cNvSpPr txBox="1"/>
          <p:nvPr/>
        </p:nvSpPr>
        <p:spPr>
          <a:xfrm rot="21306032">
            <a:off x="8698483" y="3944781"/>
            <a:ext cx="14008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2607B-33E3-424B-8190-7C157B87B9D8}"/>
              </a:ext>
            </a:extLst>
          </p:cNvPr>
          <p:cNvSpPr txBox="1"/>
          <p:nvPr/>
        </p:nvSpPr>
        <p:spPr>
          <a:xfrm rot="19733440">
            <a:off x="5886947" y="5229822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875841A-3F83-4112-B146-D0EF303FD863}"/>
              </a:ext>
            </a:extLst>
          </p:cNvPr>
          <p:cNvSpPr txBox="1"/>
          <p:nvPr/>
        </p:nvSpPr>
        <p:spPr>
          <a:xfrm>
            <a:off x="7291769" y="5686944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7A8C39-8727-4C01-8DBE-F256F9FACA63}"/>
              </a:ext>
            </a:extLst>
          </p:cNvPr>
          <p:cNvSpPr txBox="1"/>
          <p:nvPr/>
        </p:nvSpPr>
        <p:spPr>
          <a:xfrm>
            <a:off x="9555981" y="4504091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36333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AF40D94D-D348-4E9B-A4E5-6E77418F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75" y="2386553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1090B44-945E-43D0-937E-57DEC7C9BBDF}"/>
              </a:ext>
            </a:extLst>
          </p:cNvPr>
          <p:cNvSpPr/>
          <p:nvPr/>
        </p:nvSpPr>
        <p:spPr>
          <a:xfrm>
            <a:off x="3651952" y="2358420"/>
            <a:ext cx="2078608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in/ Sign 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E5F83-8531-4634-812D-6ADB4845AAFF}"/>
              </a:ext>
            </a:extLst>
          </p:cNvPr>
          <p:cNvSpPr/>
          <p:nvPr/>
        </p:nvSpPr>
        <p:spPr>
          <a:xfrm>
            <a:off x="3743862" y="1066285"/>
            <a:ext cx="1894787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products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7E273-5749-476C-A497-CF40BC24400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688575" y="2759059"/>
            <a:ext cx="1963377" cy="8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BC60A-00D4-4492-B95C-083AB177E7A7}"/>
              </a:ext>
            </a:extLst>
          </p:cNvPr>
          <p:cNvCxnSpPr>
            <a:stCxn id="5" idx="3"/>
            <a:endCxn id="8" idx="2"/>
          </p:cNvCxnSpPr>
          <p:nvPr/>
        </p:nvCxnSpPr>
        <p:spPr>
          <a:xfrm flipV="1">
            <a:off x="1688575" y="1466924"/>
            <a:ext cx="2055287" cy="1376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387172-E8E5-4CE6-9098-71D1E84346EB}"/>
              </a:ext>
            </a:extLst>
          </p:cNvPr>
          <p:cNvCxnSpPr>
            <a:cxnSpLocks/>
            <a:stCxn id="5" idx="3"/>
            <a:endCxn id="20" idx="2"/>
          </p:cNvCxnSpPr>
          <p:nvPr/>
        </p:nvCxnSpPr>
        <p:spPr>
          <a:xfrm>
            <a:off x="1688575" y="2843753"/>
            <a:ext cx="2672047" cy="104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7381E68-61DC-446E-BAE0-C81E69F4CBC2}"/>
              </a:ext>
            </a:extLst>
          </p:cNvPr>
          <p:cNvSpPr/>
          <p:nvPr/>
        </p:nvSpPr>
        <p:spPr>
          <a:xfrm>
            <a:off x="7633057" y="480264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detail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A52951-73A6-45E4-8297-253404E7C329}"/>
              </a:ext>
            </a:extLst>
          </p:cNvPr>
          <p:cNvSpPr/>
          <p:nvPr/>
        </p:nvSpPr>
        <p:spPr>
          <a:xfrm>
            <a:off x="7699045" y="1703732"/>
            <a:ext cx="1762813" cy="5577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045BFE-D8AB-4A81-8597-46B6464D0598}"/>
              </a:ext>
            </a:extLst>
          </p:cNvPr>
          <p:cNvCxnSpPr>
            <a:stCxn id="8" idx="6"/>
            <a:endCxn id="38" idx="2"/>
          </p:cNvCxnSpPr>
          <p:nvPr/>
        </p:nvCxnSpPr>
        <p:spPr>
          <a:xfrm flipV="1">
            <a:off x="5638649" y="759142"/>
            <a:ext cx="1994408" cy="707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1F54EA-05AF-4EEA-A216-4576D99DE78E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5638649" y="1466924"/>
            <a:ext cx="2060396" cy="5156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F881A4-8AEC-4E68-A8BE-06B105B8929D}"/>
              </a:ext>
            </a:extLst>
          </p:cNvPr>
          <p:cNvSpPr txBox="1"/>
          <p:nvPr/>
        </p:nvSpPr>
        <p:spPr>
          <a:xfrm rot="20751360">
            <a:off x="6095221" y="881619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10C087-4A0F-4A74-B772-B5BF6FA80A2F}"/>
              </a:ext>
            </a:extLst>
          </p:cNvPr>
          <p:cNvSpPr txBox="1"/>
          <p:nvPr/>
        </p:nvSpPr>
        <p:spPr>
          <a:xfrm rot="999503">
            <a:off x="6118537" y="1580719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162DCD-2322-4AB7-A376-11E0CABF61C5}"/>
              </a:ext>
            </a:extLst>
          </p:cNvPr>
          <p:cNvSpPr/>
          <p:nvPr/>
        </p:nvSpPr>
        <p:spPr>
          <a:xfrm>
            <a:off x="4360622" y="3522811"/>
            <a:ext cx="1887905" cy="724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bills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B10DD7-D1CE-4F3B-BB5C-D495126EB394}"/>
              </a:ext>
            </a:extLst>
          </p:cNvPr>
          <p:cNvSpPr/>
          <p:nvPr/>
        </p:nvSpPr>
        <p:spPr>
          <a:xfrm>
            <a:off x="3446222" y="4490076"/>
            <a:ext cx="2284338" cy="724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Import/Export bills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26BD8D-DE79-4B2F-9439-61DD94CA0AAF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1688575" y="2843753"/>
            <a:ext cx="1757647" cy="200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42C143-F7FB-499D-B4A1-C10310CEC507}"/>
              </a:ext>
            </a:extLst>
          </p:cNvPr>
          <p:cNvSpPr txBox="1"/>
          <p:nvPr/>
        </p:nvSpPr>
        <p:spPr>
          <a:xfrm>
            <a:off x="626881" y="3244392"/>
            <a:ext cx="135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BC9699A-DC8B-4CE5-8D97-6E3FEE04232F}"/>
              </a:ext>
            </a:extLst>
          </p:cNvPr>
          <p:cNvSpPr/>
          <p:nvPr/>
        </p:nvSpPr>
        <p:spPr>
          <a:xfrm>
            <a:off x="2767650" y="5862943"/>
            <a:ext cx="2718749" cy="7247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 Edit/ Delete customers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48A0E6-8421-49A0-87A3-359593AF2CA8}"/>
              </a:ext>
            </a:extLst>
          </p:cNvPr>
          <p:cNvCxnSpPr>
            <a:cxnSpLocks/>
            <a:stCxn id="5" idx="3"/>
            <a:endCxn id="58" idx="2"/>
          </p:cNvCxnSpPr>
          <p:nvPr/>
        </p:nvCxnSpPr>
        <p:spPr>
          <a:xfrm>
            <a:off x="1688575" y="2843753"/>
            <a:ext cx="1079075" cy="338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16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AF40D94D-D348-4E9B-A4E5-6E77418F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75" y="238655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CB5717-E525-4B1B-A14E-E6E48C8AE454}"/>
              </a:ext>
            </a:extLst>
          </p:cNvPr>
          <p:cNvSpPr/>
          <p:nvPr/>
        </p:nvSpPr>
        <p:spPr>
          <a:xfrm>
            <a:off x="3557835" y="216160"/>
            <a:ext cx="1894787" cy="7407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90B44-945E-43D0-937E-57DEC7C9BBDF}"/>
              </a:ext>
            </a:extLst>
          </p:cNvPr>
          <p:cNvSpPr/>
          <p:nvPr/>
        </p:nvSpPr>
        <p:spPr>
          <a:xfrm>
            <a:off x="4019949" y="3028361"/>
            <a:ext cx="2381052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in/ Sign 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24E9E9-5FF2-454C-9237-E120D09D402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688575" y="586555"/>
            <a:ext cx="1869260" cy="225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7E273-5749-476C-A497-CF40BC24400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688575" y="2843753"/>
            <a:ext cx="2331374" cy="58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387172-E8E5-4CE6-9098-71D1E84346EB}"/>
              </a:ext>
            </a:extLst>
          </p:cNvPr>
          <p:cNvCxnSpPr>
            <a:cxnSpLocks/>
            <a:stCxn id="5" idx="3"/>
            <a:endCxn id="60" idx="2"/>
          </p:cNvCxnSpPr>
          <p:nvPr/>
        </p:nvCxnSpPr>
        <p:spPr>
          <a:xfrm flipV="1">
            <a:off x="1688575" y="1985914"/>
            <a:ext cx="2261064" cy="8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F1483-87EC-4CB0-86C4-F87CD09ACFAB}"/>
              </a:ext>
            </a:extLst>
          </p:cNvPr>
          <p:cNvSpPr txBox="1"/>
          <p:nvPr/>
        </p:nvSpPr>
        <p:spPr>
          <a:xfrm>
            <a:off x="551467" y="3244392"/>
            <a:ext cx="135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Manager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2595AD-CF6A-42E7-9090-C8CB545E60F9}"/>
              </a:ext>
            </a:extLst>
          </p:cNvPr>
          <p:cNvSpPr/>
          <p:nvPr/>
        </p:nvSpPr>
        <p:spPr>
          <a:xfrm>
            <a:off x="8046569" y="270332"/>
            <a:ext cx="232527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employees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4AED57-1C7E-47AE-A2FC-755A55E0EC90}"/>
              </a:ext>
            </a:extLst>
          </p:cNvPr>
          <p:cNvSpPr/>
          <p:nvPr/>
        </p:nvSpPr>
        <p:spPr>
          <a:xfrm>
            <a:off x="3745585" y="4872086"/>
            <a:ext cx="2160307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accounts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626E9E-EF39-4E18-BC14-4FAADCBCBC9B}"/>
              </a:ext>
            </a:extLst>
          </p:cNvPr>
          <p:cNvCxnSpPr>
            <a:cxnSpLocks/>
            <a:stCxn id="5" idx="3"/>
            <a:endCxn id="50" idx="2"/>
          </p:cNvCxnSpPr>
          <p:nvPr/>
        </p:nvCxnSpPr>
        <p:spPr>
          <a:xfrm>
            <a:off x="1688575" y="2843753"/>
            <a:ext cx="2057010" cy="242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87831A3C-9CD0-4028-BA32-31882D7B27A9}"/>
              </a:ext>
            </a:extLst>
          </p:cNvPr>
          <p:cNvSpPr/>
          <p:nvPr/>
        </p:nvSpPr>
        <p:spPr>
          <a:xfrm>
            <a:off x="3949639" y="1585275"/>
            <a:ext cx="276990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employees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AF332B8-2BB5-44E0-A523-CDD03250020E}"/>
              </a:ext>
            </a:extLst>
          </p:cNvPr>
          <p:cNvSpPr/>
          <p:nvPr/>
        </p:nvSpPr>
        <p:spPr>
          <a:xfrm>
            <a:off x="8725890" y="1314515"/>
            <a:ext cx="232527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1BF558-2F31-4A76-B7D9-1452541E459D}"/>
              </a:ext>
            </a:extLst>
          </p:cNvPr>
          <p:cNvSpPr/>
          <p:nvPr/>
        </p:nvSpPr>
        <p:spPr>
          <a:xfrm>
            <a:off x="8637707" y="2262135"/>
            <a:ext cx="2413460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09665E5-A5DD-4078-A153-2F73FD326DAC}"/>
              </a:ext>
            </a:extLst>
          </p:cNvPr>
          <p:cNvCxnSpPr>
            <a:cxnSpLocks/>
            <a:stCxn id="60" idx="6"/>
            <a:endCxn id="49" idx="2"/>
          </p:cNvCxnSpPr>
          <p:nvPr/>
        </p:nvCxnSpPr>
        <p:spPr>
          <a:xfrm flipV="1">
            <a:off x="6719545" y="670971"/>
            <a:ext cx="1327024" cy="13149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2A56EA-A1D5-4AB2-B9F2-12D3B4D7761B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6719545" y="1715154"/>
            <a:ext cx="2006345" cy="2707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8A46D38-B0EB-4A84-BCF0-CEA72246CF95}"/>
              </a:ext>
            </a:extLst>
          </p:cNvPr>
          <p:cNvCxnSpPr>
            <a:cxnSpLocks/>
            <a:stCxn id="60" idx="6"/>
            <a:endCxn id="64" idx="2"/>
          </p:cNvCxnSpPr>
          <p:nvPr/>
        </p:nvCxnSpPr>
        <p:spPr>
          <a:xfrm>
            <a:off x="6719545" y="1985914"/>
            <a:ext cx="1918162" cy="6768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7A90782E-4711-4DEC-91A4-74F73A2A20A0}"/>
              </a:ext>
            </a:extLst>
          </p:cNvPr>
          <p:cNvSpPr/>
          <p:nvPr/>
        </p:nvSpPr>
        <p:spPr>
          <a:xfrm>
            <a:off x="7604290" y="3623649"/>
            <a:ext cx="232527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accounts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6DE27C5-81B9-4EBF-87FB-F76A0824EDA6}"/>
              </a:ext>
            </a:extLst>
          </p:cNvPr>
          <p:cNvSpPr/>
          <p:nvPr/>
        </p:nvSpPr>
        <p:spPr>
          <a:xfrm>
            <a:off x="8941727" y="4742208"/>
            <a:ext cx="232527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accounts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1D69073-50A6-4B70-8CDA-C8C9CBEC9983}"/>
              </a:ext>
            </a:extLst>
          </p:cNvPr>
          <p:cNvSpPr/>
          <p:nvPr/>
        </p:nvSpPr>
        <p:spPr>
          <a:xfrm>
            <a:off x="7734997" y="5786390"/>
            <a:ext cx="2413460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9E43DEE-67BC-44F4-A020-0A365950DA96}"/>
              </a:ext>
            </a:extLst>
          </p:cNvPr>
          <p:cNvCxnSpPr>
            <a:cxnSpLocks/>
            <a:stCxn id="50" idx="6"/>
            <a:endCxn id="114" idx="2"/>
          </p:cNvCxnSpPr>
          <p:nvPr/>
        </p:nvCxnSpPr>
        <p:spPr>
          <a:xfrm>
            <a:off x="5905892" y="5272725"/>
            <a:ext cx="1829105" cy="9143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0819775-C853-4A21-BEAF-3BCCF8741F48}"/>
              </a:ext>
            </a:extLst>
          </p:cNvPr>
          <p:cNvCxnSpPr>
            <a:cxnSpLocks/>
            <a:stCxn id="50" idx="6"/>
            <a:endCxn id="101" idx="2"/>
          </p:cNvCxnSpPr>
          <p:nvPr/>
        </p:nvCxnSpPr>
        <p:spPr>
          <a:xfrm flipV="1">
            <a:off x="5905892" y="5142847"/>
            <a:ext cx="3035835" cy="129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9E7D685-2A04-4121-A163-F7082E876B3B}"/>
              </a:ext>
            </a:extLst>
          </p:cNvPr>
          <p:cNvCxnSpPr>
            <a:cxnSpLocks/>
            <a:stCxn id="50" idx="6"/>
            <a:endCxn id="100" idx="2"/>
          </p:cNvCxnSpPr>
          <p:nvPr/>
        </p:nvCxnSpPr>
        <p:spPr>
          <a:xfrm flipV="1">
            <a:off x="5905892" y="4024288"/>
            <a:ext cx="1698398" cy="12484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BD49FB-CCE5-4A36-A4FD-A2D59011405D}"/>
              </a:ext>
            </a:extLst>
          </p:cNvPr>
          <p:cNvSpPr txBox="1"/>
          <p:nvPr/>
        </p:nvSpPr>
        <p:spPr>
          <a:xfrm rot="19030987">
            <a:off x="6674525" y="1091112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A94F96-781F-4BEF-849C-01140DCC803C}"/>
              </a:ext>
            </a:extLst>
          </p:cNvPr>
          <p:cNvSpPr txBox="1"/>
          <p:nvPr/>
        </p:nvSpPr>
        <p:spPr>
          <a:xfrm rot="21008353">
            <a:off x="7010655" y="1645499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F2E55-0F66-4DD6-BDAE-06AEFC523922}"/>
              </a:ext>
            </a:extLst>
          </p:cNvPr>
          <p:cNvSpPr txBox="1"/>
          <p:nvPr/>
        </p:nvSpPr>
        <p:spPr>
          <a:xfrm rot="873369">
            <a:off x="7095548" y="2177515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F79E3-8072-4A81-A7C9-7125AD62FF27}"/>
              </a:ext>
            </a:extLst>
          </p:cNvPr>
          <p:cNvSpPr txBox="1"/>
          <p:nvPr/>
        </p:nvSpPr>
        <p:spPr>
          <a:xfrm>
            <a:off x="6998376" y="4993405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2E38D-749A-495E-B376-4E943CD1E747}"/>
              </a:ext>
            </a:extLst>
          </p:cNvPr>
          <p:cNvSpPr txBox="1"/>
          <p:nvPr/>
        </p:nvSpPr>
        <p:spPr>
          <a:xfrm rot="19577380">
            <a:off x="6066975" y="4380084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4F540-E6CC-4BC6-A0BA-D5455906FA10}"/>
              </a:ext>
            </a:extLst>
          </p:cNvPr>
          <p:cNvSpPr txBox="1"/>
          <p:nvPr/>
        </p:nvSpPr>
        <p:spPr>
          <a:xfrm rot="1856607">
            <a:off x="6274034" y="5616597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133761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AF40D94D-D348-4E9B-A4E5-6E77418F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75" y="2414833"/>
            <a:ext cx="914400" cy="914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CB5717-E525-4B1B-A14E-E6E48C8AE454}"/>
              </a:ext>
            </a:extLst>
          </p:cNvPr>
          <p:cNvSpPr/>
          <p:nvPr/>
        </p:nvSpPr>
        <p:spPr>
          <a:xfrm>
            <a:off x="4017392" y="1034920"/>
            <a:ext cx="1894787" cy="7407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90B44-945E-43D0-937E-57DEC7C9BBDF}"/>
              </a:ext>
            </a:extLst>
          </p:cNvPr>
          <p:cNvSpPr/>
          <p:nvPr/>
        </p:nvSpPr>
        <p:spPr>
          <a:xfrm>
            <a:off x="3968289" y="2766279"/>
            <a:ext cx="2078608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in/ Sign out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24E9E9-5FF2-454C-9237-E120D09D4027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688575" y="1405315"/>
            <a:ext cx="2328817" cy="146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7E273-5749-476C-A497-CF40BC24400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688575" y="2872033"/>
            <a:ext cx="2279714" cy="29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387172-E8E5-4CE6-9098-71D1E84346EB}"/>
              </a:ext>
            </a:extLst>
          </p:cNvPr>
          <p:cNvCxnSpPr>
            <a:cxnSpLocks/>
            <a:stCxn id="5" idx="3"/>
            <a:endCxn id="49" idx="2"/>
          </p:cNvCxnSpPr>
          <p:nvPr/>
        </p:nvCxnSpPr>
        <p:spPr>
          <a:xfrm>
            <a:off x="1688575" y="2872033"/>
            <a:ext cx="1934064" cy="224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5F1483-87EC-4CB0-86C4-F87CD09ACFAB}"/>
              </a:ext>
            </a:extLst>
          </p:cNvPr>
          <p:cNvSpPr txBox="1"/>
          <p:nvPr/>
        </p:nvSpPr>
        <p:spPr>
          <a:xfrm>
            <a:off x="551467" y="3244392"/>
            <a:ext cx="135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2595AD-CF6A-42E7-9090-C8CB545E60F9}"/>
              </a:ext>
            </a:extLst>
          </p:cNvPr>
          <p:cNvSpPr/>
          <p:nvPr/>
        </p:nvSpPr>
        <p:spPr>
          <a:xfrm>
            <a:off x="3622639" y="4713120"/>
            <a:ext cx="2769907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38B13B-E42B-4EFE-A8E7-99E6E928D452}"/>
              </a:ext>
            </a:extLst>
          </p:cNvPr>
          <p:cNvSpPr/>
          <p:nvPr/>
        </p:nvSpPr>
        <p:spPr>
          <a:xfrm>
            <a:off x="7616072" y="2215299"/>
            <a:ext cx="2078608" cy="9209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products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0854B2-6B0B-45CA-BC02-AA87B359CD86}"/>
              </a:ext>
            </a:extLst>
          </p:cNvPr>
          <p:cNvCxnSpPr>
            <a:cxnSpLocks/>
            <a:stCxn id="49" idx="6"/>
            <a:endCxn id="17" idx="2"/>
          </p:cNvCxnSpPr>
          <p:nvPr/>
        </p:nvCxnSpPr>
        <p:spPr>
          <a:xfrm flipV="1">
            <a:off x="6392546" y="2675790"/>
            <a:ext cx="1223526" cy="2437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26F34C-C909-499A-A8B8-E5A920E2D2AF}"/>
              </a:ext>
            </a:extLst>
          </p:cNvPr>
          <p:cNvCxnSpPr>
            <a:cxnSpLocks/>
            <a:stCxn id="49" idx="6"/>
            <a:endCxn id="26" idx="2"/>
          </p:cNvCxnSpPr>
          <p:nvPr/>
        </p:nvCxnSpPr>
        <p:spPr>
          <a:xfrm flipV="1">
            <a:off x="6392546" y="4273149"/>
            <a:ext cx="2213726" cy="8406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A97427-070B-4474-8964-473C7F262F42}"/>
              </a:ext>
            </a:extLst>
          </p:cNvPr>
          <p:cNvCxnSpPr>
            <a:cxnSpLocks/>
            <a:stCxn id="49" idx="6"/>
            <a:endCxn id="27" idx="2"/>
          </p:cNvCxnSpPr>
          <p:nvPr/>
        </p:nvCxnSpPr>
        <p:spPr>
          <a:xfrm>
            <a:off x="6392546" y="5113759"/>
            <a:ext cx="1815454" cy="677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3515097-1569-4E69-82EC-19F65B16870F}"/>
              </a:ext>
            </a:extLst>
          </p:cNvPr>
          <p:cNvSpPr/>
          <p:nvPr/>
        </p:nvSpPr>
        <p:spPr>
          <a:xfrm>
            <a:off x="8606272" y="3872510"/>
            <a:ext cx="2213726" cy="8012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EA1A13-3309-4CBD-BD82-1DC799F758AC}"/>
              </a:ext>
            </a:extLst>
          </p:cNvPr>
          <p:cNvSpPr/>
          <p:nvPr/>
        </p:nvSpPr>
        <p:spPr>
          <a:xfrm>
            <a:off x="8208000" y="5370685"/>
            <a:ext cx="2114351" cy="8406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products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22F33-6A15-4812-94E8-6EB24C5C5BDC}"/>
              </a:ext>
            </a:extLst>
          </p:cNvPr>
          <p:cNvSpPr txBox="1"/>
          <p:nvPr/>
        </p:nvSpPr>
        <p:spPr>
          <a:xfrm rot="21381269">
            <a:off x="6392608" y="3536079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F541B-BCDC-4251-AABF-4F422C364B43}"/>
              </a:ext>
            </a:extLst>
          </p:cNvPr>
          <p:cNvSpPr txBox="1"/>
          <p:nvPr/>
        </p:nvSpPr>
        <p:spPr>
          <a:xfrm rot="20611135">
            <a:off x="6891730" y="4409918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64EF9-F294-4A28-A0C0-9BB5AEFE6DB1}"/>
              </a:ext>
            </a:extLst>
          </p:cNvPr>
          <p:cNvSpPr txBox="1"/>
          <p:nvPr/>
        </p:nvSpPr>
        <p:spPr>
          <a:xfrm rot="1242460">
            <a:off x="6707508" y="5251598"/>
            <a:ext cx="144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41091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138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 kld</dc:creator>
  <cp:lastModifiedBy>nguy kld</cp:lastModifiedBy>
  <cp:revision>6</cp:revision>
  <dcterms:created xsi:type="dcterms:W3CDTF">2021-12-04T02:33:19Z</dcterms:created>
  <dcterms:modified xsi:type="dcterms:W3CDTF">2021-12-04T13:39:50Z</dcterms:modified>
</cp:coreProperties>
</file>