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 kld" userId="29be3f9d4f521934" providerId="LiveId" clId="{AD5B6B95-0B1B-4669-B005-4D58502702E4}"/>
    <pc:docChg chg="modSld">
      <pc:chgData name="nguy kld" userId="29be3f9d4f521934" providerId="LiveId" clId="{AD5B6B95-0B1B-4669-B005-4D58502702E4}" dt="2021-10-30T13:42:53.943" v="25" actId="20577"/>
      <pc:docMkLst>
        <pc:docMk/>
      </pc:docMkLst>
      <pc:sldChg chg="modSp mod">
        <pc:chgData name="nguy kld" userId="29be3f9d4f521934" providerId="LiveId" clId="{AD5B6B95-0B1B-4669-B005-4D58502702E4}" dt="2021-10-30T13:42:53.943" v="25" actId="20577"/>
        <pc:sldMkLst>
          <pc:docMk/>
          <pc:sldMk cId="3359313047" sldId="256"/>
        </pc:sldMkLst>
        <pc:spChg chg="mod">
          <ac:chgData name="nguy kld" userId="29be3f9d4f521934" providerId="LiveId" clId="{AD5B6B95-0B1B-4669-B005-4D58502702E4}" dt="2021-10-30T13:42:48.550" v="12" actId="20577"/>
          <ac:spMkLst>
            <pc:docMk/>
            <pc:sldMk cId="3359313047" sldId="256"/>
            <ac:spMk id="312" creationId="{9FC9BFA0-A34C-48E8-88A5-8F2E9D2308D8}"/>
          </ac:spMkLst>
        </pc:spChg>
        <pc:spChg chg="mod">
          <ac:chgData name="nguy kld" userId="29be3f9d4f521934" providerId="LiveId" clId="{AD5B6B95-0B1B-4669-B005-4D58502702E4}" dt="2021-10-30T13:42:53.943" v="25" actId="20577"/>
          <ac:spMkLst>
            <pc:docMk/>
            <pc:sldMk cId="3359313047" sldId="256"/>
            <ac:spMk id="313" creationId="{4C0C4615-FCBC-4746-8A1C-B4DA0E2551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F97E-7004-4C65-81D4-381EDEFE1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0508A-0405-4CA5-B1AC-A76A856D2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E204A0-F067-43C5-91DD-239211B9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967" y="2770801"/>
            <a:ext cx="9144000" cy="1655762"/>
          </a:xfrm>
        </p:spPr>
        <p:txBody>
          <a:bodyPr/>
          <a:lstStyle/>
          <a:p>
            <a:r>
              <a:rPr lang="en-US" sz="6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Bookstore Management</a:t>
            </a:r>
          </a:p>
        </p:txBody>
      </p:sp>
    </p:spTree>
    <p:extLst>
      <p:ext uri="{BB962C8B-B14F-4D97-AF65-F5344CB8AC3E}">
        <p14:creationId xmlns:p14="http://schemas.microsoft.com/office/powerpoint/2010/main" val="144180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3DE3456B-8265-44C7-AC3B-BA4A9932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32" y="340487"/>
            <a:ext cx="724293" cy="72429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0097C4A7-A723-473D-84F5-BC92148AB0EF}"/>
              </a:ext>
            </a:extLst>
          </p:cNvPr>
          <p:cNvSpPr/>
          <p:nvPr/>
        </p:nvSpPr>
        <p:spPr>
          <a:xfrm>
            <a:off x="2432114" y="61552"/>
            <a:ext cx="1696826" cy="528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29178B-009F-4FDB-AECC-7F2576E428F7}"/>
              </a:ext>
            </a:extLst>
          </p:cNvPr>
          <p:cNvSpPr/>
          <p:nvPr/>
        </p:nvSpPr>
        <p:spPr>
          <a:xfrm>
            <a:off x="2574414" y="2054450"/>
            <a:ext cx="2215297" cy="477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in/ out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4F1B3A-8CF8-4168-B00F-083F0B78FB62}"/>
              </a:ext>
            </a:extLst>
          </p:cNvPr>
          <p:cNvSpPr/>
          <p:nvPr/>
        </p:nvSpPr>
        <p:spPr>
          <a:xfrm>
            <a:off x="3673010" y="529407"/>
            <a:ext cx="2215297" cy="631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1FE65-EE1A-4F23-A831-C1FCF00F2915}"/>
              </a:ext>
            </a:extLst>
          </p:cNvPr>
          <p:cNvSpPr/>
          <p:nvPr/>
        </p:nvSpPr>
        <p:spPr>
          <a:xfrm>
            <a:off x="2710251" y="1252687"/>
            <a:ext cx="2318994" cy="631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F0CE4E-D3F1-4F07-BE7C-C03535FA23DD}"/>
              </a:ext>
            </a:extLst>
          </p:cNvPr>
          <p:cNvCxnSpPr>
            <a:cxnSpLocks/>
            <a:stCxn id="5" idx="3"/>
            <a:endCxn id="25" idx="2"/>
          </p:cNvCxnSpPr>
          <p:nvPr/>
        </p:nvCxnSpPr>
        <p:spPr>
          <a:xfrm flipV="1">
            <a:off x="1262825" y="325782"/>
            <a:ext cx="1169289" cy="376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22C4C0-B37B-408A-8177-7376A15AF370}"/>
              </a:ext>
            </a:extLst>
          </p:cNvPr>
          <p:cNvCxnSpPr>
            <a:cxnSpLocks/>
            <a:stCxn id="5" idx="3"/>
            <a:endCxn id="26" idx="2"/>
          </p:cNvCxnSpPr>
          <p:nvPr/>
        </p:nvCxnSpPr>
        <p:spPr>
          <a:xfrm>
            <a:off x="1262825" y="702634"/>
            <a:ext cx="1311589" cy="159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335E55-5696-47CF-AA73-B1BCFB5AE7C5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>
            <a:off x="1262825" y="702634"/>
            <a:ext cx="2410185" cy="142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96CBFE-BD2F-4833-B977-F679EB3CAAF5}"/>
              </a:ext>
            </a:extLst>
          </p:cNvPr>
          <p:cNvCxnSpPr>
            <a:stCxn id="5" idx="3"/>
            <a:endCxn id="28" idx="2"/>
          </p:cNvCxnSpPr>
          <p:nvPr/>
        </p:nvCxnSpPr>
        <p:spPr>
          <a:xfrm>
            <a:off x="1262825" y="702634"/>
            <a:ext cx="1447426" cy="865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4165768-5EDC-427D-96BB-479AA86B0BB3}"/>
              </a:ext>
            </a:extLst>
          </p:cNvPr>
          <p:cNvSpPr/>
          <p:nvPr/>
        </p:nvSpPr>
        <p:spPr>
          <a:xfrm rot="5400000">
            <a:off x="461974" y="604462"/>
            <a:ext cx="320511" cy="19634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B43B95-F6B5-47AC-943C-08A98F2CC0FD}"/>
              </a:ext>
            </a:extLst>
          </p:cNvPr>
          <p:cNvSpPr txBox="1"/>
          <p:nvPr/>
        </p:nvSpPr>
        <p:spPr>
          <a:xfrm>
            <a:off x="1899399" y="3575459"/>
            <a:ext cx="12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10400B-33DC-429F-AFB3-65134B4A2737}"/>
              </a:ext>
            </a:extLst>
          </p:cNvPr>
          <p:cNvSpPr txBox="1"/>
          <p:nvPr/>
        </p:nvSpPr>
        <p:spPr>
          <a:xfrm>
            <a:off x="1979228" y="6065709"/>
            <a:ext cx="103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C55B1D-A0F4-444F-BA2E-7D82D3CA2605}"/>
              </a:ext>
            </a:extLst>
          </p:cNvPr>
          <p:cNvSpPr txBox="1"/>
          <p:nvPr/>
        </p:nvSpPr>
        <p:spPr>
          <a:xfrm>
            <a:off x="559786" y="1031349"/>
            <a:ext cx="719388" cy="37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CAE7CDB-944D-49A9-B38B-E225D4DDBBB6}"/>
              </a:ext>
            </a:extLst>
          </p:cNvPr>
          <p:cNvSpPr/>
          <p:nvPr/>
        </p:nvSpPr>
        <p:spPr>
          <a:xfrm>
            <a:off x="3705661" y="5712441"/>
            <a:ext cx="2432115" cy="631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employees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FA718AE-346D-43BC-A48D-2C08178DA2C2}"/>
              </a:ext>
            </a:extLst>
          </p:cNvPr>
          <p:cNvCxnSpPr>
            <a:cxnSpLocks/>
            <a:stCxn id="219" idx="3"/>
            <a:endCxn id="135" idx="2"/>
          </p:cNvCxnSpPr>
          <p:nvPr/>
        </p:nvCxnSpPr>
        <p:spPr>
          <a:xfrm>
            <a:off x="2862528" y="5854489"/>
            <a:ext cx="843133" cy="17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9B80FAE-DF75-4E35-BB58-7087B5E67C51}"/>
              </a:ext>
            </a:extLst>
          </p:cNvPr>
          <p:cNvSpPr/>
          <p:nvPr/>
        </p:nvSpPr>
        <p:spPr>
          <a:xfrm>
            <a:off x="4176998" y="3069851"/>
            <a:ext cx="1960778" cy="631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bill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F90D5F4-E321-4D01-B065-3343DADC349E}"/>
              </a:ext>
            </a:extLst>
          </p:cNvPr>
          <p:cNvCxnSpPr>
            <a:cxnSpLocks/>
            <a:stCxn id="222" idx="3"/>
            <a:endCxn id="139" idx="2"/>
          </p:cNvCxnSpPr>
          <p:nvPr/>
        </p:nvCxnSpPr>
        <p:spPr>
          <a:xfrm>
            <a:off x="2856867" y="3342406"/>
            <a:ext cx="1320131" cy="4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BBBCBFBD-DD48-4172-94C4-521B9251451B}"/>
              </a:ext>
            </a:extLst>
          </p:cNvPr>
          <p:cNvSpPr/>
          <p:nvPr/>
        </p:nvSpPr>
        <p:spPr>
          <a:xfrm>
            <a:off x="9673324" y="4918050"/>
            <a:ext cx="2045617" cy="616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D924D0C-422B-4619-A722-DD5002222C62}"/>
              </a:ext>
            </a:extLst>
          </p:cNvPr>
          <p:cNvCxnSpPr>
            <a:cxnSpLocks/>
            <a:stCxn id="135" idx="6"/>
            <a:endCxn id="146" idx="2"/>
          </p:cNvCxnSpPr>
          <p:nvPr/>
        </p:nvCxnSpPr>
        <p:spPr>
          <a:xfrm flipV="1">
            <a:off x="6137776" y="5226476"/>
            <a:ext cx="3535548" cy="801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CEDA753-96C9-41A4-8B2B-1CD02AE4828D}"/>
              </a:ext>
            </a:extLst>
          </p:cNvPr>
          <p:cNvSpPr txBox="1"/>
          <p:nvPr/>
        </p:nvSpPr>
        <p:spPr>
          <a:xfrm rot="636594">
            <a:off x="6291562" y="3550664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D0D1657-93DE-49F9-A4E1-5C65DF2233B4}"/>
              </a:ext>
            </a:extLst>
          </p:cNvPr>
          <p:cNvSpPr/>
          <p:nvPr/>
        </p:nvSpPr>
        <p:spPr>
          <a:xfrm>
            <a:off x="7724016" y="2982566"/>
            <a:ext cx="1729278" cy="543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bills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9CBA152-E39E-4D45-B838-2A2703588E43}"/>
              </a:ext>
            </a:extLst>
          </p:cNvPr>
          <p:cNvSpPr/>
          <p:nvPr/>
        </p:nvSpPr>
        <p:spPr>
          <a:xfrm>
            <a:off x="4116453" y="4060486"/>
            <a:ext cx="2307560" cy="543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book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A34F2AC-C7A1-44BE-95E8-69DA85139A29}"/>
              </a:ext>
            </a:extLst>
          </p:cNvPr>
          <p:cNvSpPr/>
          <p:nvPr/>
        </p:nvSpPr>
        <p:spPr>
          <a:xfrm>
            <a:off x="3717975" y="4822322"/>
            <a:ext cx="1621411" cy="543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3A8315A-ADB2-496C-891C-9A9B27F5EDE7}"/>
              </a:ext>
            </a:extLst>
          </p:cNvPr>
          <p:cNvCxnSpPr>
            <a:cxnSpLocks/>
            <a:stCxn id="139" idx="6"/>
            <a:endCxn id="176" idx="2"/>
          </p:cNvCxnSpPr>
          <p:nvPr/>
        </p:nvCxnSpPr>
        <p:spPr>
          <a:xfrm flipV="1">
            <a:off x="6137776" y="3254408"/>
            <a:ext cx="1586240" cy="131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2BE9072-68CE-4ED3-8439-D6A9B5518A5C}"/>
              </a:ext>
            </a:extLst>
          </p:cNvPr>
          <p:cNvCxnSpPr>
            <a:cxnSpLocks/>
            <a:stCxn id="222" idx="3"/>
            <a:endCxn id="177" idx="2"/>
          </p:cNvCxnSpPr>
          <p:nvPr/>
        </p:nvCxnSpPr>
        <p:spPr>
          <a:xfrm>
            <a:off x="2856867" y="3342406"/>
            <a:ext cx="1259586" cy="9899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41A9775-1A73-4B66-8C53-7FE9AD6EB84F}"/>
              </a:ext>
            </a:extLst>
          </p:cNvPr>
          <p:cNvCxnSpPr>
            <a:cxnSpLocks/>
            <a:stCxn id="222" idx="3"/>
            <a:endCxn id="178" idx="2"/>
          </p:cNvCxnSpPr>
          <p:nvPr/>
        </p:nvCxnSpPr>
        <p:spPr>
          <a:xfrm>
            <a:off x="2856867" y="3342406"/>
            <a:ext cx="861108" cy="17517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4E3A9F04-A60A-444B-9779-1B99767530E0}"/>
              </a:ext>
            </a:extLst>
          </p:cNvPr>
          <p:cNvSpPr/>
          <p:nvPr/>
        </p:nvSpPr>
        <p:spPr>
          <a:xfrm>
            <a:off x="9595142" y="5717603"/>
            <a:ext cx="1621411" cy="543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79D8F36-D9E5-40EB-9354-A3EDC7E7DF1B}"/>
              </a:ext>
            </a:extLst>
          </p:cNvPr>
          <p:cNvSpPr/>
          <p:nvPr/>
        </p:nvSpPr>
        <p:spPr>
          <a:xfrm>
            <a:off x="8522539" y="6294441"/>
            <a:ext cx="1621411" cy="543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552DA7D-9E8E-4FC8-92EB-7B16778DBCEB}"/>
              </a:ext>
            </a:extLst>
          </p:cNvPr>
          <p:cNvCxnSpPr>
            <a:cxnSpLocks/>
            <a:stCxn id="135" idx="6"/>
            <a:endCxn id="194" idx="2"/>
          </p:cNvCxnSpPr>
          <p:nvPr/>
        </p:nvCxnSpPr>
        <p:spPr>
          <a:xfrm flipV="1">
            <a:off x="6137776" y="5989445"/>
            <a:ext cx="3457366" cy="387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1B9AB49-6A54-4169-809C-60D17F1D9D2A}"/>
              </a:ext>
            </a:extLst>
          </p:cNvPr>
          <p:cNvCxnSpPr>
            <a:cxnSpLocks/>
            <a:stCxn id="135" idx="6"/>
            <a:endCxn id="196" idx="2"/>
          </p:cNvCxnSpPr>
          <p:nvPr/>
        </p:nvCxnSpPr>
        <p:spPr>
          <a:xfrm>
            <a:off x="6137776" y="6028239"/>
            <a:ext cx="2384763" cy="538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16E4DC2A-62A5-4767-9978-AD5CE3468473}"/>
              </a:ext>
            </a:extLst>
          </p:cNvPr>
          <p:cNvCxnSpPr>
            <a:cxnSpLocks/>
            <a:stCxn id="219" idx="1"/>
            <a:endCxn id="95" idx="3"/>
          </p:cNvCxnSpPr>
          <p:nvPr/>
        </p:nvCxnSpPr>
        <p:spPr>
          <a:xfrm rot="10800000">
            <a:off x="524059" y="702635"/>
            <a:ext cx="1614176" cy="5151855"/>
          </a:xfrm>
          <a:prstGeom prst="bentConnector3">
            <a:avLst>
              <a:gd name="adj1" fmla="val 1180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9" name="Graphic 218" descr="Man">
            <a:extLst>
              <a:ext uri="{FF2B5EF4-FFF2-40B4-BE49-F238E27FC236}">
                <a16:creationId xmlns:a16="http://schemas.microsoft.com/office/drawing/2014/main" id="{C9897687-8F77-4958-B63E-08096E5E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235" y="5492342"/>
            <a:ext cx="724293" cy="724293"/>
          </a:xfrm>
          <a:prstGeom prst="rect">
            <a:avLst/>
          </a:prstGeom>
        </p:spPr>
      </p:pic>
      <p:pic>
        <p:nvPicPr>
          <p:cNvPr id="222" name="Graphic 221" descr="Man">
            <a:extLst>
              <a:ext uri="{FF2B5EF4-FFF2-40B4-BE49-F238E27FC236}">
                <a16:creationId xmlns:a16="http://schemas.microsoft.com/office/drawing/2014/main" id="{8BE1EAEC-0360-48ED-B52F-BA3CF8D5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2574" y="2980259"/>
            <a:ext cx="724293" cy="72429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F675921D-BCCF-4619-A355-B6325AEFCD95}"/>
              </a:ext>
            </a:extLst>
          </p:cNvPr>
          <p:cNvSpPr txBox="1"/>
          <p:nvPr/>
        </p:nvSpPr>
        <p:spPr>
          <a:xfrm rot="21311660">
            <a:off x="6437989" y="3057453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DDEA7CF-40AA-4B14-8445-DA027A06107A}"/>
              </a:ext>
            </a:extLst>
          </p:cNvPr>
          <p:cNvSpPr txBox="1"/>
          <p:nvPr/>
        </p:nvSpPr>
        <p:spPr>
          <a:xfrm rot="21197370">
            <a:off x="7585485" y="5387961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FB39E57-64A6-40D0-BF48-7B190A094E5F}"/>
              </a:ext>
            </a:extLst>
          </p:cNvPr>
          <p:cNvSpPr txBox="1"/>
          <p:nvPr/>
        </p:nvSpPr>
        <p:spPr>
          <a:xfrm>
            <a:off x="7806685" y="5863514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7F33C2A-B4CC-459C-A82B-4A30C51E35D7}"/>
              </a:ext>
            </a:extLst>
          </p:cNvPr>
          <p:cNvSpPr txBox="1"/>
          <p:nvPr/>
        </p:nvSpPr>
        <p:spPr>
          <a:xfrm rot="227781">
            <a:off x="6951118" y="6166136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F37971F7-2717-4BC0-B7E2-6DA0C4F574A7}"/>
              </a:ext>
            </a:extLst>
          </p:cNvPr>
          <p:cNvSpPr/>
          <p:nvPr/>
        </p:nvSpPr>
        <p:spPr>
          <a:xfrm>
            <a:off x="9441233" y="426370"/>
            <a:ext cx="1859642" cy="452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3B59841-F14F-4474-808D-7EBA5B38C22F}"/>
              </a:ext>
            </a:extLst>
          </p:cNvPr>
          <p:cNvSpPr/>
          <p:nvPr/>
        </p:nvSpPr>
        <p:spPr>
          <a:xfrm>
            <a:off x="9637222" y="1044487"/>
            <a:ext cx="1859642" cy="452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C4B7A3C5-3BE2-4749-85EA-58C42CDA7FAB}"/>
              </a:ext>
            </a:extLst>
          </p:cNvPr>
          <p:cNvCxnSpPr>
            <a:stCxn id="27" idx="6"/>
            <a:endCxn id="230" idx="2"/>
          </p:cNvCxnSpPr>
          <p:nvPr/>
        </p:nvCxnSpPr>
        <p:spPr>
          <a:xfrm flipV="1">
            <a:off x="5888307" y="652748"/>
            <a:ext cx="3552926" cy="1924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6B0B25A-3ACC-46EB-A712-162D8E769D74}"/>
              </a:ext>
            </a:extLst>
          </p:cNvPr>
          <p:cNvCxnSpPr>
            <a:cxnSpLocks/>
            <a:stCxn id="27" idx="6"/>
            <a:endCxn id="231" idx="2"/>
          </p:cNvCxnSpPr>
          <p:nvPr/>
        </p:nvCxnSpPr>
        <p:spPr>
          <a:xfrm>
            <a:off x="5888307" y="845205"/>
            <a:ext cx="3748915" cy="4256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70370C2A-8A80-4F39-9F46-CF53A36E62C5}"/>
              </a:ext>
            </a:extLst>
          </p:cNvPr>
          <p:cNvSpPr/>
          <p:nvPr/>
        </p:nvSpPr>
        <p:spPr>
          <a:xfrm>
            <a:off x="7609723" y="70334"/>
            <a:ext cx="1859642" cy="452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1772898-D1E5-4A6D-A911-6D7A25EB4B71}"/>
              </a:ext>
            </a:extLst>
          </p:cNvPr>
          <p:cNvCxnSpPr>
            <a:cxnSpLocks/>
            <a:stCxn id="27" idx="6"/>
            <a:endCxn id="272" idx="2"/>
          </p:cNvCxnSpPr>
          <p:nvPr/>
        </p:nvCxnSpPr>
        <p:spPr>
          <a:xfrm flipV="1">
            <a:off x="5888307" y="296712"/>
            <a:ext cx="1721416" cy="548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1A05915-0B59-4F63-B27F-4EF8021A2DC0}"/>
              </a:ext>
            </a:extLst>
          </p:cNvPr>
          <p:cNvSpPr txBox="1"/>
          <p:nvPr/>
        </p:nvSpPr>
        <p:spPr>
          <a:xfrm rot="20760389">
            <a:off x="6195911" y="386394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9F06C8E-4A53-499A-9283-C177B77E1FD3}"/>
              </a:ext>
            </a:extLst>
          </p:cNvPr>
          <p:cNvSpPr txBox="1"/>
          <p:nvPr/>
        </p:nvSpPr>
        <p:spPr>
          <a:xfrm>
            <a:off x="7320071" y="563559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8AFCE51-BF72-40EE-9386-9B09535085B3}"/>
              </a:ext>
            </a:extLst>
          </p:cNvPr>
          <p:cNvSpPr txBox="1"/>
          <p:nvPr/>
        </p:nvSpPr>
        <p:spPr>
          <a:xfrm rot="356556">
            <a:off x="6643265" y="856076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pic>
        <p:nvPicPr>
          <p:cNvPr id="292" name="Graphic 291" descr="Man">
            <a:extLst>
              <a:ext uri="{FF2B5EF4-FFF2-40B4-BE49-F238E27FC236}">
                <a16:creationId xmlns:a16="http://schemas.microsoft.com/office/drawing/2014/main" id="{A4EF204E-45CF-49EB-BC32-B855024F1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881" y="4369871"/>
            <a:ext cx="724293" cy="724293"/>
          </a:xfrm>
          <a:prstGeom prst="rect">
            <a:avLst/>
          </a:prstGeom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27F9DE89-386C-46DE-81DB-65B28D9FA3E3}"/>
              </a:ext>
            </a:extLst>
          </p:cNvPr>
          <p:cNvSpPr txBox="1"/>
          <p:nvPr/>
        </p:nvSpPr>
        <p:spPr>
          <a:xfrm>
            <a:off x="358642" y="5075591"/>
            <a:ext cx="10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3D2D037-DB09-4750-9F01-F82958790EB1}"/>
              </a:ext>
            </a:extLst>
          </p:cNvPr>
          <p:cNvCxnSpPr>
            <a:stCxn id="292" idx="3"/>
            <a:endCxn id="219" idx="1"/>
          </p:cNvCxnSpPr>
          <p:nvPr/>
        </p:nvCxnSpPr>
        <p:spPr>
          <a:xfrm>
            <a:off x="1279174" y="4732018"/>
            <a:ext cx="859061" cy="11224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5569165F-6FF4-4CF1-9A1D-0D2BA5B678F4}"/>
              </a:ext>
            </a:extLst>
          </p:cNvPr>
          <p:cNvCxnSpPr>
            <a:cxnSpLocks/>
            <a:stCxn id="292" idx="3"/>
            <a:endCxn id="222" idx="1"/>
          </p:cNvCxnSpPr>
          <p:nvPr/>
        </p:nvCxnSpPr>
        <p:spPr>
          <a:xfrm flipV="1">
            <a:off x="1279174" y="3342406"/>
            <a:ext cx="853400" cy="13896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FC9BFA0-A34C-48E8-88A5-8F2E9D2308D8}"/>
              </a:ext>
            </a:extLst>
          </p:cNvPr>
          <p:cNvSpPr txBox="1"/>
          <p:nvPr/>
        </p:nvSpPr>
        <p:spPr>
          <a:xfrm>
            <a:off x="1137337" y="3929519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C0C4615-FCBC-4746-8A1C-B4DA0E25510E}"/>
              </a:ext>
            </a:extLst>
          </p:cNvPr>
          <p:cNvSpPr txBox="1"/>
          <p:nvPr/>
        </p:nvSpPr>
        <p:spPr>
          <a:xfrm>
            <a:off x="1186737" y="5175018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B1C8AE4-41A0-4251-9BA9-B1ED34DE3FA3}"/>
              </a:ext>
            </a:extLst>
          </p:cNvPr>
          <p:cNvCxnSpPr>
            <a:cxnSpLocks/>
            <a:stCxn id="231" idx="4"/>
            <a:endCxn id="359" idx="6"/>
          </p:cNvCxnSpPr>
          <p:nvPr/>
        </p:nvCxnSpPr>
        <p:spPr>
          <a:xfrm flipH="1">
            <a:off x="8364891" y="1497242"/>
            <a:ext cx="2202152" cy="912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E3AD9429-09BD-4CF8-8800-A2CDF978F9F7}"/>
              </a:ext>
            </a:extLst>
          </p:cNvPr>
          <p:cNvSpPr/>
          <p:nvPr/>
        </p:nvSpPr>
        <p:spPr>
          <a:xfrm>
            <a:off x="6879431" y="1308411"/>
            <a:ext cx="1485460" cy="5602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B66DBCC6-D89D-492A-B965-26844FA5A8B6}"/>
              </a:ext>
            </a:extLst>
          </p:cNvPr>
          <p:cNvSpPr/>
          <p:nvPr/>
        </p:nvSpPr>
        <p:spPr>
          <a:xfrm>
            <a:off x="9628324" y="2211315"/>
            <a:ext cx="1485460" cy="5602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store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F19CFED5-7DE9-44D7-9B93-6D702DC5D1DF}"/>
              </a:ext>
            </a:extLst>
          </p:cNvPr>
          <p:cNvCxnSpPr>
            <a:cxnSpLocks/>
            <a:stCxn id="231" idx="4"/>
            <a:endCxn id="360" idx="0"/>
          </p:cNvCxnSpPr>
          <p:nvPr/>
        </p:nvCxnSpPr>
        <p:spPr>
          <a:xfrm flipH="1">
            <a:off x="10371054" y="1497242"/>
            <a:ext cx="195989" cy="7140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F7163EC-24EF-4841-8797-EA90B988A847}"/>
              </a:ext>
            </a:extLst>
          </p:cNvPr>
          <p:cNvCxnSpPr>
            <a:cxnSpLocks/>
            <a:stCxn id="28" idx="6"/>
            <a:endCxn id="359" idx="2"/>
          </p:cNvCxnSpPr>
          <p:nvPr/>
        </p:nvCxnSpPr>
        <p:spPr>
          <a:xfrm>
            <a:off x="5029245" y="1568485"/>
            <a:ext cx="1850186" cy="200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F6831-F5D2-466E-BFD9-C9B51BB45DDE}"/>
              </a:ext>
            </a:extLst>
          </p:cNvPr>
          <p:cNvCxnSpPr>
            <a:cxnSpLocks/>
            <a:stCxn id="28" idx="6"/>
            <a:endCxn id="360" idx="2"/>
          </p:cNvCxnSpPr>
          <p:nvPr/>
        </p:nvCxnSpPr>
        <p:spPr>
          <a:xfrm>
            <a:off x="5029245" y="1568485"/>
            <a:ext cx="4599079" cy="9229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B1836EEE-7937-4078-92BC-D16C83AC226D}"/>
              </a:ext>
            </a:extLst>
          </p:cNvPr>
          <p:cNvSpPr txBox="1"/>
          <p:nvPr/>
        </p:nvSpPr>
        <p:spPr>
          <a:xfrm>
            <a:off x="5470251" y="1368740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68F480C9-8160-4380-9DEE-B029A50D274B}"/>
              </a:ext>
            </a:extLst>
          </p:cNvPr>
          <p:cNvSpPr txBox="1"/>
          <p:nvPr/>
        </p:nvSpPr>
        <p:spPr>
          <a:xfrm rot="384917">
            <a:off x="7354851" y="1933359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0C0BDC-C391-47BF-BDE1-0D9BB5DE99D9}"/>
              </a:ext>
            </a:extLst>
          </p:cNvPr>
          <p:cNvSpPr txBox="1"/>
          <p:nvPr/>
        </p:nvSpPr>
        <p:spPr>
          <a:xfrm>
            <a:off x="9977867" y="1653790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2521423-B41B-41F9-A495-965003D66935}"/>
              </a:ext>
            </a:extLst>
          </p:cNvPr>
          <p:cNvSpPr txBox="1"/>
          <p:nvPr/>
        </p:nvSpPr>
        <p:spPr>
          <a:xfrm>
            <a:off x="8672000" y="1341191"/>
            <a:ext cx="117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B8F21A0-78C0-4BC8-AD2F-C0D5C9DEFDDD}"/>
              </a:ext>
            </a:extLst>
          </p:cNvPr>
          <p:cNvCxnSpPr>
            <a:cxnSpLocks/>
            <a:stCxn id="222" idx="3"/>
            <a:endCxn id="26" idx="4"/>
          </p:cNvCxnSpPr>
          <p:nvPr/>
        </p:nvCxnSpPr>
        <p:spPr>
          <a:xfrm flipV="1">
            <a:off x="2856867" y="2531518"/>
            <a:ext cx="825196" cy="810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5C1770FB-6D14-44FD-A99F-C3D0CB421D3E}"/>
              </a:ext>
            </a:extLst>
          </p:cNvPr>
          <p:cNvSpPr/>
          <p:nvPr/>
        </p:nvSpPr>
        <p:spPr>
          <a:xfrm>
            <a:off x="7488173" y="3795456"/>
            <a:ext cx="2240597" cy="5436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bills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F795C2-CBDB-45A9-AC58-F989E0041A28}"/>
              </a:ext>
            </a:extLst>
          </p:cNvPr>
          <p:cNvCxnSpPr>
            <a:cxnSpLocks/>
            <a:stCxn id="139" idx="6"/>
            <a:endCxn id="150" idx="2"/>
          </p:cNvCxnSpPr>
          <p:nvPr/>
        </p:nvCxnSpPr>
        <p:spPr>
          <a:xfrm>
            <a:off x="6137776" y="3385649"/>
            <a:ext cx="1350397" cy="6816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1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81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 kld</dc:creator>
  <cp:lastModifiedBy>nguy kld</cp:lastModifiedBy>
  <cp:revision>7</cp:revision>
  <dcterms:created xsi:type="dcterms:W3CDTF">2021-10-17T03:21:58Z</dcterms:created>
  <dcterms:modified xsi:type="dcterms:W3CDTF">2021-10-30T13:43:00Z</dcterms:modified>
</cp:coreProperties>
</file>