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8C89-0F03-44BC-99EB-C0D788FCB418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725C-BEAB-475F-88D5-EBAAB732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7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8C89-0F03-44BC-99EB-C0D788FCB418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725C-BEAB-475F-88D5-EBAAB732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8C89-0F03-44BC-99EB-C0D788FCB418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725C-BEAB-475F-88D5-EBAAB732499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1662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8C89-0F03-44BC-99EB-C0D788FCB418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725C-BEAB-475F-88D5-EBAAB732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7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8C89-0F03-44BC-99EB-C0D788FCB418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725C-BEAB-475F-88D5-EBAAB73249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4875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8C89-0F03-44BC-99EB-C0D788FCB418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725C-BEAB-475F-88D5-EBAAB732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92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8C89-0F03-44BC-99EB-C0D788FCB418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725C-BEAB-475F-88D5-EBAAB732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6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8C89-0F03-44BC-99EB-C0D788FCB418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725C-BEAB-475F-88D5-EBAAB732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6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8C89-0F03-44BC-99EB-C0D788FCB418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725C-BEAB-475F-88D5-EBAAB732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9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8C89-0F03-44BC-99EB-C0D788FCB418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725C-BEAB-475F-88D5-EBAAB732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4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8C89-0F03-44BC-99EB-C0D788FCB418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725C-BEAB-475F-88D5-EBAAB732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4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8C89-0F03-44BC-99EB-C0D788FCB418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725C-BEAB-475F-88D5-EBAAB732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6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8C89-0F03-44BC-99EB-C0D788FCB418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725C-BEAB-475F-88D5-EBAAB732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2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8C89-0F03-44BC-99EB-C0D788FCB418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725C-BEAB-475F-88D5-EBAAB732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8C89-0F03-44BC-99EB-C0D788FCB418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725C-BEAB-475F-88D5-EBAAB732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5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8C89-0F03-44BC-99EB-C0D788FCB418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725C-BEAB-475F-88D5-EBAAB732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F8C89-0F03-44BC-99EB-C0D788FCB418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17725C-BEAB-475F-88D5-EBAAB732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2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kent.edu/~jmaletic/cs63901/forms/DefectTypes.pdf" TargetMode="External"/><Relationship Id="rId3" Type="http://schemas.openxmlformats.org/officeDocument/2006/relationships/hyperlink" Target="https://slack.com/" TargetMode="External"/><Relationship Id="rId7" Type="http://schemas.openxmlformats.org/officeDocument/2006/relationships/hyperlink" Target="http://istqbexamcertification.com/what-is-the-difference-between-severity-and-priority/" TargetMode="External"/><Relationship Id="rId2" Type="http://schemas.openxmlformats.org/officeDocument/2006/relationships/hyperlink" Target="https://www.hipch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ericanexpress.com/us/small-business/openforum/articles/8-great-communications-tools-for-small-business/" TargetMode="External"/><Relationship Id="rId5" Type="http://schemas.openxmlformats.org/officeDocument/2006/relationships/hyperlink" Target="http://www.ask.com/business-finance/examples-communication-tools-68df9290603d6786" TargetMode="External"/><Relationship Id="rId4" Type="http://schemas.openxmlformats.org/officeDocument/2006/relationships/hyperlink" Target="https://www.flowdock.com/" TargetMode="External"/><Relationship Id="rId9" Type="http://schemas.openxmlformats.org/officeDocument/2006/relationships/hyperlink" Target="http://wiki.scummvm.org/index.php/Commit_Guidelin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Management Communication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8265" y="4025118"/>
            <a:ext cx="2395470" cy="253022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Oscar Ingham</a:t>
            </a:r>
          </a:p>
          <a:p>
            <a:pPr algn="l"/>
            <a:r>
              <a:rPr lang="en-US" dirty="0" smtClean="0"/>
              <a:t>Sherry Shu</a:t>
            </a:r>
          </a:p>
          <a:p>
            <a:pPr algn="l"/>
            <a:r>
              <a:rPr lang="en-US" dirty="0" smtClean="0"/>
              <a:t>William Wilson</a:t>
            </a:r>
          </a:p>
          <a:p>
            <a:pPr algn="l"/>
            <a:r>
              <a:rPr lang="en-US" dirty="0" err="1" smtClean="0"/>
              <a:t>Xinzhu</a:t>
            </a:r>
            <a:r>
              <a:rPr lang="en-US" dirty="0" smtClean="0"/>
              <a:t> Xu</a:t>
            </a:r>
          </a:p>
          <a:p>
            <a:pPr algn="l"/>
            <a:r>
              <a:rPr lang="en-US" dirty="0" err="1" smtClean="0"/>
              <a:t>Yuyan</a:t>
            </a:r>
            <a:r>
              <a:rPr lang="en-US" dirty="0" smtClean="0"/>
              <a:t>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0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and Phone are typical communication Tools for business?  How can email and phone be improved upon?</a:t>
            </a:r>
          </a:p>
          <a:p>
            <a:pPr lvl="1"/>
            <a:r>
              <a:rPr lang="en-US" dirty="0" smtClean="0"/>
              <a:t>Phone</a:t>
            </a:r>
          </a:p>
          <a:p>
            <a:pPr lvl="2"/>
            <a:r>
              <a:rPr lang="en-US" dirty="0" smtClean="0"/>
              <a:t>Does not allow a saved history of communication.</a:t>
            </a:r>
          </a:p>
          <a:p>
            <a:pPr lvl="2"/>
            <a:r>
              <a:rPr lang="en-US" dirty="0" smtClean="0"/>
              <a:t>Cannot attach documents</a:t>
            </a:r>
          </a:p>
          <a:p>
            <a:pPr lvl="2"/>
            <a:r>
              <a:rPr lang="en-US" dirty="0" smtClean="0"/>
              <a:t>Group communication is more difficult.</a:t>
            </a:r>
          </a:p>
          <a:p>
            <a:pPr lvl="2"/>
            <a:r>
              <a:rPr lang="en-US" dirty="0" smtClean="0"/>
              <a:t>All parties to conversation must be available at the same time</a:t>
            </a:r>
          </a:p>
          <a:p>
            <a:pPr lvl="1"/>
            <a:r>
              <a:rPr lang="en-US" dirty="0" smtClean="0"/>
              <a:t>Email</a:t>
            </a:r>
          </a:p>
          <a:p>
            <a:pPr lvl="2"/>
            <a:r>
              <a:rPr lang="en-US" dirty="0" smtClean="0"/>
              <a:t>High Latency Time</a:t>
            </a:r>
          </a:p>
          <a:p>
            <a:pPr lvl="2"/>
            <a:r>
              <a:rPr lang="en-US" dirty="0" smtClean="0"/>
              <a:t>Does not easily allow for group communication and group archive of email history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7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</a:p>
          <a:p>
            <a:r>
              <a:rPr lang="en-US" dirty="0" smtClean="0"/>
              <a:t>Skype</a:t>
            </a:r>
          </a:p>
          <a:p>
            <a:r>
              <a:rPr lang="en-US" dirty="0" err="1" smtClean="0"/>
              <a:t>Hipchat</a:t>
            </a:r>
            <a:endParaRPr lang="en-US" dirty="0" smtClean="0"/>
          </a:p>
          <a:p>
            <a:r>
              <a:rPr lang="en-US" dirty="0" err="1" smtClean="0"/>
              <a:t>Flowdock</a:t>
            </a:r>
            <a:endParaRPr lang="en-US" dirty="0" smtClean="0"/>
          </a:p>
          <a:p>
            <a:r>
              <a:rPr lang="en-US" dirty="0" smtClean="0"/>
              <a:t>Campfire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1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communication and direct communication</a:t>
            </a:r>
          </a:p>
          <a:p>
            <a:r>
              <a:rPr lang="en-US" dirty="0" smtClean="0"/>
              <a:t>Archive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Grouping (Ability to create groups)</a:t>
            </a:r>
          </a:p>
          <a:p>
            <a:r>
              <a:rPr lang="en-US" dirty="0" smtClean="0"/>
              <a:t>Encrypted Chats</a:t>
            </a:r>
          </a:p>
          <a:p>
            <a:r>
              <a:rPr lang="en-US" dirty="0" smtClean="0"/>
              <a:t>@mentions</a:t>
            </a:r>
          </a:p>
          <a:p>
            <a:r>
              <a:rPr lang="en-US" dirty="0" smtClean="0"/>
              <a:t>User Online or Offline visibility</a:t>
            </a:r>
          </a:p>
          <a:p>
            <a:r>
              <a:rPr lang="en-US" dirty="0" smtClean="0"/>
              <a:t>Send voicemail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6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Model:</a:t>
            </a:r>
          </a:p>
          <a:p>
            <a:pPr lvl="1"/>
            <a:r>
              <a:rPr lang="en-US" dirty="0" smtClean="0"/>
              <a:t>“Agile-Lite”: Each iteration will produce working, documented, and tested software.</a:t>
            </a:r>
          </a:p>
          <a:p>
            <a:r>
              <a:rPr lang="en-US" dirty="0" smtClean="0"/>
              <a:t>Objectives and Priorities:</a:t>
            </a:r>
          </a:p>
          <a:p>
            <a:pPr lvl="1"/>
            <a:r>
              <a:rPr lang="en-US" dirty="0" smtClean="0"/>
              <a:t>Create a project communication tool that can be used in an academic setting for group based projects or research projects.</a:t>
            </a:r>
          </a:p>
          <a:p>
            <a:r>
              <a:rPr lang="en-US" dirty="0" smtClean="0"/>
              <a:t>Risk Management:</a:t>
            </a:r>
          </a:p>
          <a:p>
            <a:pPr lvl="1"/>
            <a:r>
              <a:rPr lang="en-US" dirty="0" smtClean="0"/>
              <a:t>Python inexperience</a:t>
            </a:r>
          </a:p>
          <a:p>
            <a:r>
              <a:rPr lang="en-US" dirty="0" smtClean="0"/>
              <a:t>Monitoring and Controlling</a:t>
            </a:r>
          </a:p>
          <a:p>
            <a:pPr lvl="1"/>
            <a:r>
              <a:rPr lang="en-US" dirty="0" smtClean="0"/>
              <a:t>Two meetings per week (Wednesday and Saturday)</a:t>
            </a:r>
          </a:p>
          <a:p>
            <a:pPr lvl="1"/>
            <a:r>
              <a:rPr lang="en-US" dirty="0" smtClean="0"/>
              <a:t>Slack, Pivotal Tracker, GitHub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2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Assurance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Metrics</a:t>
            </a:r>
          </a:p>
          <a:p>
            <a:pPr lvl="1"/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Defect Density</a:t>
            </a:r>
          </a:p>
          <a:p>
            <a:pPr lvl="1"/>
            <a:r>
              <a:rPr lang="en-US" dirty="0" smtClean="0"/>
              <a:t>Mean Time of Failure</a:t>
            </a:r>
          </a:p>
          <a:p>
            <a:pPr lvl="1"/>
            <a:r>
              <a:rPr lang="en-US" dirty="0" smtClean="0"/>
              <a:t>Customer Problems</a:t>
            </a:r>
          </a:p>
          <a:p>
            <a:pPr lvl="1"/>
            <a:r>
              <a:rPr lang="en-US" dirty="0" smtClean="0"/>
              <a:t>Customer Satisfaction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3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/GitHub, Slack, Pivotal Tracker, Google Docs</a:t>
            </a:r>
          </a:p>
          <a:p>
            <a:r>
              <a:rPr lang="en-US" dirty="0" smtClean="0"/>
              <a:t>Change Management</a:t>
            </a:r>
          </a:p>
          <a:p>
            <a:pPr lvl="1"/>
            <a:r>
              <a:rPr lang="en-US" dirty="0" smtClean="0"/>
              <a:t>Checks and balances ensure that no</a:t>
            </a:r>
            <a:r>
              <a:rPr lang="en-US" b="1" dirty="0" smtClean="0"/>
              <a:t> </a:t>
            </a:r>
            <a:r>
              <a:rPr lang="en-US" dirty="0" smtClean="0"/>
              <a:t>single </a:t>
            </a:r>
            <a:r>
              <a:rPr lang="en-US" dirty="0"/>
              <a:t>body has the power to approve, release or update changes to the production </a:t>
            </a:r>
            <a:r>
              <a:rPr lang="en-US" dirty="0" smtClean="0"/>
              <a:t>environment </a:t>
            </a:r>
            <a:r>
              <a:rPr lang="en-US" dirty="0"/>
              <a:t>without formal </a:t>
            </a:r>
            <a:r>
              <a:rPr lang="en-US" dirty="0" smtClean="0"/>
              <a:t>approval</a:t>
            </a:r>
          </a:p>
          <a:p>
            <a:r>
              <a:rPr lang="en-US" dirty="0"/>
              <a:t>Code commit </a:t>
            </a:r>
            <a:r>
              <a:rPr lang="en-US" dirty="0" smtClean="0"/>
              <a:t>guidelines</a:t>
            </a:r>
          </a:p>
          <a:p>
            <a:pPr lvl="1"/>
            <a:r>
              <a:rPr lang="en-US" dirty="0"/>
              <a:t>Commits should be as concise as possible and easy to review and merge</a:t>
            </a:r>
          </a:p>
        </p:txBody>
      </p:sp>
    </p:spTree>
    <p:extLst>
      <p:ext uri="{BB962C8B-B14F-4D97-AF65-F5344CB8AC3E}">
        <p14:creationId xmlns:p14="http://schemas.microsoft.com/office/powerpoint/2010/main" val="236894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effectLst/>
            </a:endParaRPr>
          </a:p>
          <a:p>
            <a:pPr lvl="1" fontAlgn="base"/>
            <a:r>
              <a:rPr lang="en-US" u="sng" dirty="0">
                <a:hlinkClick r:id="rId2"/>
              </a:rPr>
              <a:t>https://www.hipchat.com/</a:t>
            </a:r>
            <a:endParaRPr lang="en-US" b="1" dirty="0"/>
          </a:p>
          <a:p>
            <a:pPr lvl="1" fontAlgn="base"/>
            <a:r>
              <a:rPr lang="en-US" u="sng" dirty="0">
                <a:hlinkClick r:id="rId3"/>
              </a:rPr>
              <a:t>https://slack.com/</a:t>
            </a:r>
            <a:endParaRPr lang="en-US" b="1" dirty="0"/>
          </a:p>
          <a:p>
            <a:pPr lvl="1" fontAlgn="base"/>
            <a:r>
              <a:rPr lang="en-US" u="sng" dirty="0">
                <a:hlinkClick r:id="rId4"/>
              </a:rPr>
              <a:t>https://www.flowdock.com/</a:t>
            </a:r>
            <a:endParaRPr lang="en-US" b="1" dirty="0"/>
          </a:p>
          <a:p>
            <a:pPr lvl="1" fontAlgn="base"/>
            <a:r>
              <a:rPr lang="en-US" u="sng" dirty="0">
                <a:hlinkClick r:id="rId5"/>
              </a:rPr>
              <a:t>http://www.ask.com/business-finance/examples-communication-tools-68df9290603d6786</a:t>
            </a:r>
            <a:endParaRPr lang="en-US" b="1" dirty="0"/>
          </a:p>
          <a:p>
            <a:pPr lvl="1" fontAlgn="base"/>
            <a:r>
              <a:rPr lang="en-US" u="sng" dirty="0">
                <a:hlinkClick r:id="rId6"/>
              </a:rPr>
              <a:t>https://www.americanexpress.com/us/small-business/openforum/articles/8-great-communications-tools-for-small-business/</a:t>
            </a:r>
            <a:endParaRPr lang="en-US" b="1" dirty="0"/>
          </a:p>
          <a:p>
            <a:pPr lvl="1" fontAlgn="base"/>
            <a:r>
              <a:rPr lang="en-US" u="sng" dirty="0">
                <a:hlinkClick r:id="rId7"/>
              </a:rPr>
              <a:t>http://istqbexamcertification.com/what-is-the-difference-between-severity-and-priority/</a:t>
            </a:r>
            <a:endParaRPr lang="en-US" b="1" dirty="0"/>
          </a:p>
          <a:p>
            <a:pPr lvl="1" fontAlgn="base"/>
            <a:r>
              <a:rPr lang="en-US" u="sng" dirty="0">
                <a:hlinkClick r:id="rId8"/>
              </a:rPr>
              <a:t>http://www.cs.kent.edu/~jmaletic/cs63901/forms/DefectTypes.pdf</a:t>
            </a:r>
            <a:endParaRPr lang="en-US" b="1" dirty="0"/>
          </a:p>
          <a:p>
            <a:pPr lvl="1" fontAlgn="base"/>
            <a:r>
              <a:rPr lang="en-US" u="sng" dirty="0">
                <a:hlinkClick r:id="rId9"/>
              </a:rPr>
              <a:t>http://wiki.scummvm.org/index.php/Commit_Guidelines</a:t>
            </a:r>
            <a:endParaRPr lang="en-US" b="1" dirty="0"/>
          </a:p>
          <a:p>
            <a:pPr lvl="1" fontAlgn="base"/>
            <a:r>
              <a:rPr lang="en-US" dirty="0"/>
              <a:t>Eric </a:t>
            </a:r>
            <a:r>
              <a:rPr lang="en-US" dirty="0" err="1"/>
              <a:t>Braude</a:t>
            </a:r>
            <a:r>
              <a:rPr lang="en-US" dirty="0"/>
              <a:t>, Michael E. Bernstein.  Software Engineering: Modern Approaches (2rd Edition).  Wiley.  (ISDN:978-0-471-69208-9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107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</TotalTime>
  <Words>296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Project Management Communication Tool</vt:lpstr>
      <vt:lpstr>Overview</vt:lpstr>
      <vt:lpstr>Related Work</vt:lpstr>
      <vt:lpstr>High Level Requirements</vt:lpstr>
      <vt:lpstr>Management Plan</vt:lpstr>
      <vt:lpstr>Quality Assurance Plan</vt:lpstr>
      <vt:lpstr>Configuration Management Plan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Communication Tool</dc:title>
  <dc:creator>william wilson</dc:creator>
  <cp:lastModifiedBy>william wilson</cp:lastModifiedBy>
  <cp:revision>15</cp:revision>
  <dcterms:created xsi:type="dcterms:W3CDTF">2015-02-10T18:42:01Z</dcterms:created>
  <dcterms:modified xsi:type="dcterms:W3CDTF">2015-02-11T00:31:34Z</dcterms:modified>
</cp:coreProperties>
</file>