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F08AF-22C3-48B3-9A64-8F543F45A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10407E-D67D-489F-9487-0E767211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455C8-0734-47EB-B63F-A7E09D3C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E004C-7991-40E1-9655-643B519B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D8063-FC63-4C02-863B-5E565B94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AD194-9566-4EFF-976F-78B36773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BB4F9-E915-4CD9-B580-A2FD77066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A081B-268C-4EE9-AC0F-A76FDF78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50BC0-6F9C-45A9-A039-DA995DC8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96E18-392C-4473-AC35-4B73213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D852A-4C40-4D22-B737-C2AC0561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A8F57-D5D7-4427-968F-B7F8E802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D62C8-6EF9-4EA8-90BE-D0D74328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6765A-9C75-4116-9B81-DCC45632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5B996-EB6E-4DCA-AB58-986C7EAD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AEEFE-96BF-4623-8CFB-2F6DF44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C9E1C-8F94-47FB-BE74-6D13B897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D41C9-3E34-4BC2-963E-E97D9BA8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9D7CD-D878-4C2D-91F6-598684F5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51364-019D-43CF-B76B-A3F34D32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030C-289A-4C95-A5B3-F6F63F1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044121-44AA-4637-8F88-1135C3AD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E71A0-FC8C-447B-8E12-152A0D0A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925BA-EEDD-492D-B85D-497A0EBD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EA22B-FB49-4736-9F86-82ED0AB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FC412-BCE2-4FE9-9F6A-95B7FDF4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4DD21-7422-4478-865B-BE53AAF9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1C97C7-22B9-4F3E-8E25-0406468E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56A4CE-B8E3-4789-825F-34E711D8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18268E-08C6-4C81-B005-BDF3C9BC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AD59F-C378-491B-92D9-2B277DA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EA1B-8B75-4B3D-8558-0A1D6494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CE4A73-6CFC-48F6-85CD-4EB83EE8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7AD7FF-1E5E-450B-9867-F714048D1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98A93-8BEC-4D9A-8B4B-DEC0AC3C2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4FB4AA-0718-48FA-9808-3492F35D2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D7649C-D109-4F02-BF8B-57F3DDAF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1E17C3-BA90-4A68-97A2-0F3A5EDE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5EEAF8-47C8-4A7D-A1E1-3E03F5F8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22435-5A81-4F89-B071-5DB0CC66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E25898-0FDB-4BE5-8B62-6F871067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E3E9D-4D02-412D-8233-24FA4E53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3605F4-BC38-4352-87AA-A70A0073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01EB4F-F04E-4E27-9876-360AB9F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A874F8-D568-4379-9F7F-881EED9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FD98D-287A-4A7F-8701-D1C17B7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7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DCEE-8A2C-4CAB-A37B-1085CE53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3936-EE44-45C6-93EB-31D8122E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2D8C1B-74BC-4349-8C32-CD39DCA6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9E2594-AC72-49AF-8CB3-FAE74FA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DC27C-B5B9-49ED-AEBE-C86945B4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49911-8D52-4FE4-B0D1-18E86C17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06683-8D1B-48E3-8161-D6892508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C9F2F9-6451-4837-894A-524AE65E0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110F0-8F73-4250-BB6D-AE789C79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030CFC-2A94-4DE8-B8FE-B8F8FFF8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54C348-1898-4D91-89D4-FEB56EA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37986-7A61-4F64-BFE2-F32210F2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D4CFF6-C297-410D-88C1-3573C6E8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9DA3A-AD1D-4FEF-8042-C74A9816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29425-7240-44A2-A20A-C654E2E28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F8C5-0AE1-48AA-BD12-95B9E66CA5D7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402297-51FB-4940-8F05-FE78A8ED3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35F86-405B-4852-B396-06D35D0BE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F0619-012D-40BD-B34D-7EB646EAF0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1D28373-DF33-4606-8E38-1F6FD4D97BAD}"/>
              </a:ext>
            </a:extLst>
          </p:cNvPr>
          <p:cNvSpPr/>
          <p:nvPr/>
        </p:nvSpPr>
        <p:spPr>
          <a:xfrm>
            <a:off x="3448050" y="3333750"/>
            <a:ext cx="2724150" cy="1749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3C713E-49E0-4630-9BA7-8C35D36FC75D}"/>
              </a:ext>
            </a:extLst>
          </p:cNvPr>
          <p:cNvSpPr/>
          <p:nvPr/>
        </p:nvSpPr>
        <p:spPr>
          <a:xfrm>
            <a:off x="1529940" y="211077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72696E-13DB-4572-90A3-7EC7A2EDD304}"/>
              </a:ext>
            </a:extLst>
          </p:cNvPr>
          <p:cNvSpPr txBox="1"/>
          <p:nvPr/>
        </p:nvSpPr>
        <p:spPr>
          <a:xfrm>
            <a:off x="4419600" y="3009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1000 </a:t>
            </a:r>
            <a:r>
              <a:rPr lang="de-DE" i="1" dirty="0" err="1"/>
              <a:t>ms</a:t>
            </a:r>
            <a:endParaRPr lang="en-US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B84CC2-A786-48B9-A1A0-109C8E3D6F9B}"/>
              </a:ext>
            </a:extLst>
          </p:cNvPr>
          <p:cNvSpPr txBox="1"/>
          <p:nvPr/>
        </p:nvSpPr>
        <p:spPr>
          <a:xfrm>
            <a:off x="6115050" y="3105150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Max 2000 </a:t>
            </a:r>
            <a:r>
              <a:rPr lang="de-DE" i="1" dirty="0" err="1"/>
              <a:t>ms</a:t>
            </a:r>
            <a:endParaRPr lang="de-DE" i="1" dirty="0"/>
          </a:p>
          <a:p>
            <a:pPr algn="ctr"/>
            <a:r>
              <a:rPr lang="de-DE" i="1" dirty="0"/>
              <a:t>Key press</a:t>
            </a:r>
            <a:endParaRPr lang="en-US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5F4BBB-D9E9-449C-BB62-BA6AA044DA4C}"/>
              </a:ext>
            </a:extLst>
          </p:cNvPr>
          <p:cNvSpPr txBox="1"/>
          <p:nvPr/>
        </p:nvSpPr>
        <p:spPr>
          <a:xfrm rot="487085">
            <a:off x="5770141" y="5830047"/>
            <a:ext cx="179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Trial </a:t>
            </a:r>
            <a:r>
              <a:rPr lang="de-DE" sz="2000" dirty="0" err="1"/>
              <a:t>sequence</a:t>
            </a:r>
            <a:endParaRPr lang="en-US" sz="20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F71495-4A03-4D6E-B2CE-1B74BAB70F56}"/>
              </a:ext>
            </a:extLst>
          </p:cNvPr>
          <p:cNvCxnSpPr>
            <a:cxnSpLocks/>
          </p:cNvCxnSpPr>
          <p:nvPr/>
        </p:nvCxnSpPr>
        <p:spPr>
          <a:xfrm>
            <a:off x="3486150" y="5295900"/>
            <a:ext cx="6991350" cy="10668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5ABE6CE3-F0DD-4570-8AC9-421F7331AAFD}"/>
              </a:ext>
            </a:extLst>
          </p:cNvPr>
          <p:cNvSpPr/>
          <p:nvPr/>
        </p:nvSpPr>
        <p:spPr>
          <a:xfrm>
            <a:off x="5638800" y="3733800"/>
            <a:ext cx="2724150" cy="1749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BA1D26-870A-4F48-BA60-382BABA9D118}"/>
              </a:ext>
            </a:extLst>
          </p:cNvPr>
          <p:cNvSpPr/>
          <p:nvPr/>
        </p:nvSpPr>
        <p:spPr>
          <a:xfrm>
            <a:off x="6858000" y="4419599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37730C7-747B-40ED-A431-D6E4263BEA3D}"/>
              </a:ext>
            </a:extLst>
          </p:cNvPr>
          <p:cNvSpPr/>
          <p:nvPr/>
        </p:nvSpPr>
        <p:spPr>
          <a:xfrm>
            <a:off x="1907579" y="78064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B56DB57-1972-4C1C-99D9-8394E92567BB}"/>
              </a:ext>
            </a:extLst>
          </p:cNvPr>
          <p:cNvCxnSpPr>
            <a:cxnSpLocks/>
          </p:cNvCxnSpPr>
          <p:nvPr/>
        </p:nvCxnSpPr>
        <p:spPr>
          <a:xfrm>
            <a:off x="466165" y="1822824"/>
            <a:ext cx="281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2C305B2-47FB-49A4-A36F-B129A169E344}"/>
              </a:ext>
            </a:extLst>
          </p:cNvPr>
          <p:cNvSpPr txBox="1"/>
          <p:nvPr/>
        </p:nvSpPr>
        <p:spPr>
          <a:xfrm>
            <a:off x="302558" y="662641"/>
            <a:ext cx="127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stimulus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E8630E-026F-444C-8106-C6232F912A87}"/>
              </a:ext>
            </a:extLst>
          </p:cNvPr>
          <p:cNvSpPr txBox="1"/>
          <p:nvPr/>
        </p:nvSpPr>
        <p:spPr>
          <a:xfrm>
            <a:off x="321609" y="1995395"/>
            <a:ext cx="110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(large </a:t>
            </a:r>
            <a:r>
              <a:rPr lang="de-DE" dirty="0" err="1"/>
              <a:t>stimulus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C8F7969-1E33-4CDA-AC4B-0983434A8BA2}"/>
              </a:ext>
            </a:extLst>
          </p:cNvPr>
          <p:cNvSpPr/>
          <p:nvPr/>
        </p:nvSpPr>
        <p:spPr>
          <a:xfrm>
            <a:off x="7810500" y="4114800"/>
            <a:ext cx="2724150" cy="174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7069AB43-5FB4-4D9A-9BCF-A7FDBCF9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89" y="0"/>
            <a:ext cx="7163421" cy="348111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5153124-EE08-4580-AF06-0A1B1DACA45C}"/>
              </a:ext>
            </a:extLst>
          </p:cNvPr>
          <p:cNvSpPr txBox="1"/>
          <p:nvPr/>
        </p:nvSpPr>
        <p:spPr>
          <a:xfrm>
            <a:off x="9299388" y="1446305"/>
            <a:ext cx="2755153" cy="50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4B89F5D-59A1-4BBD-85EF-430715B24B5B}"/>
              </a:ext>
            </a:extLst>
          </p:cNvPr>
          <p:cNvSpPr txBox="1"/>
          <p:nvPr/>
        </p:nvSpPr>
        <p:spPr>
          <a:xfrm>
            <a:off x="8726162" y="3766601"/>
            <a:ext cx="1362516" cy="36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1500 </a:t>
            </a:r>
            <a:r>
              <a:rPr lang="de-DE" i="1" dirty="0" err="1"/>
              <a:t>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A4A25B-EE6F-4B92-BD69-81FC4293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1743456"/>
            <a:ext cx="5151120" cy="3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Pia Stermann</dc:creator>
  <cp:lastModifiedBy>Pia Stermann</cp:lastModifiedBy>
  <cp:revision>8</cp:revision>
  <dcterms:created xsi:type="dcterms:W3CDTF">2020-07-06T15:24:57Z</dcterms:created>
  <dcterms:modified xsi:type="dcterms:W3CDTF">2020-07-07T07:12:49Z</dcterms:modified>
</cp:coreProperties>
</file>