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Shape 5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order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71600"/>
            <a:ext cx="8520600" cy="3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David will present the homepage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Talk about the different aspect and functions of the page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that the page is adaptable for mobile devices by shrinking the page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 account and log in.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 will demonstrate finding a state park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Maryland → Gunpowder 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California → Yosemite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Seth will to the “Purchase park passes” and talk about the different passes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Matt → Donating and volunteering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Lily → Logging out and contact 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→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Chris → Server and Databases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