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75" r:id="rId4"/>
    <p:sldId id="274" r:id="rId5"/>
    <p:sldId id="277" r:id="rId6"/>
    <p:sldId id="278" r:id="rId7"/>
    <p:sldId id="279" r:id="rId8"/>
    <p:sldId id="281" r:id="rId9"/>
    <p:sldId id="280" r:id="rId10"/>
    <p:sldId id="282" r:id="rId11"/>
    <p:sldId id="283" r:id="rId12"/>
    <p:sldId id="284" r:id="rId13"/>
    <p:sldId id="285" r:id="rId14"/>
    <p:sldId id="286" r:id="rId15"/>
    <p:sldId id="28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64" autoAdjust="0"/>
  </p:normalViewPr>
  <p:slideViewPr>
    <p:cSldViewPr>
      <p:cViewPr>
        <p:scale>
          <a:sx n="74" d="100"/>
          <a:sy n="74" d="100"/>
        </p:scale>
        <p:origin x="-126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05A0C-CBAD-415C-8E20-830D637AFF2F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D1F7E-6B42-4142-A84E-C6A99404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1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D1F7E-6B42-4142-A84E-C6A9940415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0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0FF7A60-99E8-4775-8B07-75B5501B6AFB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BEEF2A9-9807-4E9C-888B-81F1583A13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hyperlink" Target="http://www.w3schools.com/bootstrap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661416"/>
            <a:ext cx="7406640" cy="1472184"/>
          </a:xfrm>
        </p:spPr>
        <p:txBody>
          <a:bodyPr/>
          <a:lstStyle/>
          <a:p>
            <a:pPr algn="r"/>
            <a:r>
              <a:rPr lang="en-US" sz="5400" dirty="0" smtClean="0"/>
              <a:t>Presentation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" y="2206518"/>
            <a:ext cx="7406640" cy="1752600"/>
          </a:xfrm>
        </p:spPr>
        <p:txBody>
          <a:bodyPr/>
          <a:lstStyle/>
          <a:p>
            <a:pPr algn="r"/>
            <a:r>
              <a:rPr lang="en-US" dirty="0" smtClean="0"/>
              <a:t>Group 2</a:t>
            </a:r>
            <a:endParaRPr lang="en-US" dirty="0"/>
          </a:p>
        </p:txBody>
      </p:sp>
      <p:pic>
        <p:nvPicPr>
          <p:cNvPr id="4" name="Picture 2" descr="http://www.css.vn/images/stories/images_home/cs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566113"/>
            <a:ext cx="2844085" cy="284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70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6.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Bootstrap is a free collection of tools for creating websites and web applications</a:t>
            </a:r>
          </a:p>
          <a:p>
            <a:r>
              <a:rPr lang="en-US" dirty="0"/>
              <a:t>Bootstrap contains HTML and CSS-based design templates for text, forms, buttons, navigation and other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Bootstrap Include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Scaffolding:</a:t>
            </a:r>
            <a:r>
              <a:rPr lang="en-US" dirty="0"/>
              <a:t> Contains layout, grid system, fluid grid system, and responsive design</a:t>
            </a:r>
          </a:p>
          <a:p>
            <a:r>
              <a:rPr lang="en-US" b="1" dirty="0"/>
              <a:t>Base CSS:</a:t>
            </a:r>
            <a:r>
              <a:rPr lang="en-US" dirty="0"/>
              <a:t> Contains classes for typography, tables, forms, buttons, images, and more</a:t>
            </a:r>
          </a:p>
          <a:p>
            <a:r>
              <a:rPr lang="en-US" b="1" dirty="0"/>
              <a:t>Components:</a:t>
            </a:r>
            <a:r>
              <a:rPr lang="en-US" dirty="0"/>
              <a:t> Contains reusable components: icons, dropdowns, </a:t>
            </a:r>
            <a:r>
              <a:rPr lang="en-US" dirty="0" err="1"/>
              <a:t>navbars</a:t>
            </a:r>
            <a:r>
              <a:rPr lang="en-US" dirty="0"/>
              <a:t>, breadcrumbs, alerts, and more</a:t>
            </a:r>
          </a:p>
          <a:p>
            <a:r>
              <a:rPr lang="en-US" b="1" dirty="0"/>
              <a:t>JavaScript Plugins:</a:t>
            </a:r>
            <a:r>
              <a:rPr lang="en-US" dirty="0"/>
              <a:t> Contains over a dozen custom </a:t>
            </a:r>
            <a:r>
              <a:rPr lang="en-US" dirty="0" err="1"/>
              <a:t>jQuery</a:t>
            </a:r>
            <a:r>
              <a:rPr lang="en-US" dirty="0"/>
              <a:t> plugins. You can include them all, or one by one</a:t>
            </a:r>
          </a:p>
          <a:p>
            <a:r>
              <a:rPr lang="en-US" b="1" dirty="0"/>
              <a:t>Customizable Components :</a:t>
            </a:r>
            <a:r>
              <a:rPr lang="en-US" dirty="0"/>
              <a:t> Customize Bootstrap's components, LESS variables, and </a:t>
            </a:r>
            <a:r>
              <a:rPr lang="en-US" dirty="0" err="1"/>
              <a:t>jQuery</a:t>
            </a:r>
            <a:r>
              <a:rPr lang="en-US" dirty="0"/>
              <a:t> plugins to create your own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Bootstrap's Default </a:t>
            </a:r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&lt;body&gt; element have a font-size of 14px, and a line-height of 1.428.</a:t>
            </a:r>
          </a:p>
          <a:p>
            <a:r>
              <a:rPr lang="en-US" dirty="0"/>
              <a:t>In addition, all &lt;p&gt; elements have a bottom margin that equals half their computed line-height (10px by default).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0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9" y="1524000"/>
            <a:ext cx="8458199" cy="221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16" y="4073612"/>
            <a:ext cx="8577263" cy="217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24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534400" cy="165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57600"/>
            <a:ext cx="8534400" cy="187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6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65" y="274638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More about </a:t>
            </a:r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28600" y="1447800"/>
            <a:ext cx="74980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 algn="ctr">
              <a:buNone/>
            </a:pP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  <a:hlinkClick r:id="rId2"/>
              </a:rPr>
              <a:t>http</a:t>
            </a:r>
            <a:r>
              <a:rPr lang="en-US" sz="2800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  <a:hlinkClick r:id="rId2"/>
              </a:rPr>
              <a:t>://</a:t>
            </a: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  <a:hlinkClick r:id="rId2"/>
              </a:rPr>
              <a:t>www.w3schools.com/bootstraps/</a:t>
            </a:r>
            <a:endParaRPr lang="en-US" sz="2800" i="1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82296" indent="0" algn="ctr">
              <a:buNone/>
            </a:pP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  <a:hlinkClick r:id="rId3"/>
              </a:rPr>
              <a:t>http://getbootstrap.com/</a:t>
            </a:r>
            <a:endParaRPr lang="en-US" sz="2800" i="1" dirty="0" smtClean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82296" indent="0" algn="ctr">
              <a:buNone/>
            </a:pPr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535" y="2504941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373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1. Introduction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5608" y="1447800"/>
            <a:ext cx="3822192" cy="9906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What is </a:t>
            </a:r>
            <a:r>
              <a:rPr lang="en-US" i="1" dirty="0" smtClean="0"/>
              <a:t>CSS?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7400" y="2438400"/>
            <a:ext cx="6629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3000" b="1" dirty="0" smtClean="0"/>
              <a:t>C</a:t>
            </a:r>
            <a:r>
              <a:rPr lang="en-US" sz="3000" dirty="0" smtClean="0"/>
              <a:t>ascading </a:t>
            </a:r>
            <a:r>
              <a:rPr lang="en-US" sz="3000" b="1" dirty="0" smtClean="0"/>
              <a:t>S</a:t>
            </a:r>
            <a:r>
              <a:rPr lang="en-US" sz="3000" dirty="0" smtClean="0"/>
              <a:t>tyle </a:t>
            </a:r>
            <a:r>
              <a:rPr lang="en-US" sz="3000" b="1" dirty="0" smtClean="0"/>
              <a:t>S</a:t>
            </a:r>
            <a:r>
              <a:rPr lang="en-US" sz="3000" dirty="0" smtClean="0"/>
              <a:t>heets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sz="3000" dirty="0" smtClean="0"/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2400" dirty="0" smtClean="0"/>
              <a:t>A</a:t>
            </a:r>
            <a:r>
              <a:rPr lang="en-US" sz="2400" dirty="0"/>
              <a:t> </a:t>
            </a:r>
            <a:r>
              <a:rPr lang="en-US" sz="2400" dirty="0" smtClean="0"/>
              <a:t>style sheet language</a:t>
            </a:r>
            <a:r>
              <a:rPr lang="en-US" sz="2400" dirty="0"/>
              <a:t> used for describing the </a:t>
            </a:r>
            <a:r>
              <a:rPr lang="en-US" sz="2400" dirty="0" smtClean="0"/>
              <a:t>look and formatting of </a:t>
            </a:r>
            <a:r>
              <a:rPr lang="en-US" sz="2400" dirty="0"/>
              <a:t>a document written in a </a:t>
            </a:r>
            <a:r>
              <a:rPr lang="en-US" sz="2400" dirty="0" smtClean="0"/>
              <a:t>markup language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 </a:t>
            </a:r>
            <a:r>
              <a:rPr lang="en-US" sz="2400" dirty="0" smtClean="0"/>
              <a:t>Often </a:t>
            </a:r>
            <a:r>
              <a:rPr lang="en-US" sz="2400" dirty="0"/>
              <a:t>used to change the style of web pages and user </a:t>
            </a:r>
            <a:r>
              <a:rPr lang="en-US" sz="2400" dirty="0" smtClean="0"/>
              <a:t>interfaces in HTML and XHTML</a:t>
            </a:r>
          </a:p>
          <a:p>
            <a:pPr marL="82296"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6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i="1" dirty="0" smtClean="0"/>
              <a:t>Ex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/>
          </a:p>
        </p:txBody>
      </p:sp>
      <p:pic>
        <p:nvPicPr>
          <p:cNvPr id="3076" name="Picture 4" descr="C:\Users\Long\Pictures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7119"/>
            <a:ext cx="7935931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8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2. Insert CSS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3845" y="1476375"/>
            <a:ext cx="7498080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 smtClean="0"/>
              <a:t>1 . Internal </a:t>
            </a:r>
            <a:r>
              <a:rPr lang="en-US" sz="2400" dirty="0"/>
              <a:t>style </a:t>
            </a:r>
            <a:r>
              <a:rPr lang="en-US" sz="2400" dirty="0" smtClean="0"/>
              <a:t>sheet</a:t>
            </a:r>
          </a:p>
          <a:p>
            <a:pPr marL="539496" indent="-457200">
              <a:buFont typeface="+mj-lt"/>
              <a:buAutoNum type="arabicPeriod"/>
            </a:pPr>
            <a:endParaRPr lang="en-US" sz="2400" dirty="0" smtClean="0"/>
          </a:p>
          <a:p>
            <a:pPr marL="539496" indent="-457200">
              <a:buFont typeface="+mj-lt"/>
              <a:buAutoNum type="arabicPeriod"/>
            </a:pPr>
            <a:endParaRPr lang="en-US" sz="2400" dirty="0"/>
          </a:p>
          <a:p>
            <a:pPr marL="82296" indent="0">
              <a:buNone/>
            </a:pPr>
            <a:r>
              <a:rPr lang="en-US" sz="2400" dirty="0" smtClean="0"/>
              <a:t>2 . Inline </a:t>
            </a:r>
            <a:r>
              <a:rPr lang="en-US" sz="2400" dirty="0"/>
              <a:t>style</a:t>
            </a:r>
          </a:p>
          <a:p>
            <a:pPr marL="82296" indent="0">
              <a:buNone/>
            </a:pP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85" y="1905000"/>
            <a:ext cx="28860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724400"/>
            <a:ext cx="56673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3962400" y="1981200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2450272" y="3724275"/>
            <a:ext cx="89065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3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2. Insert </a:t>
            </a:r>
            <a:r>
              <a:rPr lang="en-US" i="1" dirty="0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 smtClean="0"/>
              <a:t>3 . External style </a:t>
            </a: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27" y="2176828"/>
            <a:ext cx="27622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30664"/>
            <a:ext cx="19716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89232"/>
            <a:ext cx="52387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ight Arrow 27"/>
          <p:cNvSpPr/>
          <p:nvPr/>
        </p:nvSpPr>
        <p:spPr>
          <a:xfrm rot="9928121">
            <a:off x="3608230" y="2324683"/>
            <a:ext cx="1305843" cy="193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5725293" y="3381739"/>
            <a:ext cx="2149499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Elbow Connector 29"/>
          <p:cNvCxnSpPr/>
          <p:nvPr/>
        </p:nvCxnSpPr>
        <p:spPr>
          <a:xfrm>
            <a:off x="1828800" y="4100878"/>
            <a:ext cx="1295400" cy="797954"/>
          </a:xfrm>
          <a:prstGeom prst="bentConnector3">
            <a:avLst>
              <a:gd name="adj1" fmla="val 2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3. Syntax</a:t>
            </a:r>
            <a:endParaRPr lang="en-US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selector points to the HTML element you want to </a:t>
            </a:r>
            <a:r>
              <a:rPr lang="en-US" sz="2400" dirty="0" smtClean="0"/>
              <a:t>style</a:t>
            </a:r>
            <a:endParaRPr lang="en-US" sz="2400" dirty="0"/>
          </a:p>
          <a:p>
            <a:r>
              <a:rPr lang="en-US" sz="2400" dirty="0"/>
              <a:t>The declaration block contains one or more declarations separated by </a:t>
            </a:r>
            <a:r>
              <a:rPr lang="en-US" sz="2400" dirty="0" smtClean="0"/>
              <a:t>semicolons</a:t>
            </a:r>
            <a:endParaRPr lang="en-US" sz="2400" dirty="0"/>
          </a:p>
          <a:p>
            <a:r>
              <a:rPr lang="en-US" sz="2400" dirty="0"/>
              <a:t>Each declaration includes a property name and a value, separated by a </a:t>
            </a:r>
            <a:r>
              <a:rPr lang="en-US" sz="2400" dirty="0" smtClean="0"/>
              <a:t>colon</a:t>
            </a:r>
            <a:endParaRPr lang="en-US" sz="2400" dirty="0"/>
          </a:p>
        </p:txBody>
      </p:sp>
      <p:pic>
        <p:nvPicPr>
          <p:cNvPr id="5124" name="Picture 4" descr="CSS sel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19600"/>
            <a:ext cx="6148427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62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4. Selector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Selector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Class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31908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79543"/>
            <a:ext cx="2600325" cy="358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2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5. Properties &amp; values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65" y="274638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More about CSS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228600" y="1447800"/>
            <a:ext cx="7498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 algn="ctr">
              <a:buNone/>
            </a:pP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http</a:t>
            </a:r>
            <a:r>
              <a:rPr lang="en-US" sz="2800" i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://www.w3schools.com/html/</a:t>
            </a:r>
            <a:endParaRPr lang="en-US" sz="2800" i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535" y="2504941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91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313</TotalTime>
  <Words>198</Words>
  <Application>Microsoft Office PowerPoint</Application>
  <PresentationFormat>On-screen Show (4:3)</PresentationFormat>
  <Paragraphs>51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Presentation </vt:lpstr>
      <vt:lpstr>1. Introduction</vt:lpstr>
      <vt:lpstr>Ex :</vt:lpstr>
      <vt:lpstr>2. Insert CSS</vt:lpstr>
      <vt:lpstr>2. Insert CSS</vt:lpstr>
      <vt:lpstr>3. Syntax</vt:lpstr>
      <vt:lpstr>4. Selector</vt:lpstr>
      <vt:lpstr>5. Properties &amp; values</vt:lpstr>
      <vt:lpstr>More about CSS</vt:lpstr>
      <vt:lpstr>6. Bootstrap</vt:lpstr>
      <vt:lpstr>What Does Bootstrap Include?</vt:lpstr>
      <vt:lpstr>Bootstrap's Default Settings</vt:lpstr>
      <vt:lpstr>Text Elements</vt:lpstr>
      <vt:lpstr>Text Elements</vt:lpstr>
      <vt:lpstr>More about BOOTSTRAP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Ng VLynk</dc:creator>
  <cp:lastModifiedBy>Thanh Lam Truong</cp:lastModifiedBy>
  <cp:revision>32</cp:revision>
  <dcterms:created xsi:type="dcterms:W3CDTF">2014-10-21T19:47:58Z</dcterms:created>
  <dcterms:modified xsi:type="dcterms:W3CDTF">2014-10-23T05:00:08Z</dcterms:modified>
</cp:coreProperties>
</file>