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4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730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2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64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48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5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14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1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73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60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52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55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73C2DC-20B0-4CE1-86CA-67C06C2028AB}" type="datetimeFigureOut">
              <a:rPr lang="ru-RU" smtClean="0"/>
              <a:t>10.01.2016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38B1-E5C0-48D3-821A-A5AAB2998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95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 Юлия</a:t>
            </a:r>
            <a:br>
              <a:rPr lang="ru-RU" dirty="0" smtClean="0"/>
            </a:br>
            <a:r>
              <a:rPr lang="ru-RU" dirty="0" smtClean="0"/>
              <a:t>Группа №3371 </a:t>
            </a:r>
            <a:endParaRPr lang="ru-RU" dirty="0"/>
          </a:p>
        </p:txBody>
      </p:sp>
      <p:pic>
        <p:nvPicPr>
          <p:cNvPr id="2050" name="Picture 2" descr="vaadin.png (1024×24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9" y="2978387"/>
            <a:ext cx="6137678" cy="14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7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118259" cy="1400530"/>
          </a:xfrm>
        </p:spPr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en-US" dirty="0"/>
              <a:t> </a:t>
            </a:r>
            <a:r>
              <a:rPr lang="en-US" dirty="0" smtClean="0"/>
              <a:t>                  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83140"/>
            <a:ext cx="10661058" cy="4665259"/>
          </a:xfrm>
        </p:spPr>
        <p:txBody>
          <a:bodyPr>
            <a:normAutofit/>
          </a:bodyPr>
          <a:lstStyle/>
          <a:p>
            <a:r>
              <a:rPr lang="en-US" dirty="0" err="1" smtClean="0"/>
              <a:t>Vaadin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открытый набор библиотек для создания так </a:t>
            </a:r>
            <a:r>
              <a:rPr lang="ru-RU" dirty="0" smtClean="0"/>
              <a:t>называемых</a:t>
            </a:r>
            <a:r>
              <a:rPr lang="en-US" dirty="0" smtClean="0"/>
              <a:t> </a:t>
            </a:r>
            <a:r>
              <a:rPr lang="ru-RU" dirty="0" smtClean="0"/>
              <a:t>RIA(</a:t>
            </a:r>
            <a:r>
              <a:rPr lang="en-US" dirty="0"/>
              <a:t>Rich Internet application</a:t>
            </a:r>
            <a:r>
              <a:rPr lang="ru-RU" dirty="0" smtClean="0"/>
              <a:t>) </a:t>
            </a:r>
            <a:r>
              <a:rPr lang="ru-RU" dirty="0"/>
              <a:t>веб-приложений. </a:t>
            </a:r>
            <a:endParaRPr lang="en-US" dirty="0" smtClean="0"/>
          </a:p>
          <a:p>
            <a:r>
              <a:rPr lang="ru-RU" dirty="0" smtClean="0"/>
              <a:t>Тип – веб-</a:t>
            </a:r>
            <a:r>
              <a:rPr lang="ru-RU" dirty="0" err="1" smtClean="0"/>
              <a:t>фреймворк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Разработчик – </a:t>
            </a:r>
            <a:r>
              <a:rPr lang="en-US" dirty="0" err="1" smtClean="0"/>
              <a:t>Vaadin</a:t>
            </a:r>
            <a:r>
              <a:rPr lang="en-US" dirty="0" smtClean="0"/>
              <a:t> Limited.</a:t>
            </a:r>
          </a:p>
          <a:p>
            <a:r>
              <a:rPr lang="ru-RU" dirty="0" smtClean="0"/>
              <a:t>Написана на </a:t>
            </a:r>
            <a:r>
              <a:rPr lang="en-US" dirty="0" smtClean="0"/>
              <a:t>Java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Первый выпуск состоялся 20мая 2009года.</a:t>
            </a:r>
          </a:p>
          <a:p>
            <a:r>
              <a:rPr lang="ru-RU" dirty="0" smtClean="0"/>
              <a:t>Аппаратная </a:t>
            </a:r>
            <a:r>
              <a:rPr lang="ru-RU" dirty="0" err="1" smtClean="0"/>
              <a:t>платворма</a:t>
            </a:r>
            <a:r>
              <a:rPr lang="ru-RU" dirty="0" smtClean="0"/>
              <a:t> </a:t>
            </a:r>
            <a:r>
              <a:rPr lang="en-US" dirty="0" smtClean="0"/>
              <a:t>– Java</a:t>
            </a:r>
          </a:p>
          <a:p>
            <a:r>
              <a:rPr lang="ru-RU" dirty="0" smtClean="0"/>
              <a:t>Сайт  </a:t>
            </a:r>
            <a:r>
              <a:rPr lang="en-US" dirty="0" smtClean="0"/>
              <a:t>vaadin.com 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smtClean="0"/>
              <a:t>P.S.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/>
              <a:t> </a:t>
            </a:r>
            <a:r>
              <a:rPr lang="en-US" dirty="0" err="1" smtClean="0"/>
              <a:t>Vaadin</a:t>
            </a:r>
            <a:r>
              <a:rPr lang="en-US" dirty="0" smtClean="0"/>
              <a:t> </a:t>
            </a:r>
            <a:r>
              <a:rPr lang="ru-RU" dirty="0" smtClean="0"/>
              <a:t>в переводе </a:t>
            </a:r>
            <a:r>
              <a:rPr lang="ru-RU" dirty="0"/>
              <a:t>с </a:t>
            </a:r>
            <a:r>
              <a:rPr lang="ru-RU" dirty="0" smtClean="0"/>
              <a:t>финского </a:t>
            </a:r>
            <a:r>
              <a:rPr lang="ru-RU" dirty="0"/>
              <a:t>означает «</a:t>
            </a:r>
            <a:r>
              <a:rPr lang="ru-RU" dirty="0" err="1"/>
              <a:t>олениха</a:t>
            </a:r>
            <a:r>
              <a:rPr lang="ru-RU" dirty="0"/>
              <a:t>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8" name="Picture 4" descr="Vaadin_logo.png (211×5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03" y="504825"/>
            <a:ext cx="2681595" cy="66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aadin.png (1024×24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7" t="-2191"/>
          <a:stretch/>
        </p:blipFill>
        <p:spPr bwMode="auto">
          <a:xfrm rot="5400000">
            <a:off x="9393338" y="4895046"/>
            <a:ext cx="1321557" cy="138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62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r>
              <a:rPr lang="ru-RU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46664"/>
            <a:ext cx="10647410" cy="4801736"/>
          </a:xfrm>
        </p:spPr>
        <p:txBody>
          <a:bodyPr>
            <a:normAutofit/>
          </a:bodyPr>
          <a:lstStyle/>
          <a:p>
            <a:r>
              <a:rPr lang="ru-RU" sz="2400" dirty="0"/>
              <a:t>Использование </a:t>
            </a:r>
            <a:r>
              <a:rPr lang="ru-RU" sz="2400" dirty="0" err="1"/>
              <a:t>Java</a:t>
            </a:r>
            <a:r>
              <a:rPr lang="ru-RU" sz="2400" dirty="0"/>
              <a:t> как единственного языка </a:t>
            </a:r>
            <a:r>
              <a:rPr lang="ru-RU" sz="2400" dirty="0" smtClean="0"/>
              <a:t>программирования.</a:t>
            </a:r>
          </a:p>
          <a:p>
            <a:r>
              <a:rPr lang="ru-RU" sz="2400" dirty="0" smtClean="0"/>
              <a:t> Организация </a:t>
            </a:r>
            <a:r>
              <a:rPr lang="ru-RU" sz="2400" dirty="0"/>
              <a:t>модели данных и </a:t>
            </a:r>
            <a:r>
              <a:rPr lang="ru-RU" sz="2400" dirty="0" err="1" smtClean="0"/>
              <a:t>виджетов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Использование </a:t>
            </a:r>
            <a:r>
              <a:rPr lang="ru-RU" sz="2400" dirty="0" err="1"/>
              <a:t>Google</a:t>
            </a:r>
            <a:r>
              <a:rPr lang="ru-RU" sz="2400" dirty="0"/>
              <a:t> </a:t>
            </a:r>
            <a:r>
              <a:rPr lang="ru-RU" sz="2400" dirty="0" err="1"/>
              <a:t>Web</a:t>
            </a:r>
            <a:r>
              <a:rPr lang="ru-RU" sz="2400" dirty="0"/>
              <a:t> </a:t>
            </a:r>
            <a:r>
              <a:rPr lang="ru-RU" sz="2400" dirty="0" err="1"/>
              <a:t>Toolkit</a:t>
            </a:r>
            <a:r>
              <a:rPr lang="ru-RU" sz="2400" dirty="0"/>
              <a:t> для отображения страниц с результатами поиска и обработки действий 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Возможность </a:t>
            </a:r>
            <a:r>
              <a:rPr lang="ru-RU" sz="2400" dirty="0"/>
              <a:t>расширения стандартного набора </a:t>
            </a:r>
            <a:r>
              <a:rPr lang="ru-RU" sz="2400" dirty="0" err="1"/>
              <a:t>виджетов</a:t>
            </a:r>
            <a:r>
              <a:rPr lang="ru-RU" sz="2400" dirty="0"/>
              <a:t> </a:t>
            </a:r>
            <a:r>
              <a:rPr lang="ru-RU" sz="2400" dirty="0" err="1"/>
              <a:t>Vaadin</a:t>
            </a:r>
            <a:r>
              <a:rPr lang="ru-RU" sz="2400" dirty="0"/>
              <a:t> за счет других </a:t>
            </a:r>
            <a:r>
              <a:rPr lang="ru-RU" sz="2400" dirty="0" err="1" smtClean="0"/>
              <a:t>виджетов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409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                  .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21" y="1263767"/>
            <a:ext cx="4860436" cy="5467991"/>
          </a:xfrm>
        </p:spPr>
      </p:pic>
      <p:sp>
        <p:nvSpPr>
          <p:cNvPr id="7" name="Прямоугольник 6"/>
          <p:cNvSpPr/>
          <p:nvPr/>
        </p:nvSpPr>
        <p:spPr>
          <a:xfrm>
            <a:off x="646111" y="228646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Структурно </a:t>
            </a:r>
            <a:r>
              <a:rPr lang="ru-RU" dirty="0" err="1"/>
              <a:t>Vaadin</a:t>
            </a:r>
            <a:r>
              <a:rPr lang="ru-RU" dirty="0"/>
              <a:t> состоит из серверного API, клиентского API, набора компонентов пользовательского интерфейса с обеих сторон, механизма тем для оформления интерфейса и модели данных, позволяющей связывать серверные компоненты непосредственно с данными. Можно применять две основные модели разработки: на стороне сервера и на стороне клиента (браузера).</a:t>
            </a:r>
          </a:p>
        </p:txBody>
      </p:sp>
      <p:pic>
        <p:nvPicPr>
          <p:cNvPr id="8" name="Picture 4" descr="Vaadin_logo.png (211×5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26" y="547928"/>
            <a:ext cx="2681595" cy="66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4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Запуск                      .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Первым </a:t>
            </a:r>
            <a:r>
              <a:rPr lang="ru-RU" dirty="0"/>
              <a:t>шагом в </a:t>
            </a:r>
            <a:r>
              <a:rPr lang="en-US" dirty="0" err="1"/>
              <a:t>NetBeans</a:t>
            </a:r>
            <a:r>
              <a:rPr lang="en-US" dirty="0"/>
              <a:t> IDE </a:t>
            </a:r>
            <a:r>
              <a:rPr lang="ru-RU" dirty="0"/>
              <a:t>будет установка плагина (</a:t>
            </a:r>
            <a:r>
              <a:rPr lang="en-US" dirty="0"/>
              <a:t>Tools -&gt; Plugins -&gt; Available Plugins, </a:t>
            </a:r>
            <a:r>
              <a:rPr lang="ru-RU" dirty="0"/>
              <a:t>ввести </a:t>
            </a:r>
            <a:r>
              <a:rPr lang="en-US" dirty="0" err="1"/>
              <a:t>vaadin</a:t>
            </a:r>
            <a:r>
              <a:rPr lang="en-US" dirty="0"/>
              <a:t> </a:t>
            </a:r>
            <a:r>
              <a:rPr lang="ru-RU" dirty="0"/>
              <a:t>в поле </a:t>
            </a:r>
            <a:r>
              <a:rPr lang="en-US" dirty="0"/>
              <a:t>Search, </a:t>
            </a:r>
            <a:r>
              <a:rPr lang="ru-RU" dirty="0"/>
              <a:t>установить галочку у '</a:t>
            </a:r>
            <a:r>
              <a:rPr lang="en-US" dirty="0" err="1"/>
              <a:t>Vaadin</a:t>
            </a:r>
            <a:r>
              <a:rPr lang="en-US" dirty="0"/>
              <a:t> Plug-in for </a:t>
            </a:r>
            <a:r>
              <a:rPr lang="en-US" dirty="0" err="1"/>
              <a:t>NetBeans</a:t>
            </a:r>
            <a:r>
              <a:rPr lang="en-US" dirty="0"/>
              <a:t>' </a:t>
            </a:r>
            <a:r>
              <a:rPr lang="ru-RU" dirty="0"/>
              <a:t>и нажать </a:t>
            </a:r>
            <a:r>
              <a:rPr lang="en-US" dirty="0"/>
              <a:t>Install, </a:t>
            </a:r>
            <a:r>
              <a:rPr lang="ru-RU" dirty="0"/>
              <a:t>согласившись со всеми вопросами). 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Теперь при создании нового проекта (</a:t>
            </a:r>
            <a:r>
              <a:rPr lang="en-US" dirty="0"/>
              <a:t>File -&gt; New Project) </a:t>
            </a:r>
            <a:r>
              <a:rPr lang="ru-RU" dirty="0"/>
              <a:t>стала доступна новая категория </a:t>
            </a:r>
            <a:r>
              <a:rPr lang="en-US" dirty="0" err="1"/>
              <a:t>Vaadin</a:t>
            </a:r>
            <a:r>
              <a:rPr lang="en-US" dirty="0"/>
              <a:t>. </a:t>
            </a:r>
            <a:r>
              <a:rPr lang="ru-RU" dirty="0"/>
              <a:t>Выберем </a:t>
            </a:r>
            <a:r>
              <a:rPr lang="en-US" dirty="0" err="1"/>
              <a:t>Vaadin</a:t>
            </a:r>
            <a:r>
              <a:rPr lang="en-US" dirty="0"/>
              <a:t> Web Application Project, </a:t>
            </a:r>
            <a:r>
              <a:rPr lang="ru-RU" dirty="0"/>
              <a:t>нажмем </a:t>
            </a:r>
            <a:r>
              <a:rPr lang="en-US" dirty="0"/>
              <a:t>Next </a:t>
            </a:r>
            <a:r>
              <a:rPr lang="ru-RU" dirty="0"/>
              <a:t>и укажем имя нового проекта, </a:t>
            </a:r>
            <a:r>
              <a:rPr lang="ru-RU" dirty="0" smtClean="0"/>
              <a:t>например </a:t>
            </a:r>
            <a:r>
              <a:rPr lang="en-US" dirty="0" err="1" smtClean="0"/>
              <a:t>vaadintest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ru-RU" dirty="0"/>
          </a:p>
        </p:txBody>
      </p:sp>
      <p:pic>
        <p:nvPicPr>
          <p:cNvPr id="4098" name="Picture 2" descr="vaadin.png (1024×24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27" y="519141"/>
            <a:ext cx="2934269" cy="7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7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и стили.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397" r="80656" b="23040"/>
          <a:stretch/>
        </p:blipFill>
        <p:spPr>
          <a:xfrm>
            <a:off x="1124397" y="1659357"/>
            <a:ext cx="3045277" cy="39442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575" t="9841" r="74824" b="42024"/>
          <a:stretch/>
        </p:blipFill>
        <p:spPr>
          <a:xfrm>
            <a:off x="5008750" y="4203195"/>
            <a:ext cx="2061630" cy="23640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834" t="12659" r="75730" b="39020"/>
          <a:stretch/>
        </p:blipFill>
        <p:spPr>
          <a:xfrm>
            <a:off x="4974084" y="1343775"/>
            <a:ext cx="2096296" cy="25383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l="2283" t="12742" r="75210" b="38497"/>
          <a:stretch/>
        </p:blipFill>
        <p:spPr>
          <a:xfrm>
            <a:off x="7699971" y="1363411"/>
            <a:ext cx="2067837" cy="25187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/>
          <a:srcRect l="1958" t="12164" r="75219" b="39270"/>
          <a:stretch/>
        </p:blipFill>
        <p:spPr>
          <a:xfrm>
            <a:off x="7699971" y="4133533"/>
            <a:ext cx="2124510" cy="24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2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10340337" cy="1400530"/>
          </a:xfrm>
        </p:spPr>
        <p:txBody>
          <a:bodyPr/>
          <a:lstStyle/>
          <a:p>
            <a:r>
              <a:rPr lang="en-US" dirty="0" smtClean="0"/>
              <a:t>Lazy load </a:t>
            </a:r>
            <a:r>
              <a:rPr lang="ru-RU" dirty="0" smtClean="0"/>
              <a:t>или</a:t>
            </a:r>
            <a:r>
              <a:rPr lang="en-US" dirty="0" smtClean="0"/>
              <a:t> “</a:t>
            </a:r>
            <a:r>
              <a:rPr lang="ru-RU" dirty="0" smtClean="0"/>
              <a:t>Ленивая </a:t>
            </a:r>
            <a:r>
              <a:rPr lang="ru-RU" dirty="0" err="1" smtClean="0"/>
              <a:t>подгрузка</a:t>
            </a:r>
            <a:r>
              <a:rPr lang="en-US" dirty="0" smtClean="0"/>
              <a:t>”.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1128" y="1363601"/>
            <a:ext cx="8911988" cy="188456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Vaadin</a:t>
            </a:r>
            <a:r>
              <a:rPr lang="en-US" dirty="0"/>
              <a:t> </a:t>
            </a:r>
            <a:r>
              <a:rPr lang="ru-RU" dirty="0"/>
              <a:t>поддерживает технологию, под названием </a:t>
            </a:r>
            <a:r>
              <a:rPr lang="en-US" dirty="0"/>
              <a:t>Lazy load</a:t>
            </a:r>
            <a:r>
              <a:rPr lang="ru-RU" dirty="0"/>
              <a:t>, т.е. </a:t>
            </a:r>
            <a:r>
              <a:rPr lang="ru-RU" dirty="0" smtClean="0"/>
              <a:t>ленивая </a:t>
            </a:r>
            <a:r>
              <a:rPr lang="ru-RU" dirty="0"/>
              <a:t>или отложенная </a:t>
            </a:r>
            <a:r>
              <a:rPr lang="ru-RU" dirty="0" err="1"/>
              <a:t>подгрузка</a:t>
            </a:r>
            <a:r>
              <a:rPr lang="ru-RU" dirty="0"/>
              <a:t> - это технология позволяющая загружать только те данные или изображения на странице, которые в данный момент нужны пользователю. Результат внедрения — ускорение загрузки страницы, довольный посетитель и увеличение конверсии.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184" t="11790" r="34175" b="48002"/>
          <a:stretch/>
        </p:blipFill>
        <p:spPr>
          <a:xfrm>
            <a:off x="1499965" y="3316406"/>
            <a:ext cx="8763151" cy="30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5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panel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18" t="48010" r="24512" b="32149"/>
          <a:stretch/>
        </p:blipFill>
        <p:spPr>
          <a:xfrm>
            <a:off x="1181137" y="2129050"/>
            <a:ext cx="8869697" cy="25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18497"/>
            <a:ext cx="12192000" cy="140053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847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</TotalTime>
  <Words>256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 </vt:lpstr>
      <vt:lpstr>Что такое                    ? </vt:lpstr>
      <vt:lpstr>Возможности:</vt:lpstr>
      <vt:lpstr>Архитектура                    .</vt:lpstr>
      <vt:lpstr>  Запуск                      .   </vt:lpstr>
      <vt:lpstr>Темы и стили.</vt:lpstr>
      <vt:lpstr>Lazy load или “Ленивая подгрузка”.</vt:lpstr>
      <vt:lpstr>Split panel.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Vaadin</dc:title>
  <dc:creator>Julia</dc:creator>
  <cp:lastModifiedBy>Julia</cp:lastModifiedBy>
  <cp:revision>19</cp:revision>
  <dcterms:created xsi:type="dcterms:W3CDTF">2015-12-06T12:29:58Z</dcterms:created>
  <dcterms:modified xsi:type="dcterms:W3CDTF">2016-01-10T16:04:48Z</dcterms:modified>
</cp:coreProperties>
</file>