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23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81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365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821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705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840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88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265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6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5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92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4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05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1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78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93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69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F4D055-7D8A-4A4C-83D8-80B50AE09DA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7DEF-CC6E-437A-AEA6-CF1411238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54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70506" y="627930"/>
            <a:ext cx="6296147" cy="916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5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 контроле версий</a:t>
            </a:r>
            <a:endParaRPr lang="ru-RU" sz="5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5826" y="2514938"/>
            <a:ext cx="1094550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контроля версий (СКВ) 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 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35048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7134" y="532396"/>
            <a:ext cx="6221255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Первоначальная настройка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Git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7421" y="1440082"/>
            <a:ext cx="9744502" cy="1878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400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--global user.name </a:t>
            </a:r>
            <a:r>
              <a:rPr lang="en-US" sz="2400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400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en-US" sz="2400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sz="24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johndoe@example.com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ru-RU" sz="2400" dirty="0" err="1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ru-RU" sz="2400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ru-RU" sz="2400" dirty="0" err="1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проверка настроек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en-US" sz="2400" dirty="0" err="1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 user.name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 так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2000_a7988fa5d3.jpg (1280×8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89" y="2879679"/>
            <a:ext cx="6030992" cy="376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93044" y="542077"/>
            <a:ext cx="2191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Помощь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4967" y="1725906"/>
            <a:ext cx="6096000" cy="8826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git help &lt;команда&gt;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git &lt;команда&gt; --help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elp-300x199.jpg (300×19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39" y="3146082"/>
            <a:ext cx="4746340" cy="314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31630" y="505100"/>
            <a:ext cx="2737673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7258" y="1542329"/>
            <a:ext cx="5393208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git init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создание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репозитория</a:t>
            </a:r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7258" y="6051107"/>
            <a:ext cx="10956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en-US" sz="2000" dirty="0" smtClean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* - </a:t>
            </a:r>
            <a:r>
              <a:rPr lang="ru-RU" sz="2000" dirty="0" smtClean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еще куча всяких команд, которые вы можете посмотреть в докладе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02" y="2249276"/>
            <a:ext cx="9243728" cy="35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6663" y="354841"/>
            <a:ext cx="8678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Работа с удаленным репозиторием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91069" y="6346209"/>
            <a:ext cx="980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«Удаленный - это тот, который находится далеко, а не тот, который был удален» (с)</a:t>
            </a:r>
            <a:endParaRPr lang="ru-RU" dirty="0"/>
          </a:p>
        </p:txBody>
      </p:sp>
      <p:pic>
        <p:nvPicPr>
          <p:cNvPr id="1026" name="Picture 2" descr="41975-konfutsiy.jpg (650×65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299" y="5268263"/>
            <a:ext cx="1447278" cy="144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erttasci.com/blog/wp-content/uploads/2014/04/Octo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78" y="2581905"/>
            <a:ext cx="2398357" cy="199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1/18/GitLab_Logo.svg/2000px-GitLab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452" y="1765909"/>
            <a:ext cx="2076337" cy="191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felixmaiko.com/img/bitbuck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547" y="1585086"/>
            <a:ext cx="2183572" cy="218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3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6891"/>
            <a:ext cx="1042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Основные команды для работы с удаленным сервером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3745" y="1486596"/>
            <a:ext cx="6914159" cy="4458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git remote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удаленных репозиториев (только названия)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git remote –v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отображение удаленных репозиториев (название +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git remote add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&lt;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удаленного репозитория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ru-RU" dirty="0" err="1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fetch</a:t>
            </a:r>
            <a:r>
              <a:rPr lang="ru-RU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 [имя удал. сервера]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данных из удаленного сервера (те данные, которых у вас нет и которые не противоречат вашим)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en-US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ru-RU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имя удаленного сервера</a:t>
            </a:r>
            <a:r>
              <a:rPr lang="ru-RU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&lt;имя ветки&gt; - забирает данные и сливает их с соответствующей веткой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ru-RU" dirty="0" err="1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ru-RU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имя сервера</a:t>
            </a:r>
            <a:r>
              <a:rPr lang="ru-RU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&gt; &lt;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имя ветки</a:t>
            </a:r>
            <a:r>
              <a:rPr lang="ru-RU" dirty="0">
                <a:latin typeface="Courier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отправка данных на сервер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CZhlMuo1tc.jpg (604×38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04" y="2309562"/>
            <a:ext cx="4434717" cy="28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110" y="300251"/>
            <a:ext cx="48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Работа с ветками</a:t>
            </a:r>
            <a:endParaRPr lang="ru-RU" sz="4000" dirty="0"/>
          </a:p>
        </p:txBody>
      </p:sp>
      <p:pic>
        <p:nvPicPr>
          <p:cNvPr id="3074" name="Picture 2" descr="http://i.ytimg.com/vi/TXpvAvdvy2Y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16" y="1678097"/>
            <a:ext cx="7871109" cy="442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8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5b3p3.jpg (600×59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19" y="663030"/>
            <a:ext cx="5715000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6276" y="327679"/>
            <a:ext cx="10028772" cy="764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Локальные системы контроля версий</a:t>
            </a:r>
            <a:endParaRPr lang="ru-RU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786" y="1487606"/>
            <a:ext cx="4411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Как мы обычно работаем?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38743" y="1975682"/>
            <a:ext cx="498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Решил сделать что-то невероятно крутое.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38743" y="2383555"/>
            <a:ext cx="10493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Но понял, что лучше перестраховаться и скопировал файл в отдельную папку.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38743" y="2791428"/>
            <a:ext cx="171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Поработал…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38743" y="3134942"/>
            <a:ext cx="80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Возникла очередная сногсшибательная идея! Скопировал еще раз.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38743" y="3542815"/>
            <a:ext cx="171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Поработал…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38743" y="3865557"/>
            <a:ext cx="10493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Осознал, что ты просто гений и блестящие мысли одна за другой озаряют твою голову.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38743" y="4273430"/>
            <a:ext cx="110665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Итог: 40 файлов типа: 	</a:t>
            </a:r>
          </a:p>
          <a:p>
            <a:pPr lvl="6"/>
            <a:r>
              <a:rPr lang="en-US" dirty="0" smtClean="0"/>
              <a:t>site_2015_03_04_12:58.html, </a:t>
            </a:r>
            <a:endParaRPr lang="ru-RU" dirty="0" smtClean="0"/>
          </a:p>
          <a:p>
            <a:pPr lvl="6"/>
            <a:r>
              <a:rPr lang="en-US" dirty="0" smtClean="0"/>
              <a:t>site_2015_03_04_13:46.html, </a:t>
            </a:r>
            <a:endParaRPr lang="ru-RU" dirty="0" smtClean="0"/>
          </a:p>
          <a:p>
            <a:pPr lvl="6"/>
            <a:r>
              <a:rPr lang="en-US" dirty="0" smtClean="0"/>
              <a:t>site_2015_03_04_13:47.html,</a:t>
            </a:r>
          </a:p>
          <a:p>
            <a:pPr lvl="6"/>
            <a:r>
              <a:rPr lang="en-US" dirty="0" smtClean="0"/>
              <a:t>…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 клавиши «С» и «</a:t>
            </a:r>
            <a:r>
              <a:rPr lang="en-US" dirty="0" smtClean="0"/>
              <a:t>V</a:t>
            </a:r>
            <a:r>
              <a:rPr lang="ru-RU" dirty="0" smtClean="0"/>
              <a:t>» почти стерлись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84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8333fig0101-tn.png (400×336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21" y="1569493"/>
            <a:ext cx="6249537" cy="48722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108706" y="423080"/>
            <a:ext cx="5684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Вот как это можно решить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243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1865" y="545911"/>
            <a:ext cx="566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Централизованные СКВ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87" y="1516394"/>
            <a:ext cx="6236487" cy="49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7817" y="382137"/>
            <a:ext cx="5296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Распределенные СКВ</a:t>
            </a:r>
            <a:endParaRPr lang="ru-RU" sz="3600" dirty="0"/>
          </a:p>
        </p:txBody>
      </p:sp>
      <p:pic>
        <p:nvPicPr>
          <p:cNvPr id="3" name="Рисунок 2" descr="18333fig0103-tn.png (500×563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88" y="1274127"/>
            <a:ext cx="4762500" cy="536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98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2817" y="395784"/>
            <a:ext cx="274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Почему </a:t>
            </a:r>
            <a:r>
              <a:rPr lang="en-US" sz="3600" dirty="0" smtClean="0"/>
              <a:t>Git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9893" y="1312475"/>
            <a:ext cx="1938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ru-R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9893" y="1835695"/>
            <a:ext cx="3302251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ru-R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Простота дизайна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59893" y="2296693"/>
            <a:ext cx="11104728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ru-R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нелинейной разработки (тысячи параллельных веток)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59893" y="2774102"/>
            <a:ext cx="4588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</a:t>
            </a:r>
            <a:r>
              <a:rPr lang="ru-R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Полная распределённость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59893" y="3255554"/>
            <a:ext cx="1110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</a:t>
            </a:r>
            <a:r>
              <a:rPr lang="ru-R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эффективной работы </a:t>
            </a:r>
            <a:r>
              <a:rPr lang="ru-R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</a:t>
            </a:r>
            <a:r>
              <a:rPr lang="ru-R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большими проектами (как по скорости, так и по размеру данных)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37111" y="5695137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Он невероятно быстр, очень эффективен для больших проектов, а также обладает превосходной системой ветвления для нелинейной разработки.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8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84712" y="286736"/>
            <a:ext cx="3086101" cy="847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Git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18333fig0104-tn.png (500×223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90" y="2836472"/>
            <a:ext cx="5045527" cy="2250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18333fig0105-tn.png (500×222)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535" y="2836471"/>
            <a:ext cx="5068255" cy="22503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49478" y="2306472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на файлы смотрят «нормальные» СКВ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304439" y="2306472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на них смотрит </a:t>
            </a:r>
            <a:r>
              <a:rPr lang="en-US" dirty="0" smtClean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96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2567" y="382137"/>
            <a:ext cx="4187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Три состояния</a:t>
            </a:r>
            <a:endParaRPr lang="ru-RU" sz="4400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398025" y="1589063"/>
            <a:ext cx="7143750" cy="4381500"/>
            <a:chOff x="3749153" y="1698245"/>
            <a:chExt cx="7143750" cy="438150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749153" y="1698245"/>
              <a:ext cx="7143750" cy="4381500"/>
              <a:chOff x="2193308" y="1397995"/>
              <a:chExt cx="7143750" cy="4381500"/>
            </a:xfrm>
          </p:grpSpPr>
          <p:pic>
            <p:nvPicPr>
              <p:cNvPr id="2050" name="Picture 2" descr="ozon-1.png (250×253)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3308" y="3369669"/>
                <a:ext cx="2381250" cy="2409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Рисунок 4" descr="18333fig0106-tn.png (500×460)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4558" y="1397995"/>
                <a:ext cx="4762500" cy="4381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2193308" y="1397995"/>
                <a:ext cx="2381250" cy="19716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857590" y="1833271"/>
              <a:ext cx="21643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 smtClean="0">
                  <a:solidFill>
                    <a:srgbClr val="FF0000"/>
                  </a:solidFill>
                </a:rPr>
                <a:t>Внимание!</a:t>
              </a:r>
              <a:endParaRPr lang="ru-RU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3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8333fig0201-tn.png (500×317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78" y="1619035"/>
            <a:ext cx="6971447" cy="44198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671247" y="600501"/>
            <a:ext cx="479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Жизненный цикл </a:t>
            </a:r>
            <a:r>
              <a:rPr lang="en-US" sz="3600" dirty="0" smtClean="0"/>
              <a:t>Git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701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382</TotalTime>
  <Words>390</Words>
  <Application>Microsoft Office PowerPoint</Application>
  <PresentationFormat>Широкоэкранный</PresentationFormat>
  <Paragraphs>54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Courier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</dc:creator>
  <cp:lastModifiedBy>Anton</cp:lastModifiedBy>
  <cp:revision>20</cp:revision>
  <dcterms:created xsi:type="dcterms:W3CDTF">2015-10-27T08:55:35Z</dcterms:created>
  <dcterms:modified xsi:type="dcterms:W3CDTF">2015-10-29T06:52:32Z</dcterms:modified>
</cp:coreProperties>
</file>