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63" r:id="rId6"/>
    <p:sldId id="262" r:id="rId7"/>
    <p:sldId id="259" r:id="rId8"/>
    <p:sldId id="271" r:id="rId9"/>
    <p:sldId id="272" r:id="rId10"/>
    <p:sldId id="265" r:id="rId11"/>
    <p:sldId id="264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5F7D-46C0-4CEF-9E1F-E5B0BF1C082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FE4-B21F-40D3-B4B7-292F91F9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6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5F7D-46C0-4CEF-9E1F-E5B0BF1C082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FE4-B21F-40D3-B4B7-292F91F9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5F7D-46C0-4CEF-9E1F-E5B0BF1C082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FE4-B21F-40D3-B4B7-292F91F971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041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5F7D-46C0-4CEF-9E1F-E5B0BF1C082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FE4-B21F-40D3-B4B7-292F91F9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43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5F7D-46C0-4CEF-9E1F-E5B0BF1C082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FE4-B21F-40D3-B4B7-292F91F971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032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5F7D-46C0-4CEF-9E1F-E5B0BF1C082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FE4-B21F-40D3-B4B7-292F91F9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5F7D-46C0-4CEF-9E1F-E5B0BF1C082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FE4-B21F-40D3-B4B7-292F91F9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36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5F7D-46C0-4CEF-9E1F-E5B0BF1C082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FE4-B21F-40D3-B4B7-292F91F9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6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5F7D-46C0-4CEF-9E1F-E5B0BF1C082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FE4-B21F-40D3-B4B7-292F91F9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7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5F7D-46C0-4CEF-9E1F-E5B0BF1C082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FE4-B21F-40D3-B4B7-292F91F9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2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5F7D-46C0-4CEF-9E1F-E5B0BF1C082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FE4-B21F-40D3-B4B7-292F91F9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5F7D-46C0-4CEF-9E1F-E5B0BF1C082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FE4-B21F-40D3-B4B7-292F91F9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8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5F7D-46C0-4CEF-9E1F-E5B0BF1C082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FE4-B21F-40D3-B4B7-292F91F9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4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5F7D-46C0-4CEF-9E1F-E5B0BF1C082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FE4-B21F-40D3-B4B7-292F91F9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5F7D-46C0-4CEF-9E1F-E5B0BF1C082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FE4-B21F-40D3-B4B7-292F91F9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1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5F7D-46C0-4CEF-9E1F-E5B0BF1C082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9FE4-B21F-40D3-B4B7-292F91F9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5F7D-46C0-4CEF-9E1F-E5B0BF1C082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3C9FE4-B21F-40D3-B4B7-292F91F9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9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E240-7F2E-4B95-8529-C1A8D30FC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054087"/>
            <a:ext cx="7766936" cy="1996749"/>
          </a:xfrm>
        </p:spPr>
        <p:txBody>
          <a:bodyPr/>
          <a:lstStyle/>
          <a:p>
            <a:r>
              <a:rPr lang="en-US" dirty="0"/>
              <a:t>Castle Defense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76C85-C1E7-4C2B-BB6C-AC5AFCD63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295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Group 3D</a:t>
            </a:r>
          </a:p>
          <a:p>
            <a:r>
              <a:rPr lang="en-US" dirty="0"/>
              <a:t>Xhoana ALIU 21500429</a:t>
            </a:r>
            <a:br>
              <a:rPr lang="en-US" dirty="0"/>
            </a:br>
            <a:r>
              <a:rPr lang="en-US" dirty="0" err="1"/>
              <a:t>Muhamed</a:t>
            </a:r>
            <a:r>
              <a:rPr lang="en-US" dirty="0"/>
              <a:t> KETA 21503560</a:t>
            </a:r>
            <a:br>
              <a:rPr lang="en-US" dirty="0"/>
            </a:br>
            <a:r>
              <a:rPr lang="en-US" dirty="0" err="1"/>
              <a:t>Onur</a:t>
            </a:r>
            <a:r>
              <a:rPr lang="en-US" dirty="0"/>
              <a:t> KOCAHAN 21402013</a:t>
            </a:r>
            <a:br>
              <a:rPr lang="en-US" dirty="0"/>
            </a:br>
            <a:r>
              <a:rPr lang="en-US" dirty="0"/>
              <a:t>Mehmet Can ALTUNTAS 21501883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9FA0E-FB1B-460F-8FBC-6C85C8022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26" b="96488" l="945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416" y="2404534"/>
            <a:ext cx="3829584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0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E004-724D-4823-A57F-3E2B8F3E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0600"/>
          </a:xfrm>
        </p:spPr>
        <p:txBody>
          <a:bodyPr/>
          <a:lstStyle/>
          <a:p>
            <a:r>
              <a:rPr lang="en-US" dirty="0"/>
              <a:t>Game Main Menu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A0EF62-6EB2-4C04-9777-B33634649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847" y="1920765"/>
            <a:ext cx="2924583" cy="3858163"/>
          </a:xfrm>
        </p:spPr>
      </p:pic>
    </p:spTree>
    <p:extLst>
      <p:ext uri="{BB962C8B-B14F-4D97-AF65-F5344CB8AC3E}">
        <p14:creationId xmlns:p14="http://schemas.microsoft.com/office/powerpoint/2010/main" val="175197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F912-DF6E-4973-BAD2-46F8C263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5C3CA0-9D17-490B-BFB7-5624B7344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450" y="2217420"/>
            <a:ext cx="3912754" cy="2710797"/>
          </a:xfrm>
        </p:spPr>
      </p:pic>
    </p:spTree>
    <p:extLst>
      <p:ext uri="{BB962C8B-B14F-4D97-AF65-F5344CB8AC3E}">
        <p14:creationId xmlns:p14="http://schemas.microsoft.com/office/powerpoint/2010/main" val="368374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6E90-278D-499E-B4D0-C4FA84CD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90B602-F235-48A4-B007-FE8F9F09F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13" y="2446021"/>
            <a:ext cx="3449089" cy="2306932"/>
          </a:xfrm>
        </p:spPr>
      </p:pic>
    </p:spTree>
    <p:extLst>
      <p:ext uri="{BB962C8B-B14F-4D97-AF65-F5344CB8AC3E}">
        <p14:creationId xmlns:p14="http://schemas.microsoft.com/office/powerpoint/2010/main" val="7110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D651-314F-40C1-8531-99447321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5DBD1D-7336-4140-B3F7-DA45B3C0B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45" y="1930400"/>
            <a:ext cx="3534045" cy="3881437"/>
          </a:xfrm>
        </p:spPr>
      </p:pic>
    </p:spTree>
    <p:extLst>
      <p:ext uri="{BB962C8B-B14F-4D97-AF65-F5344CB8AC3E}">
        <p14:creationId xmlns:p14="http://schemas.microsoft.com/office/powerpoint/2010/main" val="867671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4CF8-D075-4F7D-8645-DD0017D0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New/ Save/ Load Game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174E0-8778-42AA-A050-761C45F09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24" y="1677498"/>
            <a:ext cx="3861487" cy="4225779"/>
          </a:xfrm>
        </p:spPr>
      </p:pic>
    </p:spTree>
    <p:extLst>
      <p:ext uri="{BB962C8B-B14F-4D97-AF65-F5344CB8AC3E}">
        <p14:creationId xmlns:p14="http://schemas.microsoft.com/office/powerpoint/2010/main" val="60897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0307-438A-4458-89F6-C4D79045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Game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E1FC86-4324-4AD2-BF02-70E0DD6C9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07" y="1469278"/>
            <a:ext cx="4222833" cy="4572747"/>
          </a:xfrm>
        </p:spPr>
      </p:pic>
    </p:spTree>
    <p:extLst>
      <p:ext uri="{BB962C8B-B14F-4D97-AF65-F5344CB8AC3E}">
        <p14:creationId xmlns:p14="http://schemas.microsoft.com/office/powerpoint/2010/main" val="1513424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AFAE-2534-4709-BADF-791542CE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094" y="4564380"/>
            <a:ext cx="8596668" cy="1320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7688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3309-41EC-461C-8593-5540F66F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Castle defense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4BA3D-26E7-4366-A5DF-5E82940BB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is to defeat all the creeps and not let them surpass the castle’s gates</a:t>
            </a:r>
          </a:p>
          <a:p>
            <a:endParaRPr lang="en-US" dirty="0"/>
          </a:p>
          <a:p>
            <a:r>
              <a:rPr lang="en-US" dirty="0"/>
              <a:t>The game will be played by using the mouse and the keyboard will be used to enter the player’s name in order to save it in high scores table.</a:t>
            </a:r>
          </a:p>
          <a:p>
            <a:endParaRPr lang="en-US" dirty="0"/>
          </a:p>
          <a:p>
            <a:r>
              <a:rPr lang="en-US" dirty="0"/>
              <a:t>The game will be implemented in Java and it will be a desktop application.</a:t>
            </a:r>
          </a:p>
        </p:txBody>
      </p:sp>
    </p:spTree>
    <p:extLst>
      <p:ext uri="{BB962C8B-B14F-4D97-AF65-F5344CB8AC3E}">
        <p14:creationId xmlns:p14="http://schemas.microsoft.com/office/powerpoint/2010/main" val="409412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F683-A19C-4B9C-8193-C558D805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4EF3D-0F0D-4216-B599-0B3C58A8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types of towers with different features and different price that can be bought sold and upgraded </a:t>
            </a:r>
          </a:p>
          <a:p>
            <a:endParaRPr lang="en-US" dirty="0"/>
          </a:p>
          <a:p>
            <a:r>
              <a:rPr lang="en-US" dirty="0"/>
              <a:t>Basic Tower,</a:t>
            </a:r>
          </a:p>
          <a:p>
            <a:r>
              <a:rPr lang="en-US" dirty="0"/>
              <a:t>Ice Tower</a:t>
            </a:r>
          </a:p>
          <a:p>
            <a:r>
              <a:rPr lang="en-US" dirty="0"/>
              <a:t>Explosive Tower</a:t>
            </a:r>
          </a:p>
          <a:p>
            <a:r>
              <a:rPr lang="en-US" dirty="0"/>
              <a:t>Poison Tower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4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F683-A19C-4B9C-8193-C558D805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4EF3D-0F0D-4216-B599-0B3C58A8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Waves of many enemy creeps of different kinds with various strength, speed and health meter </a:t>
            </a:r>
          </a:p>
          <a:p>
            <a:endParaRPr lang="en-US" dirty="0"/>
          </a:p>
          <a:p>
            <a:r>
              <a:rPr lang="en-US" dirty="0"/>
              <a:t>Speedy Gonzales</a:t>
            </a:r>
          </a:p>
          <a:p>
            <a:r>
              <a:rPr lang="en-US" dirty="0"/>
              <a:t>Iron Back</a:t>
            </a:r>
          </a:p>
          <a:p>
            <a:r>
              <a:rPr lang="en-US" dirty="0"/>
              <a:t>Viper </a:t>
            </a:r>
          </a:p>
          <a:p>
            <a:r>
              <a:rPr lang="en-US" dirty="0"/>
              <a:t>Boss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8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F683-A19C-4B9C-8193-C558D805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4EF3D-0F0D-4216-B599-0B3C58A8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Consumables to be used by the user in order to help defeat the invaders of the castle </a:t>
            </a:r>
          </a:p>
          <a:p>
            <a:endParaRPr lang="en-US" dirty="0"/>
          </a:p>
          <a:p>
            <a:r>
              <a:rPr lang="en-US" dirty="0"/>
              <a:t>Stun</a:t>
            </a:r>
          </a:p>
          <a:p>
            <a:r>
              <a:rPr lang="en-US" dirty="0"/>
              <a:t>Bomb </a:t>
            </a:r>
          </a:p>
          <a:p>
            <a:r>
              <a:rPr lang="en-US" dirty="0"/>
              <a:t>Glue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3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F683-A19C-4B9C-8193-C558D805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4EF3D-0F0D-4216-B599-0B3C58A8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Towers and consumables can be bought by using the coins that will be gained during the games.</a:t>
            </a:r>
          </a:p>
          <a:p>
            <a:endParaRPr lang="en-US" dirty="0"/>
          </a:p>
          <a:p>
            <a:r>
              <a:rPr lang="en-US" dirty="0"/>
              <a:t>High sores of the player will be saved so s/he can see her/his progress</a:t>
            </a:r>
          </a:p>
          <a:p>
            <a:endParaRPr lang="en-US" dirty="0"/>
          </a:p>
          <a:p>
            <a:r>
              <a:rPr lang="en-US" dirty="0"/>
              <a:t>Procedurally generated maps so that every new game can offer a new experience</a:t>
            </a:r>
          </a:p>
          <a:p>
            <a:endParaRPr lang="en-US" dirty="0"/>
          </a:p>
          <a:p>
            <a:r>
              <a:rPr lang="en-US" dirty="0"/>
              <a:t>The came can be saved to be played another time by the user</a:t>
            </a:r>
          </a:p>
        </p:txBody>
      </p:sp>
    </p:spTree>
    <p:extLst>
      <p:ext uri="{BB962C8B-B14F-4D97-AF65-F5344CB8AC3E}">
        <p14:creationId xmlns:p14="http://schemas.microsoft.com/office/powerpoint/2010/main" val="251621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A5E8-6D5D-4353-823E-69258E86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2358-42DA-47F8-B383-5F13D3D7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3 different levels: Easy, Normal and Hard.</a:t>
            </a:r>
          </a:p>
          <a:p>
            <a:endParaRPr lang="en-US" dirty="0"/>
          </a:p>
          <a:p>
            <a:r>
              <a:rPr lang="en-US" dirty="0"/>
              <a:t>More difficult levels will offer more waves with more creeps.</a:t>
            </a:r>
          </a:p>
        </p:txBody>
      </p:sp>
    </p:spTree>
    <p:extLst>
      <p:ext uri="{BB962C8B-B14F-4D97-AF65-F5344CB8AC3E}">
        <p14:creationId xmlns:p14="http://schemas.microsoft.com/office/powerpoint/2010/main" val="396883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14B-A51A-4ABF-A0BA-607E1DE2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AACD-36A4-47EA-99A9-73B7DB22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classes, Random Map generator classes and some of the menu classes are finished (But not fully developed thus there will be further improvements)</a:t>
            </a:r>
          </a:p>
          <a:p>
            <a:endParaRPr lang="en-US" dirty="0"/>
          </a:p>
          <a:p>
            <a:r>
              <a:rPr lang="en-US" dirty="0"/>
              <a:t>Tower Store class, High Scores class and Animations are not done yet</a:t>
            </a:r>
          </a:p>
          <a:p>
            <a:endParaRPr lang="en-US" dirty="0"/>
          </a:p>
          <a:p>
            <a:r>
              <a:rPr lang="en-US" dirty="0"/>
              <a:t>Control classes are not fully developed</a:t>
            </a:r>
          </a:p>
          <a:p>
            <a:endParaRPr lang="en-US" dirty="0"/>
          </a:p>
          <a:p>
            <a:r>
              <a:rPr lang="en-US" dirty="0"/>
              <a:t>The integration of the code done so far is not quite finished</a:t>
            </a:r>
          </a:p>
        </p:txBody>
      </p:sp>
    </p:spTree>
    <p:extLst>
      <p:ext uri="{BB962C8B-B14F-4D97-AF65-F5344CB8AC3E}">
        <p14:creationId xmlns:p14="http://schemas.microsoft.com/office/powerpoint/2010/main" val="259930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8D0F-70B3-4004-9C69-56C604F7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Work and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4F67B-DC7F-4650-B41D-C77442D0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tried to divide the tasks so everyone can work separately and in the end the codes each of one writes can be easily integrated.</a:t>
            </a:r>
          </a:p>
          <a:p>
            <a:endParaRPr lang="en-US" dirty="0"/>
          </a:p>
          <a:p>
            <a:r>
              <a:rPr lang="en-US" dirty="0"/>
              <a:t> There are not a lot of changes from the reports done before however during implementation we have done some changes to the methods and attributes of the classes in order to make </a:t>
            </a:r>
            <a:r>
              <a:rPr lang="en-US"/>
              <a:t>the project more </a:t>
            </a:r>
            <a:r>
              <a:rPr lang="en-US" dirty="0"/>
              <a:t>efficient and with higher performance.</a:t>
            </a:r>
          </a:p>
          <a:p>
            <a:endParaRPr lang="en-US" dirty="0"/>
          </a:p>
          <a:p>
            <a:pPr fontAlgn="base"/>
            <a:r>
              <a:rPr lang="en-US" b="1" dirty="0"/>
              <a:t>Save and Load Game: </a:t>
            </a:r>
            <a:r>
              <a:rPr lang="en-US" dirty="0"/>
              <a:t>We decided to implement these two options in a menu bar at the game window since it would make it easier and more accessible for the player to choose between different options.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299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423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Castle Defense</vt:lpstr>
      <vt:lpstr>Castle defense</vt:lpstr>
      <vt:lpstr>Game Play</vt:lpstr>
      <vt:lpstr>Game Play</vt:lpstr>
      <vt:lpstr>Game Play</vt:lpstr>
      <vt:lpstr>Game Play</vt:lpstr>
      <vt:lpstr>Game Play</vt:lpstr>
      <vt:lpstr>Project Progress</vt:lpstr>
      <vt:lpstr>Team Work and Changes</vt:lpstr>
      <vt:lpstr>Game Main Menu</vt:lpstr>
      <vt:lpstr>Credits </vt:lpstr>
      <vt:lpstr>Options</vt:lpstr>
      <vt:lpstr>Game Map</vt:lpstr>
      <vt:lpstr>New/ Save/ Load Game</vt:lpstr>
      <vt:lpstr>New Game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Castle Defense</dc:title>
  <dc:creator>Xhoana Aliu</dc:creator>
  <cp:lastModifiedBy>Xhoana Aliu</cp:lastModifiedBy>
  <cp:revision>7</cp:revision>
  <dcterms:created xsi:type="dcterms:W3CDTF">2017-11-08T05:00:11Z</dcterms:created>
  <dcterms:modified xsi:type="dcterms:W3CDTF">2017-11-08T06:32:50Z</dcterms:modified>
</cp:coreProperties>
</file>