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58" autoAdjust="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E0C93-C130-4619-84AA-8D86B348D845}" type="datetimeFigureOut">
              <a:rPr lang="en-US" smtClean="0"/>
              <a:t>11/8/2017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F2E49-8E52-46E7-B56E-AE7594846AD5}" type="slidenum">
              <a:rPr lang="en-US" smtClean="0"/>
              <a:t>‹#›</a:t>
            </a:fld>
            <a:endParaRPr lang="en-US"/>
          </a:p>
        </p:txBody>
      </p:sp>
    </p:spTree>
    <p:extLst>
      <p:ext uri="{BB962C8B-B14F-4D97-AF65-F5344CB8AC3E}">
        <p14:creationId xmlns:p14="http://schemas.microsoft.com/office/powerpoint/2010/main" val="2467405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F2E49-8E52-46E7-B56E-AE7594846AD5}" type="slidenum">
              <a:rPr lang="en-US" smtClean="0"/>
              <a:t>6</a:t>
            </a:fld>
            <a:endParaRPr lang="en-US"/>
          </a:p>
        </p:txBody>
      </p:sp>
    </p:spTree>
    <p:extLst>
      <p:ext uri="{BB962C8B-B14F-4D97-AF65-F5344CB8AC3E}">
        <p14:creationId xmlns:p14="http://schemas.microsoft.com/office/powerpoint/2010/main" val="327200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4C7DEFB-D24B-48E3-9EA5-E5C7B85E8B22}" type="datetimeFigureOut">
              <a:rPr lang="en-US" smtClean="0"/>
              <a:t>11/8/2017</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766F3E8-0BEF-4BF7-AE9A-A6A3C751167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31408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C7DEFB-D24B-48E3-9EA5-E5C7B85E8B22}"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F3E8-0BEF-4BF7-AE9A-A6A3C7511678}" type="slidenum">
              <a:rPr lang="en-US" smtClean="0"/>
              <a:t>‹#›</a:t>
            </a:fld>
            <a:endParaRPr lang="en-US"/>
          </a:p>
        </p:txBody>
      </p:sp>
    </p:spTree>
    <p:extLst>
      <p:ext uri="{BB962C8B-B14F-4D97-AF65-F5344CB8AC3E}">
        <p14:creationId xmlns:p14="http://schemas.microsoft.com/office/powerpoint/2010/main" val="215663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C7DEFB-D24B-48E3-9EA5-E5C7B85E8B22}"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F3E8-0BEF-4BF7-AE9A-A6A3C7511678}" type="slidenum">
              <a:rPr lang="en-US" smtClean="0"/>
              <a:t>‹#›</a:t>
            </a:fld>
            <a:endParaRPr lang="en-US"/>
          </a:p>
        </p:txBody>
      </p:sp>
    </p:spTree>
    <p:extLst>
      <p:ext uri="{BB962C8B-B14F-4D97-AF65-F5344CB8AC3E}">
        <p14:creationId xmlns:p14="http://schemas.microsoft.com/office/powerpoint/2010/main" val="403748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C7DEFB-D24B-48E3-9EA5-E5C7B85E8B22}"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F3E8-0BEF-4BF7-AE9A-A6A3C7511678}" type="slidenum">
              <a:rPr lang="en-US" smtClean="0"/>
              <a:t>‹#›</a:t>
            </a:fld>
            <a:endParaRPr lang="en-US"/>
          </a:p>
        </p:txBody>
      </p:sp>
    </p:spTree>
    <p:extLst>
      <p:ext uri="{BB962C8B-B14F-4D97-AF65-F5344CB8AC3E}">
        <p14:creationId xmlns:p14="http://schemas.microsoft.com/office/powerpoint/2010/main" val="1362613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C7DEFB-D24B-48E3-9EA5-E5C7B85E8B22}" type="datetimeFigureOut">
              <a:rPr lang="en-US" smtClean="0"/>
              <a:t>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6F3E8-0BEF-4BF7-AE9A-A6A3C751167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C7DEFB-D24B-48E3-9EA5-E5C7B85E8B22}"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6F3E8-0BEF-4BF7-AE9A-A6A3C7511678}" type="slidenum">
              <a:rPr lang="en-US" smtClean="0"/>
              <a:t>‹#›</a:t>
            </a:fld>
            <a:endParaRPr lang="en-US"/>
          </a:p>
        </p:txBody>
      </p:sp>
    </p:spTree>
    <p:extLst>
      <p:ext uri="{BB962C8B-B14F-4D97-AF65-F5344CB8AC3E}">
        <p14:creationId xmlns:p14="http://schemas.microsoft.com/office/powerpoint/2010/main" val="372314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C7DEFB-D24B-48E3-9EA5-E5C7B85E8B22}" type="datetimeFigureOut">
              <a:rPr lang="en-US" smtClean="0"/>
              <a:t>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6F3E8-0BEF-4BF7-AE9A-A6A3C7511678}" type="slidenum">
              <a:rPr lang="en-US" smtClean="0"/>
              <a:t>‹#›</a:t>
            </a:fld>
            <a:endParaRPr lang="en-US"/>
          </a:p>
        </p:txBody>
      </p:sp>
    </p:spTree>
    <p:extLst>
      <p:ext uri="{BB962C8B-B14F-4D97-AF65-F5344CB8AC3E}">
        <p14:creationId xmlns:p14="http://schemas.microsoft.com/office/powerpoint/2010/main" val="200298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C7DEFB-D24B-48E3-9EA5-E5C7B85E8B22}" type="datetimeFigureOut">
              <a:rPr lang="en-US" smtClean="0"/>
              <a:t>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6F3E8-0BEF-4BF7-AE9A-A6A3C7511678}" type="slidenum">
              <a:rPr lang="en-US" smtClean="0"/>
              <a:t>‹#›</a:t>
            </a:fld>
            <a:endParaRPr lang="en-US"/>
          </a:p>
        </p:txBody>
      </p:sp>
    </p:spTree>
    <p:extLst>
      <p:ext uri="{BB962C8B-B14F-4D97-AF65-F5344CB8AC3E}">
        <p14:creationId xmlns:p14="http://schemas.microsoft.com/office/powerpoint/2010/main" val="220873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7DEFB-D24B-48E3-9EA5-E5C7B85E8B22}" type="datetimeFigureOut">
              <a:rPr lang="en-US" smtClean="0"/>
              <a:t>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6F3E8-0BEF-4BF7-AE9A-A6A3C7511678}" type="slidenum">
              <a:rPr lang="en-US" smtClean="0"/>
              <a:t>‹#›</a:t>
            </a:fld>
            <a:endParaRPr lang="en-US"/>
          </a:p>
        </p:txBody>
      </p:sp>
    </p:spTree>
    <p:extLst>
      <p:ext uri="{BB962C8B-B14F-4D97-AF65-F5344CB8AC3E}">
        <p14:creationId xmlns:p14="http://schemas.microsoft.com/office/powerpoint/2010/main" val="81528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4C7DEFB-D24B-48E3-9EA5-E5C7B85E8B22}"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6F3E8-0BEF-4BF7-AE9A-A6A3C7511678}" type="slidenum">
              <a:rPr lang="en-US" smtClean="0"/>
              <a:t>‹#›</a:t>
            </a:fld>
            <a:endParaRPr lang="en-US"/>
          </a:p>
        </p:txBody>
      </p:sp>
    </p:spTree>
    <p:extLst>
      <p:ext uri="{BB962C8B-B14F-4D97-AF65-F5344CB8AC3E}">
        <p14:creationId xmlns:p14="http://schemas.microsoft.com/office/powerpoint/2010/main" val="349715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4C7DEFB-D24B-48E3-9EA5-E5C7B85E8B22}" type="datetimeFigureOut">
              <a:rPr lang="en-US" smtClean="0"/>
              <a:t>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6F3E8-0BEF-4BF7-AE9A-A6A3C7511678}" type="slidenum">
              <a:rPr lang="en-US" smtClean="0"/>
              <a:t>‹#›</a:t>
            </a:fld>
            <a:endParaRPr lang="en-US"/>
          </a:p>
        </p:txBody>
      </p:sp>
    </p:spTree>
    <p:extLst>
      <p:ext uri="{BB962C8B-B14F-4D97-AF65-F5344CB8AC3E}">
        <p14:creationId xmlns:p14="http://schemas.microsoft.com/office/powerpoint/2010/main" val="49376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4C7DEFB-D24B-48E3-9EA5-E5C7B85E8B22}" type="datetimeFigureOut">
              <a:rPr lang="en-US" smtClean="0"/>
              <a:t>11/8/2017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766F3E8-0BEF-4BF7-AE9A-A6A3C7511678}" type="slidenum">
              <a:rPr lang="en-US" smtClean="0"/>
              <a:t>‹#›</a:t>
            </a:fld>
            <a:endParaRPr lang="en-US"/>
          </a:p>
        </p:txBody>
      </p:sp>
    </p:spTree>
    <p:extLst>
      <p:ext uri="{BB962C8B-B14F-4D97-AF65-F5344CB8AC3E}">
        <p14:creationId xmlns:p14="http://schemas.microsoft.com/office/powerpoint/2010/main" val="3820907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SPACE IMPACT</a:t>
            </a:r>
            <a:br>
              <a:rPr lang="en-US" dirty="0" smtClean="0"/>
            </a:br>
            <a:endParaRPr lang="en-US" dirty="0"/>
          </a:p>
        </p:txBody>
      </p:sp>
      <p:sp>
        <p:nvSpPr>
          <p:cNvPr id="3" name="Subtitle 2"/>
          <p:cNvSpPr>
            <a:spLocks noGrp="1"/>
          </p:cNvSpPr>
          <p:nvPr>
            <p:ph type="subTitle" idx="1"/>
          </p:nvPr>
        </p:nvSpPr>
        <p:spPr/>
        <p:txBody>
          <a:bodyPr/>
          <a:lstStyle/>
          <a:p>
            <a:r>
              <a:rPr lang="en-US" dirty="0" smtClean="0"/>
              <a:t>DEMO – PRESENTATION</a:t>
            </a:r>
          </a:p>
          <a:p>
            <a:r>
              <a:rPr lang="en-US" dirty="0" smtClean="0"/>
              <a:t>GROUP 3L</a:t>
            </a:r>
            <a:endParaRPr lang="en-US" dirty="0"/>
          </a:p>
        </p:txBody>
      </p:sp>
    </p:spTree>
    <p:extLst>
      <p:ext uri="{BB962C8B-B14F-4D97-AF65-F5344CB8AC3E}">
        <p14:creationId xmlns:p14="http://schemas.microsoft.com/office/powerpoint/2010/main" val="3824999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Development</a:t>
            </a:r>
            <a:endParaRPr lang="en-US" dirty="0"/>
          </a:p>
        </p:txBody>
      </p:sp>
      <p:sp>
        <p:nvSpPr>
          <p:cNvPr id="3" name="Content Placeholder 2"/>
          <p:cNvSpPr>
            <a:spLocks noGrp="1"/>
          </p:cNvSpPr>
          <p:nvPr>
            <p:ph idx="1"/>
          </p:nvPr>
        </p:nvSpPr>
        <p:spPr/>
        <p:txBody>
          <a:bodyPr/>
          <a:lstStyle/>
          <a:p>
            <a:r>
              <a:rPr lang="en-US" dirty="0" smtClean="0"/>
              <a:t>Main Menu View</a:t>
            </a:r>
          </a:p>
          <a:p>
            <a:r>
              <a:rPr lang="en-US" dirty="0" smtClean="0"/>
              <a:t>Start Game option in menu</a:t>
            </a:r>
          </a:p>
          <a:p>
            <a:r>
              <a:rPr lang="en-US" dirty="0" smtClean="0"/>
              <a:t>Level Selection (4 levels for now)</a:t>
            </a:r>
          </a:p>
          <a:p>
            <a:r>
              <a:rPr lang="en-US" dirty="0" smtClean="0"/>
              <a:t>Game initiation (game starts, the view with the components shows up)</a:t>
            </a:r>
          </a:p>
          <a:p>
            <a:r>
              <a:rPr lang="en-US" dirty="0" smtClean="0"/>
              <a:t>Player spaceship implemented (bullet amount, health, movement, shooting)</a:t>
            </a:r>
          </a:p>
          <a:p>
            <a:r>
              <a:rPr lang="en-US" dirty="0" smtClean="0"/>
              <a:t>Shooting implemented</a:t>
            </a:r>
          </a:p>
          <a:p>
            <a:r>
              <a:rPr lang="en-US" dirty="0" smtClean="0"/>
              <a:t>Enemy spaceships implemented (for now they only move downwards, if the player destroys the enemy spaceship, it disappears from the screen)</a:t>
            </a:r>
          </a:p>
          <a:p>
            <a:r>
              <a:rPr lang="en-US" dirty="0" smtClean="0"/>
              <a:t>Collision detection implemented </a:t>
            </a:r>
          </a:p>
          <a:p>
            <a:endParaRPr lang="en-US" dirty="0"/>
          </a:p>
        </p:txBody>
      </p:sp>
    </p:spTree>
    <p:extLst>
      <p:ext uri="{BB962C8B-B14F-4D97-AF65-F5344CB8AC3E}">
        <p14:creationId xmlns:p14="http://schemas.microsoft.com/office/powerpoint/2010/main" val="902197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Process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The </a:t>
            </a:r>
            <a:r>
              <a:rPr lang="en-US" dirty="0"/>
              <a:t>​ ​implementation ​ ​of ​ ​the ​ ​user​ ​interface ​ ​</a:t>
            </a:r>
            <a:r>
              <a:rPr lang="en-US" dirty="0" smtClean="0"/>
              <a:t>is changed </a:t>
            </a:r>
            <a:r>
              <a:rPr lang="en-US" dirty="0"/>
              <a:t>​ ​from​ ​canvas-only​ ​to ​ </a:t>
            </a:r>
            <a:r>
              <a:rPr lang="en-US" dirty="0" smtClean="0"/>
              <a:t>canvas</a:t>
            </a:r>
            <a:r>
              <a:rPr lang="en-US" dirty="0"/>
              <a:t>​ ​with ​ ​activities. ​ ​This​ ​change ​ ​allows​ ​the ​ ​game ​ ​</a:t>
            </a:r>
            <a:r>
              <a:rPr lang="en-US" dirty="0" smtClean="0"/>
              <a:t>to be </a:t>
            </a:r>
            <a:r>
              <a:rPr lang="en-US" dirty="0"/>
              <a:t>​ ​smoother​ ​in ​ ​menu ​ ​transitions​ ​and ​ ​not ​ ​to ​ ​drain ​ ​battery​ ​by​ ​running ​ ​a ​ ​thread ​ ​at ​ ​every</a:t>
            </a:r>
            <a:br>
              <a:rPr lang="en-US" dirty="0"/>
            </a:br>
            <a:r>
              <a:rPr lang="en-US" dirty="0"/>
              <a:t>stage ​ ​of ​ ​the ​ ​</a:t>
            </a:r>
            <a:r>
              <a:rPr lang="en-US" dirty="0" smtClean="0"/>
              <a:t>game</a:t>
            </a:r>
          </a:p>
          <a:p>
            <a:pPr marL="0" indent="0">
              <a:buNone/>
            </a:pPr>
            <a:endParaRPr lang="en-US" dirty="0"/>
          </a:p>
          <a:p>
            <a:r>
              <a:rPr lang="en-US" dirty="0"/>
              <a:t>We ​ ​canceled ​ ​the ​ ​implementation ​ ​with ​ ​a ​ ​separate ​ ​</a:t>
            </a:r>
            <a:r>
              <a:rPr lang="en-US" dirty="0" smtClean="0"/>
              <a:t>collision detection </a:t>
            </a:r>
            <a:r>
              <a:rPr lang="en-US" dirty="0"/>
              <a:t>​ ​object, ​ ​instead, ​ ​every​ ​object ​ ​interprets​ ​its​ ​own ​ ​collision ​ ​inside ​ ​their</a:t>
            </a:r>
            <a:r>
              <a:rPr lang="en-US" dirty="0" smtClean="0"/>
              <a:t>​ classes</a:t>
            </a:r>
          </a:p>
          <a:p>
            <a:pPr marL="0" indent="0">
              <a:buNone/>
            </a:pPr>
            <a:r>
              <a:rPr lang="en-US" dirty="0"/>
              <a:t/>
            </a:r>
            <a:br>
              <a:rPr lang="en-US" dirty="0"/>
            </a:br>
            <a:endParaRPr lang="en-US" dirty="0"/>
          </a:p>
        </p:txBody>
      </p:sp>
    </p:spTree>
    <p:extLst>
      <p:ext uri="{BB962C8B-B14F-4D97-AF65-F5344CB8AC3E}">
        <p14:creationId xmlns:p14="http://schemas.microsoft.com/office/powerpoint/2010/main" val="2628325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a:t>
            </a:r>
            <a:endParaRPr lang="en-US" dirty="0"/>
          </a:p>
        </p:txBody>
      </p:sp>
      <p:sp>
        <p:nvSpPr>
          <p:cNvPr id="3" name="Content Placeholder 2"/>
          <p:cNvSpPr>
            <a:spLocks noGrp="1"/>
          </p:cNvSpPr>
          <p:nvPr>
            <p:ph idx="1"/>
          </p:nvPr>
        </p:nvSpPr>
        <p:spPr/>
        <p:txBody>
          <a:bodyPr/>
          <a:lstStyle/>
          <a:p>
            <a:r>
              <a:rPr lang="en-US" dirty="0" smtClean="0"/>
              <a:t>The team work has not been the best that our group members individually can achieve, however this skill is relatively new to all of us and our team work will grow exponentially after this first iteration</a:t>
            </a:r>
          </a:p>
          <a:p>
            <a:r>
              <a:rPr lang="en-US" dirty="0" smtClean="0"/>
              <a:t>Everyone has its own strengths in programming and from now on it is best for us to have a division in respect to skills of everyone. </a:t>
            </a:r>
            <a:endParaRPr lang="en-US" dirty="0"/>
          </a:p>
          <a:p>
            <a:r>
              <a:rPr lang="en-US" dirty="0" smtClean="0"/>
              <a:t>Even when someone is not able to do what is assigned, searching for help from other members of the group helped our progress a lot</a:t>
            </a:r>
          </a:p>
          <a:p>
            <a:r>
              <a:rPr lang="en-US" dirty="0" smtClean="0"/>
              <a:t>However, when certain members of the group show unwillingness to continue working, it is the other members of the group who take over the work so the project will be fully completed.</a:t>
            </a:r>
          </a:p>
        </p:txBody>
      </p:sp>
    </p:spTree>
    <p:extLst>
      <p:ext uri="{BB962C8B-B14F-4D97-AF65-F5344CB8AC3E}">
        <p14:creationId xmlns:p14="http://schemas.microsoft.com/office/powerpoint/2010/main" val="656919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273" y="-202276"/>
            <a:ext cx="9692640" cy="1325562"/>
          </a:xfrm>
        </p:spPr>
        <p:txBody>
          <a:bodyPr/>
          <a:lstStyle/>
          <a:p>
            <a:r>
              <a:rPr lang="en-US" dirty="0" smtClean="0"/>
              <a:t>Screenshots (from actual game)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3" y="1358813"/>
            <a:ext cx="2447627" cy="4351338"/>
          </a:xfrm>
        </p:spPr>
      </p:pic>
      <p:sp>
        <p:nvSpPr>
          <p:cNvPr id="5" name="TextBox 4"/>
          <p:cNvSpPr txBox="1"/>
          <p:nvPr/>
        </p:nvSpPr>
        <p:spPr>
          <a:xfrm>
            <a:off x="1787236" y="5846618"/>
            <a:ext cx="1454728" cy="369332"/>
          </a:xfrm>
          <a:prstGeom prst="rect">
            <a:avLst/>
          </a:prstGeom>
          <a:noFill/>
        </p:spPr>
        <p:txBody>
          <a:bodyPr wrap="square" rtlCol="0">
            <a:spAutoFit/>
          </a:bodyPr>
          <a:lstStyle/>
          <a:p>
            <a:r>
              <a:rPr lang="en-US" dirty="0" smtClean="0"/>
              <a:t>Main Menu</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7188" y="1358813"/>
            <a:ext cx="2552267" cy="4351338"/>
          </a:xfrm>
          <a:prstGeom prst="rect">
            <a:avLst/>
          </a:prstGeom>
        </p:spPr>
      </p:pic>
      <p:sp>
        <p:nvSpPr>
          <p:cNvPr id="7" name="TextBox 6"/>
          <p:cNvSpPr txBox="1"/>
          <p:nvPr/>
        </p:nvSpPr>
        <p:spPr>
          <a:xfrm>
            <a:off x="4668982" y="5846618"/>
            <a:ext cx="1648691" cy="369332"/>
          </a:xfrm>
          <a:prstGeom prst="rect">
            <a:avLst/>
          </a:prstGeom>
          <a:noFill/>
        </p:spPr>
        <p:txBody>
          <a:bodyPr wrap="square" rtlCol="0">
            <a:spAutoFit/>
          </a:bodyPr>
          <a:lstStyle/>
          <a:p>
            <a:r>
              <a:rPr lang="en-US" dirty="0" smtClean="0"/>
              <a:t>Levels screen</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0914" y="1358813"/>
            <a:ext cx="2557462" cy="4351339"/>
          </a:xfrm>
          <a:prstGeom prst="rect">
            <a:avLst/>
          </a:prstGeom>
        </p:spPr>
      </p:pic>
      <p:sp>
        <p:nvSpPr>
          <p:cNvPr id="9" name="TextBox 8"/>
          <p:cNvSpPr txBox="1"/>
          <p:nvPr/>
        </p:nvSpPr>
        <p:spPr>
          <a:xfrm>
            <a:off x="7744691" y="5846618"/>
            <a:ext cx="1800225" cy="369332"/>
          </a:xfrm>
          <a:prstGeom prst="rect">
            <a:avLst/>
          </a:prstGeom>
          <a:noFill/>
        </p:spPr>
        <p:txBody>
          <a:bodyPr wrap="square" rtlCol="0">
            <a:spAutoFit/>
          </a:bodyPr>
          <a:lstStyle/>
          <a:p>
            <a:r>
              <a:rPr lang="en-US" dirty="0" smtClean="0"/>
              <a:t>Level Selection</a:t>
            </a:r>
            <a:endParaRPr lang="en-US" dirty="0"/>
          </a:p>
        </p:txBody>
      </p:sp>
    </p:spTree>
    <p:extLst>
      <p:ext uri="{BB962C8B-B14F-4D97-AF65-F5344CB8AC3E}">
        <p14:creationId xmlns:p14="http://schemas.microsoft.com/office/powerpoint/2010/main" val="1644097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9076" y="557213"/>
            <a:ext cx="2905472" cy="5157788"/>
          </a:xfrm>
        </p:spPr>
      </p:pic>
      <p:sp>
        <p:nvSpPr>
          <p:cNvPr id="5" name="TextBox 4"/>
          <p:cNvSpPr txBox="1"/>
          <p:nvPr/>
        </p:nvSpPr>
        <p:spPr>
          <a:xfrm>
            <a:off x="2314574" y="5829300"/>
            <a:ext cx="1514475" cy="369332"/>
          </a:xfrm>
          <a:prstGeom prst="rect">
            <a:avLst/>
          </a:prstGeom>
          <a:noFill/>
        </p:spPr>
        <p:txBody>
          <a:bodyPr wrap="square" rtlCol="0">
            <a:spAutoFit/>
          </a:bodyPr>
          <a:lstStyle/>
          <a:p>
            <a:r>
              <a:rPr lang="en-US" dirty="0" smtClean="0"/>
              <a:t>Gameplay</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700" y="557213"/>
            <a:ext cx="2967037" cy="5157788"/>
          </a:xfrm>
          <a:prstGeom prst="rect">
            <a:avLst/>
          </a:prstGeom>
        </p:spPr>
      </p:pic>
      <p:sp>
        <p:nvSpPr>
          <p:cNvPr id="7" name="TextBox 6"/>
          <p:cNvSpPr txBox="1"/>
          <p:nvPr/>
        </p:nvSpPr>
        <p:spPr>
          <a:xfrm>
            <a:off x="7186612" y="5829300"/>
            <a:ext cx="2081212" cy="369332"/>
          </a:xfrm>
          <a:prstGeom prst="rect">
            <a:avLst/>
          </a:prstGeom>
          <a:noFill/>
        </p:spPr>
        <p:txBody>
          <a:bodyPr wrap="square" rtlCol="0">
            <a:spAutoFit/>
          </a:bodyPr>
          <a:lstStyle/>
          <a:p>
            <a:r>
              <a:rPr lang="en-US" dirty="0" smtClean="0"/>
              <a:t>Player Shooting</a:t>
            </a:r>
            <a:endParaRPr lang="en-US" dirty="0"/>
          </a:p>
        </p:txBody>
      </p:sp>
    </p:spTree>
    <p:extLst>
      <p:ext uri="{BB962C8B-B14F-4D97-AF65-F5344CB8AC3E}">
        <p14:creationId xmlns:p14="http://schemas.microsoft.com/office/powerpoint/2010/main" val="1125030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Members (Group 3L)</a:t>
            </a:r>
            <a:endParaRPr lang="en-US" dirty="0"/>
          </a:p>
        </p:txBody>
      </p:sp>
      <p:sp>
        <p:nvSpPr>
          <p:cNvPr id="3" name="Content Placeholder 2"/>
          <p:cNvSpPr>
            <a:spLocks noGrp="1"/>
          </p:cNvSpPr>
          <p:nvPr>
            <p:ph idx="1"/>
          </p:nvPr>
        </p:nvSpPr>
        <p:spPr/>
        <p:txBody>
          <a:bodyPr/>
          <a:lstStyle/>
          <a:p>
            <a:endParaRPr lang="en-US" b="1" dirty="0" smtClean="0"/>
          </a:p>
          <a:p>
            <a:endParaRPr lang="en-US" b="1" dirty="0"/>
          </a:p>
          <a:p>
            <a:pPr algn="ctr"/>
            <a:r>
              <a:rPr lang="en-US" b="1" dirty="0" err="1" smtClean="0"/>
              <a:t>Büşra</a:t>
            </a:r>
            <a:r>
              <a:rPr lang="en-US" b="1" dirty="0" smtClean="0"/>
              <a:t> </a:t>
            </a:r>
            <a:r>
              <a:rPr lang="en-US" dirty="0"/>
              <a:t>​ ​</a:t>
            </a:r>
            <a:r>
              <a:rPr lang="en-US" b="1" dirty="0" err="1" smtClean="0"/>
              <a:t>Arabacı</a:t>
            </a:r>
            <a:r>
              <a:rPr lang="en-US" b="1" dirty="0" smtClean="0"/>
              <a:t> </a:t>
            </a:r>
            <a:r>
              <a:rPr lang="en-US" dirty="0"/>
              <a:t>​ </a:t>
            </a:r>
            <a:r>
              <a:rPr lang="en-US" dirty="0" smtClean="0"/>
              <a:t>​</a:t>
            </a:r>
          </a:p>
          <a:p>
            <a:pPr algn="ctr"/>
            <a:r>
              <a:rPr lang="en-US" b="1" dirty="0" err="1" smtClean="0"/>
              <a:t>Büşra</a:t>
            </a:r>
            <a:r>
              <a:rPr lang="en-US" b="1" dirty="0" smtClean="0"/>
              <a:t> </a:t>
            </a:r>
            <a:r>
              <a:rPr lang="en-US" dirty="0"/>
              <a:t>​ ​</a:t>
            </a:r>
            <a:r>
              <a:rPr lang="en-US" b="1" dirty="0" err="1" smtClean="0"/>
              <a:t>Oğuzoğlu</a:t>
            </a:r>
            <a:r>
              <a:rPr lang="en-US" dirty="0" smtClean="0"/>
              <a:t> </a:t>
            </a:r>
          </a:p>
          <a:p>
            <a:pPr algn="ctr"/>
            <a:r>
              <a:rPr lang="en-US" dirty="0" smtClean="0"/>
              <a:t>​</a:t>
            </a:r>
            <a:r>
              <a:rPr lang="en-US" b="1" dirty="0" err="1"/>
              <a:t>Deniz</a:t>
            </a:r>
            <a:r>
              <a:rPr lang="en-US" dirty="0"/>
              <a:t>​ ​</a:t>
            </a:r>
            <a:r>
              <a:rPr lang="en-US" b="1" dirty="0" err="1" smtClean="0"/>
              <a:t>Şen</a:t>
            </a:r>
            <a:r>
              <a:rPr lang="en-US" dirty="0" smtClean="0"/>
              <a:t>​ ​</a:t>
            </a:r>
          </a:p>
          <a:p>
            <a:pPr algn="ctr"/>
            <a:r>
              <a:rPr lang="en-US" b="1" dirty="0" err="1" smtClean="0"/>
              <a:t>Alperen</a:t>
            </a:r>
            <a:r>
              <a:rPr lang="en-US" b="1" dirty="0" smtClean="0"/>
              <a:t> </a:t>
            </a:r>
            <a:r>
              <a:rPr lang="en-US" dirty="0"/>
              <a:t>​ ​</a:t>
            </a:r>
            <a:r>
              <a:rPr lang="en-US" b="1" dirty="0" smtClean="0"/>
              <a:t>Kaya </a:t>
            </a:r>
            <a:r>
              <a:rPr lang="en-US" dirty="0"/>
              <a:t>​ </a:t>
            </a:r>
            <a:endParaRPr lang="en-US" dirty="0" smtClean="0"/>
          </a:p>
          <a:p>
            <a:pPr algn="ctr"/>
            <a:r>
              <a:rPr lang="en-US" dirty="0" smtClean="0"/>
              <a:t>​</a:t>
            </a:r>
            <a:r>
              <a:rPr lang="en-US" b="1" dirty="0"/>
              <a:t>Gerard </a:t>
            </a:r>
            <a:r>
              <a:rPr lang="en-US" dirty="0"/>
              <a:t>​ ​</a:t>
            </a:r>
            <a:r>
              <a:rPr lang="en-US" b="1" dirty="0"/>
              <a:t>Hysa</a:t>
            </a:r>
            <a:r>
              <a:rPr lang="en-US" dirty="0"/>
              <a:t> </a:t>
            </a:r>
            <a:br>
              <a:rPr lang="en-US" dirty="0"/>
            </a:br>
            <a:endParaRPr lang="en-US" dirty="0"/>
          </a:p>
        </p:txBody>
      </p:sp>
    </p:spTree>
    <p:extLst>
      <p:ext uri="{BB962C8B-B14F-4D97-AF65-F5344CB8AC3E}">
        <p14:creationId xmlns:p14="http://schemas.microsoft.com/office/powerpoint/2010/main" val="3828528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396" y="2323147"/>
            <a:ext cx="9692640" cy="1325562"/>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984322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70</TotalTime>
  <Words>364</Words>
  <Application>Microsoft Office PowerPoint</Application>
  <PresentationFormat>Widescreen</PresentationFormat>
  <Paragraphs>39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Schoolbook</vt:lpstr>
      <vt:lpstr>Wingdings 2</vt:lpstr>
      <vt:lpstr>View</vt:lpstr>
      <vt:lpstr>SPACE IMPACT </vt:lpstr>
      <vt:lpstr>State of Development</vt:lpstr>
      <vt:lpstr>Development Process</vt:lpstr>
      <vt:lpstr>Teamwork</vt:lpstr>
      <vt:lpstr>Screenshots (from actual game) </vt:lpstr>
      <vt:lpstr>PowerPoint Presentation</vt:lpstr>
      <vt:lpstr>Project Members (Group 3L)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IMPACT </dc:title>
  <dc:creator>Gerard Hysa</dc:creator>
  <cp:lastModifiedBy>Gerard Hysa</cp:lastModifiedBy>
  <cp:revision>7</cp:revision>
  <dcterms:created xsi:type="dcterms:W3CDTF">2017-11-08T14:55:28Z</dcterms:created>
  <dcterms:modified xsi:type="dcterms:W3CDTF">2017-11-08T16:06:09Z</dcterms:modified>
</cp:coreProperties>
</file>