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4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9E-E1F4-42C5-906C-AC6AE90A2CE8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gryazho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6028" y="330925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42257"/>
            <a:ext cx="51380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2403" y="453824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754" y="2145745"/>
            <a:ext cx="10778067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Молин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https://vk.com/dmitriymolin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Бондаренко Владимир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https://vk.com/gryazhooo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Масловский Иван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Аналитик, техническое задание, курсовая, презентация, диаграммы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https://vk.com/moto_ranger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Исходя из современной ситуацией в мире, </a:t>
            </a:r>
            <a:r>
              <a:rPr lang="en-US" dirty="0"/>
              <a:t>YouTube </a:t>
            </a:r>
            <a:r>
              <a:rPr lang="ru-RU" dirty="0"/>
              <a:t>может быть вовсе </a:t>
            </a:r>
            <a:r>
              <a:rPr lang="ru-RU" dirty="0" smtClean="0"/>
              <a:t>заблокирован </a:t>
            </a:r>
            <a:r>
              <a:rPr lang="ru-RU" dirty="0"/>
              <a:t>на территории РФ. Но пользователям все равно хотелось бы просматривать видео, самим создавать видео. </a:t>
            </a:r>
          </a:p>
        </p:txBody>
      </p:sp>
    </p:spTree>
    <p:extLst>
      <p:ext uri="{BB962C8B-B14F-4D97-AF65-F5344CB8AC3E}">
        <p14:creationId xmlns:p14="http://schemas.microsoft.com/office/powerpoint/2010/main" val="19721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обусловлена востребованностью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видеохостинга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может функционировать независимо от ситуаций в мире.</a:t>
            </a:r>
          </a:p>
        </p:txBody>
      </p:sp>
    </p:spTree>
    <p:extLst>
      <p:ext uri="{BB962C8B-B14F-4D97-AF65-F5344CB8AC3E}">
        <p14:creationId xmlns:p14="http://schemas.microsoft.com/office/powerpoint/2010/main" val="289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Главной задачей является создание сайта, в котором пользователь мог </a:t>
            </a:r>
            <a:r>
              <a:rPr lang="ru-RU" dirty="0" smtClean="0"/>
              <a:t>бы </a:t>
            </a:r>
            <a:r>
              <a:rPr lang="ru-RU" dirty="0"/>
              <a:t>создавать аккаунты, загружать видео, просматривать видео других пользователей ставить лайки и писать комментарии, а также смог позвонить другому пользователю в чате и обсудить видео, которое они посмотрели.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AnalogYoutube Наша команда</vt:lpstr>
      <vt:lpstr>Analog YouTube Актуальность проекта</vt:lpstr>
      <vt:lpstr>Analog YouTube Актуальность проекта</vt:lpstr>
      <vt:lpstr>Analog YouTube Постановка задачи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MotoRanger</dc:creator>
  <cp:lastModifiedBy>MotoRanger</cp:lastModifiedBy>
  <cp:revision>5</cp:revision>
  <dcterms:created xsi:type="dcterms:W3CDTF">2022-11-16T18:40:18Z</dcterms:created>
  <dcterms:modified xsi:type="dcterms:W3CDTF">2022-11-16T19:04:34Z</dcterms:modified>
</cp:coreProperties>
</file>